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1093" name="TextBox 1092">
            <a:extLst>
              <a:ext uri="{FF2B5EF4-FFF2-40B4-BE49-F238E27FC236}">
                <a16:creationId xmlns:a16="http://schemas.microsoft.com/office/drawing/2014/main" id="{D807C763-62BB-4827-A11E-84A32D23DE8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948" name="Group 1947">
            <a:extLst>
              <a:ext uri="{FF2B5EF4-FFF2-40B4-BE49-F238E27FC236}">
                <a16:creationId xmlns:a16="http://schemas.microsoft.com/office/drawing/2014/main" id="{C3E07440-49F5-458F-8A6C-31277FCA2F9D}"/>
              </a:ext>
            </a:extLst>
          </p:cNvPr>
          <p:cNvGrpSpPr/>
          <p:nvPr/>
        </p:nvGrpSpPr>
        <p:grpSpPr>
          <a:xfrm>
            <a:off x="1167503" y="2001813"/>
            <a:ext cx="2027976" cy="2438237"/>
            <a:chOff x="1883121" y="2043228"/>
            <a:chExt cx="2027976" cy="2438237"/>
          </a:xfrm>
        </p:grpSpPr>
        <p:sp>
          <p:nvSpPr>
            <p:cNvPr id="1949" name="Rectangle: Folded Corner 1948">
              <a:extLst>
                <a:ext uri="{FF2B5EF4-FFF2-40B4-BE49-F238E27FC236}">
                  <a16:creationId xmlns:a16="http://schemas.microsoft.com/office/drawing/2014/main" id="{AA6689CB-196A-474F-8D5C-337A126BFB14}"/>
                </a:ext>
              </a:extLst>
            </p:cNvPr>
            <p:cNvSpPr/>
            <p:nvPr/>
          </p:nvSpPr>
          <p:spPr>
            <a:xfrm>
              <a:off x="1883121" y="2453489"/>
              <a:ext cx="2027976" cy="2027976"/>
            </a:xfrm>
            <a:prstGeom prst="foldedCorner">
              <a:avLst>
                <a:gd name="adj" fmla="val 24703"/>
              </a:avLst>
            </a:prstGeom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0" name="Freeform: Shape 1949">
              <a:extLst>
                <a:ext uri="{FF2B5EF4-FFF2-40B4-BE49-F238E27FC236}">
                  <a16:creationId xmlns:a16="http://schemas.microsoft.com/office/drawing/2014/main" id="{F4A2945A-6769-4707-A7B5-B3E37CE4A444}"/>
                </a:ext>
              </a:extLst>
            </p:cNvPr>
            <p:cNvSpPr/>
            <p:nvPr/>
          </p:nvSpPr>
          <p:spPr>
            <a:xfrm rot="20813872">
              <a:off x="1957155" y="2043228"/>
              <a:ext cx="309769" cy="685288"/>
            </a:xfrm>
            <a:custGeom>
              <a:avLst/>
              <a:gdLst>
                <a:gd name="connsiteX0" fmla="*/ 285622 w 309769"/>
                <a:gd name="connsiteY0" fmla="*/ 307764 h 685288"/>
                <a:gd name="connsiteX1" fmla="*/ 309769 w 309769"/>
                <a:gd name="connsiteY1" fmla="*/ 333072 h 685288"/>
                <a:gd name="connsiteX2" fmla="*/ 309769 w 309769"/>
                <a:gd name="connsiteY2" fmla="*/ 448116 h 685288"/>
                <a:gd name="connsiteX3" fmla="*/ 261475 w 309769"/>
                <a:gd name="connsiteY3" fmla="*/ 436876 h 685288"/>
                <a:gd name="connsiteX4" fmla="*/ 261475 w 309769"/>
                <a:gd name="connsiteY4" fmla="*/ 333072 h 685288"/>
                <a:gd name="connsiteX5" fmla="*/ 268548 w 309769"/>
                <a:gd name="connsiteY5" fmla="*/ 315176 h 685288"/>
                <a:gd name="connsiteX6" fmla="*/ 285622 w 309769"/>
                <a:gd name="connsiteY6" fmla="*/ 307764 h 685288"/>
                <a:gd name="connsiteX7" fmla="*/ 119645 w 309769"/>
                <a:gd name="connsiteY7" fmla="*/ 286 h 685288"/>
                <a:gd name="connsiteX8" fmla="*/ 172701 w 309769"/>
                <a:gd name="connsiteY8" fmla="*/ 18206 h 685288"/>
                <a:gd name="connsiteX9" fmla="*/ 224871 w 309769"/>
                <a:gd name="connsiteY9" fmla="*/ 115159 h 685288"/>
                <a:gd name="connsiteX10" fmla="*/ 225145 w 309769"/>
                <a:gd name="connsiteY10" fmla="*/ 115158 h 685288"/>
                <a:gd name="connsiteX11" fmla="*/ 225145 w 309769"/>
                <a:gd name="connsiteY11" fmla="*/ 616323 h 685288"/>
                <a:gd name="connsiteX12" fmla="*/ 224456 w 309769"/>
                <a:gd name="connsiteY12" fmla="*/ 616322 h 685288"/>
                <a:gd name="connsiteX13" fmla="*/ 194467 w 309769"/>
                <a:gd name="connsiteY13" fmla="*/ 673416 h 685288"/>
                <a:gd name="connsiteX14" fmla="*/ 123923 w 309769"/>
                <a:gd name="connsiteY14" fmla="*/ 677122 h 685288"/>
                <a:gd name="connsiteX15" fmla="*/ 87706 w 309769"/>
                <a:gd name="connsiteY15" fmla="*/ 617758 h 685288"/>
                <a:gd name="connsiteX16" fmla="*/ 87159 w 309769"/>
                <a:gd name="connsiteY16" fmla="*/ 617758 h 685288"/>
                <a:gd name="connsiteX17" fmla="*/ 87159 w 309769"/>
                <a:gd name="connsiteY17" fmla="*/ 246290 h 685288"/>
                <a:gd name="connsiteX18" fmla="*/ 94231 w 309769"/>
                <a:gd name="connsiteY18" fmla="*/ 228395 h 685288"/>
                <a:gd name="connsiteX19" fmla="*/ 111306 w 309769"/>
                <a:gd name="connsiteY19" fmla="*/ 220982 h 685288"/>
                <a:gd name="connsiteX20" fmla="*/ 135453 w 309769"/>
                <a:gd name="connsiteY20" fmla="*/ 246290 h 685288"/>
                <a:gd name="connsiteX21" fmla="*/ 135452 w 309769"/>
                <a:gd name="connsiteY21" fmla="*/ 616125 h 685288"/>
                <a:gd name="connsiteX22" fmla="*/ 146831 w 309769"/>
                <a:gd name="connsiteY22" fmla="*/ 632810 h 685288"/>
                <a:gd name="connsiteX23" fmla="*/ 167292 w 309769"/>
                <a:gd name="connsiteY23" fmla="*/ 631828 h 685288"/>
                <a:gd name="connsiteX24" fmla="*/ 176856 w 309769"/>
                <a:gd name="connsiteY24" fmla="*/ 616322 h 685288"/>
                <a:gd name="connsiteX25" fmla="*/ 176851 w 309769"/>
                <a:gd name="connsiteY25" fmla="*/ 616322 h 685288"/>
                <a:gd name="connsiteX26" fmla="*/ 176851 w 309769"/>
                <a:gd name="connsiteY26" fmla="*/ 121987 h 685288"/>
                <a:gd name="connsiteX27" fmla="*/ 176550 w 309769"/>
                <a:gd name="connsiteY27" fmla="*/ 121968 h 685288"/>
                <a:gd name="connsiteX28" fmla="*/ 146806 w 309769"/>
                <a:gd name="connsiteY28" fmla="*/ 61163 h 685288"/>
                <a:gd name="connsiteX29" fmla="*/ 124832 w 309769"/>
                <a:gd name="connsiteY29" fmla="*/ 52059 h 685288"/>
                <a:gd name="connsiteX30" fmla="*/ 113771 w 309769"/>
                <a:gd name="connsiteY30" fmla="*/ 50984 h 685288"/>
                <a:gd name="connsiteX31" fmla="*/ 93711 w 309769"/>
                <a:gd name="connsiteY31" fmla="*/ 53060 h 685288"/>
                <a:gd name="connsiteX32" fmla="*/ 81057 w 309769"/>
                <a:gd name="connsiteY32" fmla="*/ 58551 h 685288"/>
                <a:gd name="connsiteX33" fmla="*/ 54108 w 309769"/>
                <a:gd name="connsiteY33" fmla="*/ 89040 h 685288"/>
                <a:gd name="connsiteX34" fmla="*/ 50769 w 309769"/>
                <a:gd name="connsiteY34" fmla="*/ 99778 h 685288"/>
                <a:gd name="connsiteX35" fmla="*/ 50876 w 309769"/>
                <a:gd name="connsiteY35" fmla="*/ 99872 h 685288"/>
                <a:gd name="connsiteX36" fmla="*/ 49114 w 309769"/>
                <a:gd name="connsiteY36" fmla="*/ 108623 h 685288"/>
                <a:gd name="connsiteX37" fmla="*/ 49078 w 309769"/>
                <a:gd name="connsiteY37" fmla="*/ 108890 h 685288"/>
                <a:gd name="connsiteX38" fmla="*/ 48481 w 309769"/>
                <a:gd name="connsiteY38" fmla="*/ 117953 h 685288"/>
                <a:gd name="connsiteX39" fmla="*/ 48294 w 309769"/>
                <a:gd name="connsiteY39" fmla="*/ 117953 h 685288"/>
                <a:gd name="connsiteX40" fmla="*/ 48294 w 309769"/>
                <a:gd name="connsiteY40" fmla="*/ 387259 h 685288"/>
                <a:gd name="connsiteX41" fmla="*/ 0 w 309769"/>
                <a:gd name="connsiteY41" fmla="*/ 376019 h 685288"/>
                <a:gd name="connsiteX42" fmla="*/ 0 w 309769"/>
                <a:gd name="connsiteY42" fmla="*/ 109225 h 685288"/>
                <a:gd name="connsiteX43" fmla="*/ 8643 w 309769"/>
                <a:gd name="connsiteY43" fmla="*/ 72156 h 685288"/>
                <a:gd name="connsiteX44" fmla="*/ 23569 w 309769"/>
                <a:gd name="connsiteY44" fmla="*/ 44524 h 685288"/>
                <a:gd name="connsiteX45" fmla="*/ 57710 w 309769"/>
                <a:gd name="connsiteY45" fmla="*/ 14040 h 685288"/>
                <a:gd name="connsiteX46" fmla="*/ 92069 w 309769"/>
                <a:gd name="connsiteY46" fmla="*/ 1940 h 685288"/>
                <a:gd name="connsiteX47" fmla="*/ 119645 w 309769"/>
                <a:gd name="connsiteY47" fmla="*/ 286 h 685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09769" h="685288">
                  <a:moveTo>
                    <a:pt x="285622" y="307764"/>
                  </a:moveTo>
                  <a:cubicBezTo>
                    <a:pt x="298959" y="307764"/>
                    <a:pt x="309769" y="319094"/>
                    <a:pt x="309769" y="333072"/>
                  </a:cubicBezTo>
                  <a:lnTo>
                    <a:pt x="309769" y="448116"/>
                  </a:lnTo>
                  <a:lnTo>
                    <a:pt x="261475" y="436876"/>
                  </a:lnTo>
                  <a:lnTo>
                    <a:pt x="261475" y="333072"/>
                  </a:lnTo>
                  <a:cubicBezTo>
                    <a:pt x="261475" y="326084"/>
                    <a:pt x="264178" y="319756"/>
                    <a:pt x="268548" y="315176"/>
                  </a:cubicBezTo>
                  <a:cubicBezTo>
                    <a:pt x="272917" y="310596"/>
                    <a:pt x="278954" y="307764"/>
                    <a:pt x="285622" y="307764"/>
                  </a:cubicBezTo>
                  <a:close/>
                  <a:moveTo>
                    <a:pt x="119645" y="286"/>
                  </a:moveTo>
                  <a:cubicBezTo>
                    <a:pt x="138145" y="1411"/>
                    <a:pt x="156432" y="7433"/>
                    <a:pt x="172701" y="18206"/>
                  </a:cubicBezTo>
                  <a:cubicBezTo>
                    <a:pt x="204715" y="39405"/>
                    <a:pt x="224233" y="75904"/>
                    <a:pt x="224871" y="115159"/>
                  </a:cubicBezTo>
                  <a:lnTo>
                    <a:pt x="225145" y="115158"/>
                  </a:lnTo>
                  <a:lnTo>
                    <a:pt x="225145" y="616323"/>
                  </a:lnTo>
                  <a:lnTo>
                    <a:pt x="224456" y="616322"/>
                  </a:lnTo>
                  <a:cubicBezTo>
                    <a:pt x="224641" y="639110"/>
                    <a:pt x="213361" y="660522"/>
                    <a:pt x="194467" y="673416"/>
                  </a:cubicBezTo>
                  <a:cubicBezTo>
                    <a:pt x="173401" y="687793"/>
                    <a:pt x="146321" y="689216"/>
                    <a:pt x="123923" y="677122"/>
                  </a:cubicBezTo>
                  <a:cubicBezTo>
                    <a:pt x="102142" y="665363"/>
                    <a:pt x="88254" y="642701"/>
                    <a:pt x="87706" y="617758"/>
                  </a:cubicBezTo>
                  <a:lnTo>
                    <a:pt x="87159" y="617758"/>
                  </a:lnTo>
                  <a:cubicBezTo>
                    <a:pt x="87159" y="493935"/>
                    <a:pt x="87159" y="370113"/>
                    <a:pt x="87159" y="246290"/>
                  </a:cubicBezTo>
                  <a:cubicBezTo>
                    <a:pt x="87159" y="239302"/>
                    <a:pt x="89861" y="232974"/>
                    <a:pt x="94231" y="228395"/>
                  </a:cubicBezTo>
                  <a:cubicBezTo>
                    <a:pt x="98601" y="223815"/>
                    <a:pt x="104638" y="220982"/>
                    <a:pt x="111306" y="220982"/>
                  </a:cubicBezTo>
                  <a:cubicBezTo>
                    <a:pt x="124642" y="220982"/>
                    <a:pt x="135452" y="232313"/>
                    <a:pt x="135453" y="246290"/>
                  </a:cubicBezTo>
                  <a:lnTo>
                    <a:pt x="135452" y="616125"/>
                  </a:lnTo>
                  <a:cubicBezTo>
                    <a:pt x="135763" y="623231"/>
                    <a:pt x="140130" y="629604"/>
                    <a:pt x="146831" y="632810"/>
                  </a:cubicBezTo>
                  <a:cubicBezTo>
                    <a:pt x="153363" y="635935"/>
                    <a:pt x="161116" y="635563"/>
                    <a:pt x="167292" y="631828"/>
                  </a:cubicBezTo>
                  <a:cubicBezTo>
                    <a:pt x="172973" y="628393"/>
                    <a:pt x="176518" y="622607"/>
                    <a:pt x="176856" y="616322"/>
                  </a:cubicBezTo>
                  <a:lnTo>
                    <a:pt x="176851" y="616322"/>
                  </a:lnTo>
                  <a:cubicBezTo>
                    <a:pt x="176851" y="451544"/>
                    <a:pt x="176851" y="286765"/>
                    <a:pt x="176851" y="121987"/>
                  </a:cubicBezTo>
                  <a:lnTo>
                    <a:pt x="176550" y="121968"/>
                  </a:lnTo>
                  <a:cubicBezTo>
                    <a:pt x="177946" y="97533"/>
                    <a:pt x="166550" y="74237"/>
                    <a:pt x="146806" y="61163"/>
                  </a:cubicBezTo>
                  <a:cubicBezTo>
                    <a:pt x="139968" y="56635"/>
                    <a:pt x="132504" y="53581"/>
                    <a:pt x="124832" y="52059"/>
                  </a:cubicBezTo>
                  <a:lnTo>
                    <a:pt x="113771" y="50984"/>
                  </a:lnTo>
                  <a:cubicBezTo>
                    <a:pt x="108282" y="50778"/>
                    <a:pt x="101596" y="50272"/>
                    <a:pt x="93711" y="53060"/>
                  </a:cubicBezTo>
                  <a:cubicBezTo>
                    <a:pt x="89362" y="54346"/>
                    <a:pt x="85120" y="56199"/>
                    <a:pt x="81057" y="58551"/>
                  </a:cubicBezTo>
                  <a:cubicBezTo>
                    <a:pt x="68966" y="65552"/>
                    <a:pt x="59588" y="76319"/>
                    <a:pt x="54108" y="89040"/>
                  </a:cubicBezTo>
                  <a:lnTo>
                    <a:pt x="50769" y="99778"/>
                  </a:lnTo>
                  <a:lnTo>
                    <a:pt x="50876" y="99872"/>
                  </a:lnTo>
                  <a:lnTo>
                    <a:pt x="49114" y="108623"/>
                  </a:lnTo>
                  <a:cubicBezTo>
                    <a:pt x="49102" y="108712"/>
                    <a:pt x="49090" y="108801"/>
                    <a:pt x="49078" y="108890"/>
                  </a:cubicBezTo>
                  <a:lnTo>
                    <a:pt x="48481" y="117953"/>
                  </a:lnTo>
                  <a:lnTo>
                    <a:pt x="48294" y="117953"/>
                  </a:lnTo>
                  <a:lnTo>
                    <a:pt x="48294" y="387259"/>
                  </a:lnTo>
                  <a:lnTo>
                    <a:pt x="0" y="376019"/>
                  </a:lnTo>
                  <a:lnTo>
                    <a:pt x="0" y="109225"/>
                  </a:lnTo>
                  <a:cubicBezTo>
                    <a:pt x="785" y="95072"/>
                    <a:pt x="4564" y="81518"/>
                    <a:pt x="8643" y="72156"/>
                  </a:cubicBezTo>
                  <a:cubicBezTo>
                    <a:pt x="12134" y="62177"/>
                    <a:pt x="17297" y="52921"/>
                    <a:pt x="23569" y="44524"/>
                  </a:cubicBezTo>
                  <a:cubicBezTo>
                    <a:pt x="32734" y="32256"/>
                    <a:pt x="44267" y="21823"/>
                    <a:pt x="57710" y="14040"/>
                  </a:cubicBezTo>
                  <a:cubicBezTo>
                    <a:pt x="68558" y="7760"/>
                    <a:pt x="80129" y="3506"/>
                    <a:pt x="92069" y="1940"/>
                  </a:cubicBezTo>
                  <a:cubicBezTo>
                    <a:pt x="103590" y="846"/>
                    <a:pt x="109202" y="-628"/>
                    <a:pt x="119645" y="286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sp>
        <p:nvSpPr>
          <p:cNvPr id="1951" name="Rectangle 1950">
            <a:extLst>
              <a:ext uri="{FF2B5EF4-FFF2-40B4-BE49-F238E27FC236}">
                <a16:creationId xmlns:a16="http://schemas.microsoft.com/office/drawing/2014/main" id="{66F3BFC5-1287-444B-9479-1FC59B502E2D}"/>
              </a:ext>
            </a:extLst>
          </p:cNvPr>
          <p:cNvSpPr/>
          <p:nvPr/>
        </p:nvSpPr>
        <p:spPr>
          <a:xfrm>
            <a:off x="2386254" y="2812951"/>
            <a:ext cx="159470" cy="8365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952" name="Group 1951">
            <a:extLst>
              <a:ext uri="{FF2B5EF4-FFF2-40B4-BE49-F238E27FC236}">
                <a16:creationId xmlns:a16="http://schemas.microsoft.com/office/drawing/2014/main" id="{BE2A8E6C-200D-465D-BEFA-F66F6076730E}"/>
              </a:ext>
            </a:extLst>
          </p:cNvPr>
          <p:cNvGrpSpPr/>
          <p:nvPr/>
        </p:nvGrpSpPr>
        <p:grpSpPr>
          <a:xfrm>
            <a:off x="3777045" y="2001813"/>
            <a:ext cx="2027976" cy="2438237"/>
            <a:chOff x="1883121" y="2043228"/>
            <a:chExt cx="2027976" cy="2438237"/>
          </a:xfrm>
        </p:grpSpPr>
        <p:sp>
          <p:nvSpPr>
            <p:cNvPr id="1953" name="Rectangle: Folded Corner 1952">
              <a:extLst>
                <a:ext uri="{FF2B5EF4-FFF2-40B4-BE49-F238E27FC236}">
                  <a16:creationId xmlns:a16="http://schemas.microsoft.com/office/drawing/2014/main" id="{A3EB1D9F-A890-4900-8F7C-C149F50F4879}"/>
                </a:ext>
              </a:extLst>
            </p:cNvPr>
            <p:cNvSpPr/>
            <p:nvPr/>
          </p:nvSpPr>
          <p:spPr>
            <a:xfrm>
              <a:off x="1883121" y="2453489"/>
              <a:ext cx="2027976" cy="2027976"/>
            </a:xfrm>
            <a:prstGeom prst="foldedCorner">
              <a:avLst>
                <a:gd name="adj" fmla="val 24703"/>
              </a:avLst>
            </a:prstGeom>
            <a:solidFill>
              <a:schemeClr val="accent2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4" name="Freeform: Shape 1953">
              <a:extLst>
                <a:ext uri="{FF2B5EF4-FFF2-40B4-BE49-F238E27FC236}">
                  <a16:creationId xmlns:a16="http://schemas.microsoft.com/office/drawing/2014/main" id="{3BF33DA0-5756-4A2D-B98D-ED006B8CD37F}"/>
                </a:ext>
              </a:extLst>
            </p:cNvPr>
            <p:cNvSpPr/>
            <p:nvPr/>
          </p:nvSpPr>
          <p:spPr>
            <a:xfrm rot="20813872">
              <a:off x="1957155" y="2043228"/>
              <a:ext cx="309769" cy="685288"/>
            </a:xfrm>
            <a:custGeom>
              <a:avLst/>
              <a:gdLst>
                <a:gd name="connsiteX0" fmla="*/ 285622 w 309769"/>
                <a:gd name="connsiteY0" fmla="*/ 307764 h 685288"/>
                <a:gd name="connsiteX1" fmla="*/ 309769 w 309769"/>
                <a:gd name="connsiteY1" fmla="*/ 333072 h 685288"/>
                <a:gd name="connsiteX2" fmla="*/ 309769 w 309769"/>
                <a:gd name="connsiteY2" fmla="*/ 448116 h 685288"/>
                <a:gd name="connsiteX3" fmla="*/ 261475 w 309769"/>
                <a:gd name="connsiteY3" fmla="*/ 436876 h 685288"/>
                <a:gd name="connsiteX4" fmla="*/ 261475 w 309769"/>
                <a:gd name="connsiteY4" fmla="*/ 333072 h 685288"/>
                <a:gd name="connsiteX5" fmla="*/ 268548 w 309769"/>
                <a:gd name="connsiteY5" fmla="*/ 315176 h 685288"/>
                <a:gd name="connsiteX6" fmla="*/ 285622 w 309769"/>
                <a:gd name="connsiteY6" fmla="*/ 307764 h 685288"/>
                <a:gd name="connsiteX7" fmla="*/ 119645 w 309769"/>
                <a:gd name="connsiteY7" fmla="*/ 286 h 685288"/>
                <a:gd name="connsiteX8" fmla="*/ 172701 w 309769"/>
                <a:gd name="connsiteY8" fmla="*/ 18206 h 685288"/>
                <a:gd name="connsiteX9" fmla="*/ 224871 w 309769"/>
                <a:gd name="connsiteY9" fmla="*/ 115159 h 685288"/>
                <a:gd name="connsiteX10" fmla="*/ 225145 w 309769"/>
                <a:gd name="connsiteY10" fmla="*/ 115158 h 685288"/>
                <a:gd name="connsiteX11" fmla="*/ 225145 w 309769"/>
                <a:gd name="connsiteY11" fmla="*/ 616323 h 685288"/>
                <a:gd name="connsiteX12" fmla="*/ 224456 w 309769"/>
                <a:gd name="connsiteY12" fmla="*/ 616322 h 685288"/>
                <a:gd name="connsiteX13" fmla="*/ 194467 w 309769"/>
                <a:gd name="connsiteY13" fmla="*/ 673416 h 685288"/>
                <a:gd name="connsiteX14" fmla="*/ 123923 w 309769"/>
                <a:gd name="connsiteY14" fmla="*/ 677122 h 685288"/>
                <a:gd name="connsiteX15" fmla="*/ 87706 w 309769"/>
                <a:gd name="connsiteY15" fmla="*/ 617758 h 685288"/>
                <a:gd name="connsiteX16" fmla="*/ 87159 w 309769"/>
                <a:gd name="connsiteY16" fmla="*/ 617758 h 685288"/>
                <a:gd name="connsiteX17" fmla="*/ 87159 w 309769"/>
                <a:gd name="connsiteY17" fmla="*/ 246290 h 685288"/>
                <a:gd name="connsiteX18" fmla="*/ 94231 w 309769"/>
                <a:gd name="connsiteY18" fmla="*/ 228395 h 685288"/>
                <a:gd name="connsiteX19" fmla="*/ 111306 w 309769"/>
                <a:gd name="connsiteY19" fmla="*/ 220982 h 685288"/>
                <a:gd name="connsiteX20" fmla="*/ 135453 w 309769"/>
                <a:gd name="connsiteY20" fmla="*/ 246290 h 685288"/>
                <a:gd name="connsiteX21" fmla="*/ 135452 w 309769"/>
                <a:gd name="connsiteY21" fmla="*/ 616125 h 685288"/>
                <a:gd name="connsiteX22" fmla="*/ 146831 w 309769"/>
                <a:gd name="connsiteY22" fmla="*/ 632810 h 685288"/>
                <a:gd name="connsiteX23" fmla="*/ 167292 w 309769"/>
                <a:gd name="connsiteY23" fmla="*/ 631828 h 685288"/>
                <a:gd name="connsiteX24" fmla="*/ 176856 w 309769"/>
                <a:gd name="connsiteY24" fmla="*/ 616322 h 685288"/>
                <a:gd name="connsiteX25" fmla="*/ 176851 w 309769"/>
                <a:gd name="connsiteY25" fmla="*/ 616322 h 685288"/>
                <a:gd name="connsiteX26" fmla="*/ 176851 w 309769"/>
                <a:gd name="connsiteY26" fmla="*/ 121987 h 685288"/>
                <a:gd name="connsiteX27" fmla="*/ 176550 w 309769"/>
                <a:gd name="connsiteY27" fmla="*/ 121968 h 685288"/>
                <a:gd name="connsiteX28" fmla="*/ 146806 w 309769"/>
                <a:gd name="connsiteY28" fmla="*/ 61163 h 685288"/>
                <a:gd name="connsiteX29" fmla="*/ 124832 w 309769"/>
                <a:gd name="connsiteY29" fmla="*/ 52059 h 685288"/>
                <a:gd name="connsiteX30" fmla="*/ 113771 w 309769"/>
                <a:gd name="connsiteY30" fmla="*/ 50984 h 685288"/>
                <a:gd name="connsiteX31" fmla="*/ 93711 w 309769"/>
                <a:gd name="connsiteY31" fmla="*/ 53060 h 685288"/>
                <a:gd name="connsiteX32" fmla="*/ 81057 w 309769"/>
                <a:gd name="connsiteY32" fmla="*/ 58551 h 685288"/>
                <a:gd name="connsiteX33" fmla="*/ 54108 w 309769"/>
                <a:gd name="connsiteY33" fmla="*/ 89040 h 685288"/>
                <a:gd name="connsiteX34" fmla="*/ 50769 w 309769"/>
                <a:gd name="connsiteY34" fmla="*/ 99778 h 685288"/>
                <a:gd name="connsiteX35" fmla="*/ 50876 w 309769"/>
                <a:gd name="connsiteY35" fmla="*/ 99872 h 685288"/>
                <a:gd name="connsiteX36" fmla="*/ 49114 w 309769"/>
                <a:gd name="connsiteY36" fmla="*/ 108623 h 685288"/>
                <a:gd name="connsiteX37" fmla="*/ 49078 w 309769"/>
                <a:gd name="connsiteY37" fmla="*/ 108890 h 685288"/>
                <a:gd name="connsiteX38" fmla="*/ 48481 w 309769"/>
                <a:gd name="connsiteY38" fmla="*/ 117953 h 685288"/>
                <a:gd name="connsiteX39" fmla="*/ 48294 w 309769"/>
                <a:gd name="connsiteY39" fmla="*/ 117953 h 685288"/>
                <a:gd name="connsiteX40" fmla="*/ 48294 w 309769"/>
                <a:gd name="connsiteY40" fmla="*/ 387259 h 685288"/>
                <a:gd name="connsiteX41" fmla="*/ 0 w 309769"/>
                <a:gd name="connsiteY41" fmla="*/ 376019 h 685288"/>
                <a:gd name="connsiteX42" fmla="*/ 0 w 309769"/>
                <a:gd name="connsiteY42" fmla="*/ 109225 h 685288"/>
                <a:gd name="connsiteX43" fmla="*/ 8643 w 309769"/>
                <a:gd name="connsiteY43" fmla="*/ 72156 h 685288"/>
                <a:gd name="connsiteX44" fmla="*/ 23569 w 309769"/>
                <a:gd name="connsiteY44" fmla="*/ 44524 h 685288"/>
                <a:gd name="connsiteX45" fmla="*/ 57710 w 309769"/>
                <a:gd name="connsiteY45" fmla="*/ 14040 h 685288"/>
                <a:gd name="connsiteX46" fmla="*/ 92069 w 309769"/>
                <a:gd name="connsiteY46" fmla="*/ 1940 h 685288"/>
                <a:gd name="connsiteX47" fmla="*/ 119645 w 309769"/>
                <a:gd name="connsiteY47" fmla="*/ 286 h 685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09769" h="685288">
                  <a:moveTo>
                    <a:pt x="285622" y="307764"/>
                  </a:moveTo>
                  <a:cubicBezTo>
                    <a:pt x="298959" y="307764"/>
                    <a:pt x="309769" y="319094"/>
                    <a:pt x="309769" y="333072"/>
                  </a:cubicBezTo>
                  <a:lnTo>
                    <a:pt x="309769" y="448116"/>
                  </a:lnTo>
                  <a:lnTo>
                    <a:pt x="261475" y="436876"/>
                  </a:lnTo>
                  <a:lnTo>
                    <a:pt x="261475" y="333072"/>
                  </a:lnTo>
                  <a:cubicBezTo>
                    <a:pt x="261475" y="326084"/>
                    <a:pt x="264178" y="319756"/>
                    <a:pt x="268548" y="315176"/>
                  </a:cubicBezTo>
                  <a:cubicBezTo>
                    <a:pt x="272917" y="310596"/>
                    <a:pt x="278954" y="307764"/>
                    <a:pt x="285622" y="307764"/>
                  </a:cubicBezTo>
                  <a:close/>
                  <a:moveTo>
                    <a:pt x="119645" y="286"/>
                  </a:moveTo>
                  <a:cubicBezTo>
                    <a:pt x="138145" y="1411"/>
                    <a:pt x="156432" y="7433"/>
                    <a:pt x="172701" y="18206"/>
                  </a:cubicBezTo>
                  <a:cubicBezTo>
                    <a:pt x="204715" y="39405"/>
                    <a:pt x="224233" y="75904"/>
                    <a:pt x="224871" y="115159"/>
                  </a:cubicBezTo>
                  <a:lnTo>
                    <a:pt x="225145" y="115158"/>
                  </a:lnTo>
                  <a:lnTo>
                    <a:pt x="225145" y="616323"/>
                  </a:lnTo>
                  <a:lnTo>
                    <a:pt x="224456" y="616322"/>
                  </a:lnTo>
                  <a:cubicBezTo>
                    <a:pt x="224641" y="639110"/>
                    <a:pt x="213361" y="660522"/>
                    <a:pt x="194467" y="673416"/>
                  </a:cubicBezTo>
                  <a:cubicBezTo>
                    <a:pt x="173401" y="687793"/>
                    <a:pt x="146321" y="689216"/>
                    <a:pt x="123923" y="677122"/>
                  </a:cubicBezTo>
                  <a:cubicBezTo>
                    <a:pt x="102142" y="665363"/>
                    <a:pt x="88254" y="642701"/>
                    <a:pt x="87706" y="617758"/>
                  </a:cubicBezTo>
                  <a:lnTo>
                    <a:pt x="87159" y="617758"/>
                  </a:lnTo>
                  <a:cubicBezTo>
                    <a:pt x="87159" y="493935"/>
                    <a:pt x="87159" y="370113"/>
                    <a:pt x="87159" y="246290"/>
                  </a:cubicBezTo>
                  <a:cubicBezTo>
                    <a:pt x="87159" y="239302"/>
                    <a:pt x="89861" y="232974"/>
                    <a:pt x="94231" y="228395"/>
                  </a:cubicBezTo>
                  <a:cubicBezTo>
                    <a:pt x="98601" y="223815"/>
                    <a:pt x="104638" y="220982"/>
                    <a:pt x="111306" y="220982"/>
                  </a:cubicBezTo>
                  <a:cubicBezTo>
                    <a:pt x="124642" y="220982"/>
                    <a:pt x="135452" y="232313"/>
                    <a:pt x="135453" y="246290"/>
                  </a:cubicBezTo>
                  <a:lnTo>
                    <a:pt x="135452" y="616125"/>
                  </a:lnTo>
                  <a:cubicBezTo>
                    <a:pt x="135763" y="623231"/>
                    <a:pt x="140130" y="629604"/>
                    <a:pt x="146831" y="632810"/>
                  </a:cubicBezTo>
                  <a:cubicBezTo>
                    <a:pt x="153363" y="635935"/>
                    <a:pt x="161116" y="635563"/>
                    <a:pt x="167292" y="631828"/>
                  </a:cubicBezTo>
                  <a:cubicBezTo>
                    <a:pt x="172973" y="628393"/>
                    <a:pt x="176518" y="622607"/>
                    <a:pt x="176856" y="616322"/>
                  </a:cubicBezTo>
                  <a:lnTo>
                    <a:pt x="176851" y="616322"/>
                  </a:lnTo>
                  <a:cubicBezTo>
                    <a:pt x="176851" y="451544"/>
                    <a:pt x="176851" y="286765"/>
                    <a:pt x="176851" y="121987"/>
                  </a:cubicBezTo>
                  <a:lnTo>
                    <a:pt x="176550" y="121968"/>
                  </a:lnTo>
                  <a:cubicBezTo>
                    <a:pt x="177946" y="97533"/>
                    <a:pt x="166550" y="74237"/>
                    <a:pt x="146806" y="61163"/>
                  </a:cubicBezTo>
                  <a:cubicBezTo>
                    <a:pt x="139968" y="56635"/>
                    <a:pt x="132504" y="53581"/>
                    <a:pt x="124832" y="52059"/>
                  </a:cubicBezTo>
                  <a:lnTo>
                    <a:pt x="113771" y="50984"/>
                  </a:lnTo>
                  <a:cubicBezTo>
                    <a:pt x="108282" y="50778"/>
                    <a:pt x="101596" y="50272"/>
                    <a:pt x="93711" y="53060"/>
                  </a:cubicBezTo>
                  <a:cubicBezTo>
                    <a:pt x="89362" y="54346"/>
                    <a:pt x="85120" y="56199"/>
                    <a:pt x="81057" y="58551"/>
                  </a:cubicBezTo>
                  <a:cubicBezTo>
                    <a:pt x="68966" y="65552"/>
                    <a:pt x="59588" y="76319"/>
                    <a:pt x="54108" y="89040"/>
                  </a:cubicBezTo>
                  <a:lnTo>
                    <a:pt x="50769" y="99778"/>
                  </a:lnTo>
                  <a:lnTo>
                    <a:pt x="50876" y="99872"/>
                  </a:lnTo>
                  <a:lnTo>
                    <a:pt x="49114" y="108623"/>
                  </a:lnTo>
                  <a:cubicBezTo>
                    <a:pt x="49102" y="108712"/>
                    <a:pt x="49090" y="108801"/>
                    <a:pt x="49078" y="108890"/>
                  </a:cubicBezTo>
                  <a:lnTo>
                    <a:pt x="48481" y="117953"/>
                  </a:lnTo>
                  <a:lnTo>
                    <a:pt x="48294" y="117953"/>
                  </a:lnTo>
                  <a:lnTo>
                    <a:pt x="48294" y="387259"/>
                  </a:lnTo>
                  <a:lnTo>
                    <a:pt x="0" y="376019"/>
                  </a:lnTo>
                  <a:lnTo>
                    <a:pt x="0" y="109225"/>
                  </a:lnTo>
                  <a:cubicBezTo>
                    <a:pt x="785" y="95072"/>
                    <a:pt x="4564" y="81518"/>
                    <a:pt x="8643" y="72156"/>
                  </a:cubicBezTo>
                  <a:cubicBezTo>
                    <a:pt x="12134" y="62177"/>
                    <a:pt x="17297" y="52921"/>
                    <a:pt x="23569" y="44524"/>
                  </a:cubicBezTo>
                  <a:cubicBezTo>
                    <a:pt x="32734" y="32256"/>
                    <a:pt x="44267" y="21823"/>
                    <a:pt x="57710" y="14040"/>
                  </a:cubicBezTo>
                  <a:cubicBezTo>
                    <a:pt x="68558" y="7760"/>
                    <a:pt x="80129" y="3506"/>
                    <a:pt x="92069" y="1940"/>
                  </a:cubicBezTo>
                  <a:cubicBezTo>
                    <a:pt x="103590" y="846"/>
                    <a:pt x="109202" y="-628"/>
                    <a:pt x="119645" y="28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55" name="Group 1954">
            <a:extLst>
              <a:ext uri="{FF2B5EF4-FFF2-40B4-BE49-F238E27FC236}">
                <a16:creationId xmlns:a16="http://schemas.microsoft.com/office/drawing/2014/main" id="{E0F3FB86-4C6D-4309-B00A-8C72BC06068D}"/>
              </a:ext>
            </a:extLst>
          </p:cNvPr>
          <p:cNvGrpSpPr/>
          <p:nvPr/>
        </p:nvGrpSpPr>
        <p:grpSpPr>
          <a:xfrm>
            <a:off x="6386587" y="2001813"/>
            <a:ext cx="2027976" cy="2438237"/>
            <a:chOff x="1883121" y="2043228"/>
            <a:chExt cx="2027976" cy="2438237"/>
          </a:xfrm>
        </p:grpSpPr>
        <p:sp>
          <p:nvSpPr>
            <p:cNvPr id="1956" name="Rectangle: Folded Corner 1955">
              <a:extLst>
                <a:ext uri="{FF2B5EF4-FFF2-40B4-BE49-F238E27FC236}">
                  <a16:creationId xmlns:a16="http://schemas.microsoft.com/office/drawing/2014/main" id="{7BDC5A5F-95EA-41DC-9658-AC62E33C851A}"/>
                </a:ext>
              </a:extLst>
            </p:cNvPr>
            <p:cNvSpPr/>
            <p:nvPr/>
          </p:nvSpPr>
          <p:spPr>
            <a:xfrm>
              <a:off x="1883121" y="2453489"/>
              <a:ext cx="2027976" cy="2027976"/>
            </a:xfrm>
            <a:prstGeom prst="foldedCorner">
              <a:avLst>
                <a:gd name="adj" fmla="val 24703"/>
              </a:avLst>
            </a:prstGeom>
            <a:solidFill>
              <a:schemeClr val="accent3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57" name="Freeform: Shape 1956">
              <a:extLst>
                <a:ext uri="{FF2B5EF4-FFF2-40B4-BE49-F238E27FC236}">
                  <a16:creationId xmlns:a16="http://schemas.microsoft.com/office/drawing/2014/main" id="{0C767D91-8A04-4786-9537-706B82C5319E}"/>
                </a:ext>
              </a:extLst>
            </p:cNvPr>
            <p:cNvSpPr/>
            <p:nvPr/>
          </p:nvSpPr>
          <p:spPr>
            <a:xfrm rot="20813872">
              <a:off x="1957155" y="2043228"/>
              <a:ext cx="309769" cy="685288"/>
            </a:xfrm>
            <a:custGeom>
              <a:avLst/>
              <a:gdLst>
                <a:gd name="connsiteX0" fmla="*/ 285622 w 309769"/>
                <a:gd name="connsiteY0" fmla="*/ 307764 h 685288"/>
                <a:gd name="connsiteX1" fmla="*/ 309769 w 309769"/>
                <a:gd name="connsiteY1" fmla="*/ 333072 h 685288"/>
                <a:gd name="connsiteX2" fmla="*/ 309769 w 309769"/>
                <a:gd name="connsiteY2" fmla="*/ 448116 h 685288"/>
                <a:gd name="connsiteX3" fmla="*/ 261475 w 309769"/>
                <a:gd name="connsiteY3" fmla="*/ 436876 h 685288"/>
                <a:gd name="connsiteX4" fmla="*/ 261475 w 309769"/>
                <a:gd name="connsiteY4" fmla="*/ 333072 h 685288"/>
                <a:gd name="connsiteX5" fmla="*/ 268548 w 309769"/>
                <a:gd name="connsiteY5" fmla="*/ 315176 h 685288"/>
                <a:gd name="connsiteX6" fmla="*/ 285622 w 309769"/>
                <a:gd name="connsiteY6" fmla="*/ 307764 h 685288"/>
                <a:gd name="connsiteX7" fmla="*/ 119645 w 309769"/>
                <a:gd name="connsiteY7" fmla="*/ 286 h 685288"/>
                <a:gd name="connsiteX8" fmla="*/ 172701 w 309769"/>
                <a:gd name="connsiteY8" fmla="*/ 18206 h 685288"/>
                <a:gd name="connsiteX9" fmla="*/ 224871 w 309769"/>
                <a:gd name="connsiteY9" fmla="*/ 115159 h 685288"/>
                <a:gd name="connsiteX10" fmla="*/ 225145 w 309769"/>
                <a:gd name="connsiteY10" fmla="*/ 115158 h 685288"/>
                <a:gd name="connsiteX11" fmla="*/ 225145 w 309769"/>
                <a:gd name="connsiteY11" fmla="*/ 616323 h 685288"/>
                <a:gd name="connsiteX12" fmla="*/ 224456 w 309769"/>
                <a:gd name="connsiteY12" fmla="*/ 616322 h 685288"/>
                <a:gd name="connsiteX13" fmla="*/ 194467 w 309769"/>
                <a:gd name="connsiteY13" fmla="*/ 673416 h 685288"/>
                <a:gd name="connsiteX14" fmla="*/ 123923 w 309769"/>
                <a:gd name="connsiteY14" fmla="*/ 677122 h 685288"/>
                <a:gd name="connsiteX15" fmla="*/ 87706 w 309769"/>
                <a:gd name="connsiteY15" fmla="*/ 617758 h 685288"/>
                <a:gd name="connsiteX16" fmla="*/ 87159 w 309769"/>
                <a:gd name="connsiteY16" fmla="*/ 617758 h 685288"/>
                <a:gd name="connsiteX17" fmla="*/ 87159 w 309769"/>
                <a:gd name="connsiteY17" fmla="*/ 246290 h 685288"/>
                <a:gd name="connsiteX18" fmla="*/ 94231 w 309769"/>
                <a:gd name="connsiteY18" fmla="*/ 228395 h 685288"/>
                <a:gd name="connsiteX19" fmla="*/ 111306 w 309769"/>
                <a:gd name="connsiteY19" fmla="*/ 220982 h 685288"/>
                <a:gd name="connsiteX20" fmla="*/ 135453 w 309769"/>
                <a:gd name="connsiteY20" fmla="*/ 246290 h 685288"/>
                <a:gd name="connsiteX21" fmla="*/ 135452 w 309769"/>
                <a:gd name="connsiteY21" fmla="*/ 616125 h 685288"/>
                <a:gd name="connsiteX22" fmla="*/ 146831 w 309769"/>
                <a:gd name="connsiteY22" fmla="*/ 632810 h 685288"/>
                <a:gd name="connsiteX23" fmla="*/ 167292 w 309769"/>
                <a:gd name="connsiteY23" fmla="*/ 631828 h 685288"/>
                <a:gd name="connsiteX24" fmla="*/ 176856 w 309769"/>
                <a:gd name="connsiteY24" fmla="*/ 616322 h 685288"/>
                <a:gd name="connsiteX25" fmla="*/ 176851 w 309769"/>
                <a:gd name="connsiteY25" fmla="*/ 616322 h 685288"/>
                <a:gd name="connsiteX26" fmla="*/ 176851 w 309769"/>
                <a:gd name="connsiteY26" fmla="*/ 121987 h 685288"/>
                <a:gd name="connsiteX27" fmla="*/ 176550 w 309769"/>
                <a:gd name="connsiteY27" fmla="*/ 121968 h 685288"/>
                <a:gd name="connsiteX28" fmla="*/ 146806 w 309769"/>
                <a:gd name="connsiteY28" fmla="*/ 61163 h 685288"/>
                <a:gd name="connsiteX29" fmla="*/ 124832 w 309769"/>
                <a:gd name="connsiteY29" fmla="*/ 52059 h 685288"/>
                <a:gd name="connsiteX30" fmla="*/ 113771 w 309769"/>
                <a:gd name="connsiteY30" fmla="*/ 50984 h 685288"/>
                <a:gd name="connsiteX31" fmla="*/ 93711 w 309769"/>
                <a:gd name="connsiteY31" fmla="*/ 53060 h 685288"/>
                <a:gd name="connsiteX32" fmla="*/ 81057 w 309769"/>
                <a:gd name="connsiteY32" fmla="*/ 58551 h 685288"/>
                <a:gd name="connsiteX33" fmla="*/ 54108 w 309769"/>
                <a:gd name="connsiteY33" fmla="*/ 89040 h 685288"/>
                <a:gd name="connsiteX34" fmla="*/ 50769 w 309769"/>
                <a:gd name="connsiteY34" fmla="*/ 99778 h 685288"/>
                <a:gd name="connsiteX35" fmla="*/ 50876 w 309769"/>
                <a:gd name="connsiteY35" fmla="*/ 99872 h 685288"/>
                <a:gd name="connsiteX36" fmla="*/ 49114 w 309769"/>
                <a:gd name="connsiteY36" fmla="*/ 108623 h 685288"/>
                <a:gd name="connsiteX37" fmla="*/ 49078 w 309769"/>
                <a:gd name="connsiteY37" fmla="*/ 108890 h 685288"/>
                <a:gd name="connsiteX38" fmla="*/ 48481 w 309769"/>
                <a:gd name="connsiteY38" fmla="*/ 117953 h 685288"/>
                <a:gd name="connsiteX39" fmla="*/ 48294 w 309769"/>
                <a:gd name="connsiteY39" fmla="*/ 117953 h 685288"/>
                <a:gd name="connsiteX40" fmla="*/ 48294 w 309769"/>
                <a:gd name="connsiteY40" fmla="*/ 387259 h 685288"/>
                <a:gd name="connsiteX41" fmla="*/ 0 w 309769"/>
                <a:gd name="connsiteY41" fmla="*/ 376019 h 685288"/>
                <a:gd name="connsiteX42" fmla="*/ 0 w 309769"/>
                <a:gd name="connsiteY42" fmla="*/ 109225 h 685288"/>
                <a:gd name="connsiteX43" fmla="*/ 8643 w 309769"/>
                <a:gd name="connsiteY43" fmla="*/ 72156 h 685288"/>
                <a:gd name="connsiteX44" fmla="*/ 23569 w 309769"/>
                <a:gd name="connsiteY44" fmla="*/ 44524 h 685288"/>
                <a:gd name="connsiteX45" fmla="*/ 57710 w 309769"/>
                <a:gd name="connsiteY45" fmla="*/ 14040 h 685288"/>
                <a:gd name="connsiteX46" fmla="*/ 92069 w 309769"/>
                <a:gd name="connsiteY46" fmla="*/ 1940 h 685288"/>
                <a:gd name="connsiteX47" fmla="*/ 119645 w 309769"/>
                <a:gd name="connsiteY47" fmla="*/ 286 h 685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09769" h="685288">
                  <a:moveTo>
                    <a:pt x="285622" y="307764"/>
                  </a:moveTo>
                  <a:cubicBezTo>
                    <a:pt x="298959" y="307764"/>
                    <a:pt x="309769" y="319094"/>
                    <a:pt x="309769" y="333072"/>
                  </a:cubicBezTo>
                  <a:lnTo>
                    <a:pt x="309769" y="448116"/>
                  </a:lnTo>
                  <a:lnTo>
                    <a:pt x="261475" y="436876"/>
                  </a:lnTo>
                  <a:lnTo>
                    <a:pt x="261475" y="333072"/>
                  </a:lnTo>
                  <a:cubicBezTo>
                    <a:pt x="261475" y="326084"/>
                    <a:pt x="264178" y="319756"/>
                    <a:pt x="268548" y="315176"/>
                  </a:cubicBezTo>
                  <a:cubicBezTo>
                    <a:pt x="272917" y="310596"/>
                    <a:pt x="278954" y="307764"/>
                    <a:pt x="285622" y="307764"/>
                  </a:cubicBezTo>
                  <a:close/>
                  <a:moveTo>
                    <a:pt x="119645" y="286"/>
                  </a:moveTo>
                  <a:cubicBezTo>
                    <a:pt x="138145" y="1411"/>
                    <a:pt x="156432" y="7433"/>
                    <a:pt x="172701" y="18206"/>
                  </a:cubicBezTo>
                  <a:cubicBezTo>
                    <a:pt x="204715" y="39405"/>
                    <a:pt x="224233" y="75904"/>
                    <a:pt x="224871" y="115159"/>
                  </a:cubicBezTo>
                  <a:lnTo>
                    <a:pt x="225145" y="115158"/>
                  </a:lnTo>
                  <a:lnTo>
                    <a:pt x="225145" y="616323"/>
                  </a:lnTo>
                  <a:lnTo>
                    <a:pt x="224456" y="616322"/>
                  </a:lnTo>
                  <a:cubicBezTo>
                    <a:pt x="224641" y="639110"/>
                    <a:pt x="213361" y="660522"/>
                    <a:pt x="194467" y="673416"/>
                  </a:cubicBezTo>
                  <a:cubicBezTo>
                    <a:pt x="173401" y="687793"/>
                    <a:pt x="146321" y="689216"/>
                    <a:pt x="123923" y="677122"/>
                  </a:cubicBezTo>
                  <a:cubicBezTo>
                    <a:pt x="102142" y="665363"/>
                    <a:pt x="88254" y="642701"/>
                    <a:pt x="87706" y="617758"/>
                  </a:cubicBezTo>
                  <a:lnTo>
                    <a:pt x="87159" y="617758"/>
                  </a:lnTo>
                  <a:cubicBezTo>
                    <a:pt x="87159" y="493935"/>
                    <a:pt x="87159" y="370113"/>
                    <a:pt x="87159" y="246290"/>
                  </a:cubicBezTo>
                  <a:cubicBezTo>
                    <a:pt x="87159" y="239302"/>
                    <a:pt x="89861" y="232974"/>
                    <a:pt x="94231" y="228395"/>
                  </a:cubicBezTo>
                  <a:cubicBezTo>
                    <a:pt x="98601" y="223815"/>
                    <a:pt x="104638" y="220982"/>
                    <a:pt x="111306" y="220982"/>
                  </a:cubicBezTo>
                  <a:cubicBezTo>
                    <a:pt x="124642" y="220982"/>
                    <a:pt x="135452" y="232313"/>
                    <a:pt x="135453" y="246290"/>
                  </a:cubicBezTo>
                  <a:lnTo>
                    <a:pt x="135452" y="616125"/>
                  </a:lnTo>
                  <a:cubicBezTo>
                    <a:pt x="135763" y="623231"/>
                    <a:pt x="140130" y="629604"/>
                    <a:pt x="146831" y="632810"/>
                  </a:cubicBezTo>
                  <a:cubicBezTo>
                    <a:pt x="153363" y="635935"/>
                    <a:pt x="161116" y="635563"/>
                    <a:pt x="167292" y="631828"/>
                  </a:cubicBezTo>
                  <a:cubicBezTo>
                    <a:pt x="172973" y="628393"/>
                    <a:pt x="176518" y="622607"/>
                    <a:pt x="176856" y="616322"/>
                  </a:cubicBezTo>
                  <a:lnTo>
                    <a:pt x="176851" y="616322"/>
                  </a:lnTo>
                  <a:cubicBezTo>
                    <a:pt x="176851" y="451544"/>
                    <a:pt x="176851" y="286765"/>
                    <a:pt x="176851" y="121987"/>
                  </a:cubicBezTo>
                  <a:lnTo>
                    <a:pt x="176550" y="121968"/>
                  </a:lnTo>
                  <a:cubicBezTo>
                    <a:pt x="177946" y="97533"/>
                    <a:pt x="166550" y="74237"/>
                    <a:pt x="146806" y="61163"/>
                  </a:cubicBezTo>
                  <a:cubicBezTo>
                    <a:pt x="139968" y="56635"/>
                    <a:pt x="132504" y="53581"/>
                    <a:pt x="124832" y="52059"/>
                  </a:cubicBezTo>
                  <a:lnTo>
                    <a:pt x="113771" y="50984"/>
                  </a:lnTo>
                  <a:cubicBezTo>
                    <a:pt x="108282" y="50778"/>
                    <a:pt x="101596" y="50272"/>
                    <a:pt x="93711" y="53060"/>
                  </a:cubicBezTo>
                  <a:cubicBezTo>
                    <a:pt x="89362" y="54346"/>
                    <a:pt x="85120" y="56199"/>
                    <a:pt x="81057" y="58551"/>
                  </a:cubicBezTo>
                  <a:cubicBezTo>
                    <a:pt x="68966" y="65552"/>
                    <a:pt x="59588" y="76319"/>
                    <a:pt x="54108" y="89040"/>
                  </a:cubicBezTo>
                  <a:lnTo>
                    <a:pt x="50769" y="99778"/>
                  </a:lnTo>
                  <a:lnTo>
                    <a:pt x="50876" y="99872"/>
                  </a:lnTo>
                  <a:lnTo>
                    <a:pt x="49114" y="108623"/>
                  </a:lnTo>
                  <a:cubicBezTo>
                    <a:pt x="49102" y="108712"/>
                    <a:pt x="49090" y="108801"/>
                    <a:pt x="49078" y="108890"/>
                  </a:cubicBezTo>
                  <a:lnTo>
                    <a:pt x="48481" y="117953"/>
                  </a:lnTo>
                  <a:lnTo>
                    <a:pt x="48294" y="117953"/>
                  </a:lnTo>
                  <a:lnTo>
                    <a:pt x="48294" y="387259"/>
                  </a:lnTo>
                  <a:lnTo>
                    <a:pt x="0" y="376019"/>
                  </a:lnTo>
                  <a:lnTo>
                    <a:pt x="0" y="109225"/>
                  </a:lnTo>
                  <a:cubicBezTo>
                    <a:pt x="785" y="95072"/>
                    <a:pt x="4564" y="81518"/>
                    <a:pt x="8643" y="72156"/>
                  </a:cubicBezTo>
                  <a:cubicBezTo>
                    <a:pt x="12134" y="62177"/>
                    <a:pt x="17297" y="52921"/>
                    <a:pt x="23569" y="44524"/>
                  </a:cubicBezTo>
                  <a:cubicBezTo>
                    <a:pt x="32734" y="32256"/>
                    <a:pt x="44267" y="21823"/>
                    <a:pt x="57710" y="14040"/>
                  </a:cubicBezTo>
                  <a:cubicBezTo>
                    <a:pt x="68558" y="7760"/>
                    <a:pt x="80129" y="3506"/>
                    <a:pt x="92069" y="1940"/>
                  </a:cubicBezTo>
                  <a:cubicBezTo>
                    <a:pt x="103590" y="846"/>
                    <a:pt x="109202" y="-628"/>
                    <a:pt x="119645" y="286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958" name="Group 1957">
            <a:extLst>
              <a:ext uri="{FF2B5EF4-FFF2-40B4-BE49-F238E27FC236}">
                <a16:creationId xmlns:a16="http://schemas.microsoft.com/office/drawing/2014/main" id="{D17FEEBD-DAFA-423B-912A-8179507425F7}"/>
              </a:ext>
            </a:extLst>
          </p:cNvPr>
          <p:cNvGrpSpPr/>
          <p:nvPr/>
        </p:nvGrpSpPr>
        <p:grpSpPr>
          <a:xfrm>
            <a:off x="8996129" y="2001813"/>
            <a:ext cx="2027976" cy="2438237"/>
            <a:chOff x="1883121" y="2043228"/>
            <a:chExt cx="2027976" cy="2438237"/>
          </a:xfrm>
        </p:grpSpPr>
        <p:sp>
          <p:nvSpPr>
            <p:cNvPr id="1959" name="Rectangle: Folded Corner 1958">
              <a:extLst>
                <a:ext uri="{FF2B5EF4-FFF2-40B4-BE49-F238E27FC236}">
                  <a16:creationId xmlns:a16="http://schemas.microsoft.com/office/drawing/2014/main" id="{8E439121-3428-45DD-A1CA-CD23B5A8E1CF}"/>
                </a:ext>
              </a:extLst>
            </p:cNvPr>
            <p:cNvSpPr/>
            <p:nvPr/>
          </p:nvSpPr>
          <p:spPr>
            <a:xfrm>
              <a:off x="1883121" y="2453489"/>
              <a:ext cx="2027976" cy="2027976"/>
            </a:xfrm>
            <a:prstGeom prst="foldedCorner">
              <a:avLst>
                <a:gd name="adj" fmla="val 24703"/>
              </a:avLst>
            </a:prstGeom>
            <a:solidFill>
              <a:schemeClr val="accent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60" name="Freeform: Shape 1959">
              <a:extLst>
                <a:ext uri="{FF2B5EF4-FFF2-40B4-BE49-F238E27FC236}">
                  <a16:creationId xmlns:a16="http://schemas.microsoft.com/office/drawing/2014/main" id="{66A44AB3-073A-4F2B-AB98-C101521FE7BC}"/>
                </a:ext>
              </a:extLst>
            </p:cNvPr>
            <p:cNvSpPr/>
            <p:nvPr/>
          </p:nvSpPr>
          <p:spPr>
            <a:xfrm rot="20813872">
              <a:off x="1957155" y="2043228"/>
              <a:ext cx="309769" cy="685288"/>
            </a:xfrm>
            <a:custGeom>
              <a:avLst/>
              <a:gdLst>
                <a:gd name="connsiteX0" fmla="*/ 285622 w 309769"/>
                <a:gd name="connsiteY0" fmla="*/ 307764 h 685288"/>
                <a:gd name="connsiteX1" fmla="*/ 309769 w 309769"/>
                <a:gd name="connsiteY1" fmla="*/ 333072 h 685288"/>
                <a:gd name="connsiteX2" fmla="*/ 309769 w 309769"/>
                <a:gd name="connsiteY2" fmla="*/ 448116 h 685288"/>
                <a:gd name="connsiteX3" fmla="*/ 261475 w 309769"/>
                <a:gd name="connsiteY3" fmla="*/ 436876 h 685288"/>
                <a:gd name="connsiteX4" fmla="*/ 261475 w 309769"/>
                <a:gd name="connsiteY4" fmla="*/ 333072 h 685288"/>
                <a:gd name="connsiteX5" fmla="*/ 268548 w 309769"/>
                <a:gd name="connsiteY5" fmla="*/ 315176 h 685288"/>
                <a:gd name="connsiteX6" fmla="*/ 285622 w 309769"/>
                <a:gd name="connsiteY6" fmla="*/ 307764 h 685288"/>
                <a:gd name="connsiteX7" fmla="*/ 119645 w 309769"/>
                <a:gd name="connsiteY7" fmla="*/ 286 h 685288"/>
                <a:gd name="connsiteX8" fmla="*/ 172701 w 309769"/>
                <a:gd name="connsiteY8" fmla="*/ 18206 h 685288"/>
                <a:gd name="connsiteX9" fmla="*/ 224871 w 309769"/>
                <a:gd name="connsiteY9" fmla="*/ 115159 h 685288"/>
                <a:gd name="connsiteX10" fmla="*/ 225145 w 309769"/>
                <a:gd name="connsiteY10" fmla="*/ 115158 h 685288"/>
                <a:gd name="connsiteX11" fmla="*/ 225145 w 309769"/>
                <a:gd name="connsiteY11" fmla="*/ 616323 h 685288"/>
                <a:gd name="connsiteX12" fmla="*/ 224456 w 309769"/>
                <a:gd name="connsiteY12" fmla="*/ 616322 h 685288"/>
                <a:gd name="connsiteX13" fmla="*/ 194467 w 309769"/>
                <a:gd name="connsiteY13" fmla="*/ 673416 h 685288"/>
                <a:gd name="connsiteX14" fmla="*/ 123923 w 309769"/>
                <a:gd name="connsiteY14" fmla="*/ 677122 h 685288"/>
                <a:gd name="connsiteX15" fmla="*/ 87706 w 309769"/>
                <a:gd name="connsiteY15" fmla="*/ 617758 h 685288"/>
                <a:gd name="connsiteX16" fmla="*/ 87159 w 309769"/>
                <a:gd name="connsiteY16" fmla="*/ 617758 h 685288"/>
                <a:gd name="connsiteX17" fmla="*/ 87159 w 309769"/>
                <a:gd name="connsiteY17" fmla="*/ 246290 h 685288"/>
                <a:gd name="connsiteX18" fmla="*/ 94231 w 309769"/>
                <a:gd name="connsiteY18" fmla="*/ 228395 h 685288"/>
                <a:gd name="connsiteX19" fmla="*/ 111306 w 309769"/>
                <a:gd name="connsiteY19" fmla="*/ 220982 h 685288"/>
                <a:gd name="connsiteX20" fmla="*/ 135453 w 309769"/>
                <a:gd name="connsiteY20" fmla="*/ 246290 h 685288"/>
                <a:gd name="connsiteX21" fmla="*/ 135452 w 309769"/>
                <a:gd name="connsiteY21" fmla="*/ 616125 h 685288"/>
                <a:gd name="connsiteX22" fmla="*/ 146831 w 309769"/>
                <a:gd name="connsiteY22" fmla="*/ 632810 h 685288"/>
                <a:gd name="connsiteX23" fmla="*/ 167292 w 309769"/>
                <a:gd name="connsiteY23" fmla="*/ 631828 h 685288"/>
                <a:gd name="connsiteX24" fmla="*/ 176856 w 309769"/>
                <a:gd name="connsiteY24" fmla="*/ 616322 h 685288"/>
                <a:gd name="connsiteX25" fmla="*/ 176851 w 309769"/>
                <a:gd name="connsiteY25" fmla="*/ 616322 h 685288"/>
                <a:gd name="connsiteX26" fmla="*/ 176851 w 309769"/>
                <a:gd name="connsiteY26" fmla="*/ 121987 h 685288"/>
                <a:gd name="connsiteX27" fmla="*/ 176550 w 309769"/>
                <a:gd name="connsiteY27" fmla="*/ 121968 h 685288"/>
                <a:gd name="connsiteX28" fmla="*/ 146806 w 309769"/>
                <a:gd name="connsiteY28" fmla="*/ 61163 h 685288"/>
                <a:gd name="connsiteX29" fmla="*/ 124832 w 309769"/>
                <a:gd name="connsiteY29" fmla="*/ 52059 h 685288"/>
                <a:gd name="connsiteX30" fmla="*/ 113771 w 309769"/>
                <a:gd name="connsiteY30" fmla="*/ 50984 h 685288"/>
                <a:gd name="connsiteX31" fmla="*/ 93711 w 309769"/>
                <a:gd name="connsiteY31" fmla="*/ 53060 h 685288"/>
                <a:gd name="connsiteX32" fmla="*/ 81057 w 309769"/>
                <a:gd name="connsiteY32" fmla="*/ 58551 h 685288"/>
                <a:gd name="connsiteX33" fmla="*/ 54108 w 309769"/>
                <a:gd name="connsiteY33" fmla="*/ 89040 h 685288"/>
                <a:gd name="connsiteX34" fmla="*/ 50769 w 309769"/>
                <a:gd name="connsiteY34" fmla="*/ 99778 h 685288"/>
                <a:gd name="connsiteX35" fmla="*/ 50876 w 309769"/>
                <a:gd name="connsiteY35" fmla="*/ 99872 h 685288"/>
                <a:gd name="connsiteX36" fmla="*/ 49114 w 309769"/>
                <a:gd name="connsiteY36" fmla="*/ 108623 h 685288"/>
                <a:gd name="connsiteX37" fmla="*/ 49078 w 309769"/>
                <a:gd name="connsiteY37" fmla="*/ 108890 h 685288"/>
                <a:gd name="connsiteX38" fmla="*/ 48481 w 309769"/>
                <a:gd name="connsiteY38" fmla="*/ 117953 h 685288"/>
                <a:gd name="connsiteX39" fmla="*/ 48294 w 309769"/>
                <a:gd name="connsiteY39" fmla="*/ 117953 h 685288"/>
                <a:gd name="connsiteX40" fmla="*/ 48294 w 309769"/>
                <a:gd name="connsiteY40" fmla="*/ 387259 h 685288"/>
                <a:gd name="connsiteX41" fmla="*/ 0 w 309769"/>
                <a:gd name="connsiteY41" fmla="*/ 376019 h 685288"/>
                <a:gd name="connsiteX42" fmla="*/ 0 w 309769"/>
                <a:gd name="connsiteY42" fmla="*/ 109225 h 685288"/>
                <a:gd name="connsiteX43" fmla="*/ 8643 w 309769"/>
                <a:gd name="connsiteY43" fmla="*/ 72156 h 685288"/>
                <a:gd name="connsiteX44" fmla="*/ 23569 w 309769"/>
                <a:gd name="connsiteY44" fmla="*/ 44524 h 685288"/>
                <a:gd name="connsiteX45" fmla="*/ 57710 w 309769"/>
                <a:gd name="connsiteY45" fmla="*/ 14040 h 685288"/>
                <a:gd name="connsiteX46" fmla="*/ 92069 w 309769"/>
                <a:gd name="connsiteY46" fmla="*/ 1940 h 685288"/>
                <a:gd name="connsiteX47" fmla="*/ 119645 w 309769"/>
                <a:gd name="connsiteY47" fmla="*/ 286 h 6852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309769" h="685288">
                  <a:moveTo>
                    <a:pt x="285622" y="307764"/>
                  </a:moveTo>
                  <a:cubicBezTo>
                    <a:pt x="298959" y="307764"/>
                    <a:pt x="309769" y="319094"/>
                    <a:pt x="309769" y="333072"/>
                  </a:cubicBezTo>
                  <a:lnTo>
                    <a:pt x="309769" y="448116"/>
                  </a:lnTo>
                  <a:lnTo>
                    <a:pt x="261475" y="436876"/>
                  </a:lnTo>
                  <a:lnTo>
                    <a:pt x="261475" y="333072"/>
                  </a:lnTo>
                  <a:cubicBezTo>
                    <a:pt x="261475" y="326084"/>
                    <a:pt x="264178" y="319756"/>
                    <a:pt x="268548" y="315176"/>
                  </a:cubicBezTo>
                  <a:cubicBezTo>
                    <a:pt x="272917" y="310596"/>
                    <a:pt x="278954" y="307764"/>
                    <a:pt x="285622" y="307764"/>
                  </a:cubicBezTo>
                  <a:close/>
                  <a:moveTo>
                    <a:pt x="119645" y="286"/>
                  </a:moveTo>
                  <a:cubicBezTo>
                    <a:pt x="138145" y="1411"/>
                    <a:pt x="156432" y="7433"/>
                    <a:pt x="172701" y="18206"/>
                  </a:cubicBezTo>
                  <a:cubicBezTo>
                    <a:pt x="204715" y="39405"/>
                    <a:pt x="224233" y="75904"/>
                    <a:pt x="224871" y="115159"/>
                  </a:cubicBezTo>
                  <a:lnTo>
                    <a:pt x="225145" y="115158"/>
                  </a:lnTo>
                  <a:lnTo>
                    <a:pt x="225145" y="616323"/>
                  </a:lnTo>
                  <a:lnTo>
                    <a:pt x="224456" y="616322"/>
                  </a:lnTo>
                  <a:cubicBezTo>
                    <a:pt x="224641" y="639110"/>
                    <a:pt x="213361" y="660522"/>
                    <a:pt x="194467" y="673416"/>
                  </a:cubicBezTo>
                  <a:cubicBezTo>
                    <a:pt x="173401" y="687793"/>
                    <a:pt x="146321" y="689216"/>
                    <a:pt x="123923" y="677122"/>
                  </a:cubicBezTo>
                  <a:cubicBezTo>
                    <a:pt x="102142" y="665363"/>
                    <a:pt x="88254" y="642701"/>
                    <a:pt x="87706" y="617758"/>
                  </a:cubicBezTo>
                  <a:lnTo>
                    <a:pt x="87159" y="617758"/>
                  </a:lnTo>
                  <a:cubicBezTo>
                    <a:pt x="87159" y="493935"/>
                    <a:pt x="87159" y="370113"/>
                    <a:pt x="87159" y="246290"/>
                  </a:cubicBezTo>
                  <a:cubicBezTo>
                    <a:pt x="87159" y="239302"/>
                    <a:pt x="89861" y="232974"/>
                    <a:pt x="94231" y="228395"/>
                  </a:cubicBezTo>
                  <a:cubicBezTo>
                    <a:pt x="98601" y="223815"/>
                    <a:pt x="104638" y="220982"/>
                    <a:pt x="111306" y="220982"/>
                  </a:cubicBezTo>
                  <a:cubicBezTo>
                    <a:pt x="124642" y="220982"/>
                    <a:pt x="135452" y="232313"/>
                    <a:pt x="135453" y="246290"/>
                  </a:cubicBezTo>
                  <a:lnTo>
                    <a:pt x="135452" y="616125"/>
                  </a:lnTo>
                  <a:cubicBezTo>
                    <a:pt x="135763" y="623231"/>
                    <a:pt x="140130" y="629604"/>
                    <a:pt x="146831" y="632810"/>
                  </a:cubicBezTo>
                  <a:cubicBezTo>
                    <a:pt x="153363" y="635935"/>
                    <a:pt x="161116" y="635563"/>
                    <a:pt x="167292" y="631828"/>
                  </a:cubicBezTo>
                  <a:cubicBezTo>
                    <a:pt x="172973" y="628393"/>
                    <a:pt x="176518" y="622607"/>
                    <a:pt x="176856" y="616322"/>
                  </a:cubicBezTo>
                  <a:lnTo>
                    <a:pt x="176851" y="616322"/>
                  </a:lnTo>
                  <a:cubicBezTo>
                    <a:pt x="176851" y="451544"/>
                    <a:pt x="176851" y="286765"/>
                    <a:pt x="176851" y="121987"/>
                  </a:cubicBezTo>
                  <a:lnTo>
                    <a:pt x="176550" y="121968"/>
                  </a:lnTo>
                  <a:cubicBezTo>
                    <a:pt x="177946" y="97533"/>
                    <a:pt x="166550" y="74237"/>
                    <a:pt x="146806" y="61163"/>
                  </a:cubicBezTo>
                  <a:cubicBezTo>
                    <a:pt x="139968" y="56635"/>
                    <a:pt x="132504" y="53581"/>
                    <a:pt x="124832" y="52059"/>
                  </a:cubicBezTo>
                  <a:lnTo>
                    <a:pt x="113771" y="50984"/>
                  </a:lnTo>
                  <a:cubicBezTo>
                    <a:pt x="108282" y="50778"/>
                    <a:pt x="101596" y="50272"/>
                    <a:pt x="93711" y="53060"/>
                  </a:cubicBezTo>
                  <a:cubicBezTo>
                    <a:pt x="89362" y="54346"/>
                    <a:pt x="85120" y="56199"/>
                    <a:pt x="81057" y="58551"/>
                  </a:cubicBezTo>
                  <a:cubicBezTo>
                    <a:pt x="68966" y="65552"/>
                    <a:pt x="59588" y="76319"/>
                    <a:pt x="54108" y="89040"/>
                  </a:cubicBezTo>
                  <a:lnTo>
                    <a:pt x="50769" y="99778"/>
                  </a:lnTo>
                  <a:lnTo>
                    <a:pt x="50876" y="99872"/>
                  </a:lnTo>
                  <a:lnTo>
                    <a:pt x="49114" y="108623"/>
                  </a:lnTo>
                  <a:cubicBezTo>
                    <a:pt x="49102" y="108712"/>
                    <a:pt x="49090" y="108801"/>
                    <a:pt x="49078" y="108890"/>
                  </a:cubicBezTo>
                  <a:lnTo>
                    <a:pt x="48481" y="117953"/>
                  </a:lnTo>
                  <a:lnTo>
                    <a:pt x="48294" y="117953"/>
                  </a:lnTo>
                  <a:lnTo>
                    <a:pt x="48294" y="387259"/>
                  </a:lnTo>
                  <a:lnTo>
                    <a:pt x="0" y="376019"/>
                  </a:lnTo>
                  <a:lnTo>
                    <a:pt x="0" y="109225"/>
                  </a:lnTo>
                  <a:cubicBezTo>
                    <a:pt x="785" y="95072"/>
                    <a:pt x="4564" y="81518"/>
                    <a:pt x="8643" y="72156"/>
                  </a:cubicBezTo>
                  <a:cubicBezTo>
                    <a:pt x="12134" y="62177"/>
                    <a:pt x="17297" y="52921"/>
                    <a:pt x="23569" y="44524"/>
                  </a:cubicBezTo>
                  <a:cubicBezTo>
                    <a:pt x="32734" y="32256"/>
                    <a:pt x="44267" y="21823"/>
                    <a:pt x="57710" y="14040"/>
                  </a:cubicBezTo>
                  <a:cubicBezTo>
                    <a:pt x="68558" y="7760"/>
                    <a:pt x="80129" y="3506"/>
                    <a:pt x="92069" y="1940"/>
                  </a:cubicBezTo>
                  <a:cubicBezTo>
                    <a:pt x="103590" y="846"/>
                    <a:pt x="109202" y="-628"/>
                    <a:pt x="119645" y="286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</p:grpSp>
      <p:cxnSp>
        <p:nvCxnSpPr>
          <p:cNvPr id="1961" name="Straight Arrow Connector 1960">
            <a:extLst>
              <a:ext uri="{FF2B5EF4-FFF2-40B4-BE49-F238E27FC236}">
                <a16:creationId xmlns:a16="http://schemas.microsoft.com/office/drawing/2014/main" id="{F62A2797-AA07-4C91-8C09-54FD2261885E}"/>
              </a:ext>
            </a:extLst>
          </p:cNvPr>
          <p:cNvCxnSpPr>
            <a:cxnSpLocks/>
          </p:cNvCxnSpPr>
          <p:nvPr/>
        </p:nvCxnSpPr>
        <p:spPr>
          <a:xfrm>
            <a:off x="938213" y="5085103"/>
            <a:ext cx="10315575" cy="0"/>
          </a:xfrm>
          <a:prstGeom prst="straightConnector1">
            <a:avLst/>
          </a:prstGeom>
          <a:ln w="63500">
            <a:solidFill>
              <a:schemeClr val="tx1">
                <a:lumMod val="65000"/>
                <a:lumOff val="35000"/>
              </a:schemeClr>
            </a:solidFill>
            <a:headEnd type="oval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2" name="직사각형 113">
            <a:extLst>
              <a:ext uri="{FF2B5EF4-FFF2-40B4-BE49-F238E27FC236}">
                <a16:creationId xmlns:a16="http://schemas.microsoft.com/office/drawing/2014/main" id="{6090736A-A8DA-4579-8FDB-A1AA30267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61259" y="4911931"/>
            <a:ext cx="840464" cy="338554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charset="0"/>
              </a:rPr>
              <a:t>2018</a:t>
            </a:r>
            <a:endParaRPr lang="ko-KR" altLang="en-US" sz="1600" dirty="0">
              <a:solidFill>
                <a:schemeClr val="bg1"/>
              </a:solidFill>
            </a:endParaRPr>
          </a:p>
        </p:txBody>
      </p:sp>
      <p:sp>
        <p:nvSpPr>
          <p:cNvPr id="1963" name="TextBox 1962">
            <a:extLst>
              <a:ext uri="{FF2B5EF4-FFF2-40B4-BE49-F238E27FC236}">
                <a16:creationId xmlns:a16="http://schemas.microsoft.com/office/drawing/2014/main" id="{4A9EFECA-29F7-4027-A494-D203E53C00DA}"/>
              </a:ext>
            </a:extLst>
          </p:cNvPr>
          <p:cNvSpPr txBox="1"/>
          <p:nvPr/>
        </p:nvSpPr>
        <p:spPr>
          <a:xfrm>
            <a:off x="4360321" y="4911931"/>
            <a:ext cx="853040" cy="338554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64" name="TextBox 1963">
            <a:extLst>
              <a:ext uri="{FF2B5EF4-FFF2-40B4-BE49-F238E27FC236}">
                <a16:creationId xmlns:a16="http://schemas.microsoft.com/office/drawing/2014/main" id="{901D388C-245F-47F0-8AAF-8EE309854F98}"/>
              </a:ext>
            </a:extLst>
          </p:cNvPr>
          <p:cNvSpPr txBox="1"/>
          <p:nvPr/>
        </p:nvSpPr>
        <p:spPr>
          <a:xfrm>
            <a:off x="6971959" y="4911931"/>
            <a:ext cx="853040" cy="338554"/>
          </a:xfrm>
          <a:prstGeom prst="rect">
            <a:avLst/>
          </a:prstGeom>
          <a:solidFill>
            <a:schemeClr val="accent3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65" name="TextBox 1964">
            <a:extLst>
              <a:ext uri="{FF2B5EF4-FFF2-40B4-BE49-F238E27FC236}">
                <a16:creationId xmlns:a16="http://schemas.microsoft.com/office/drawing/2014/main" id="{96A6C6C7-FBC5-4913-A67F-64FCD3044A2C}"/>
              </a:ext>
            </a:extLst>
          </p:cNvPr>
          <p:cNvSpPr txBox="1"/>
          <p:nvPr/>
        </p:nvSpPr>
        <p:spPr>
          <a:xfrm>
            <a:off x="9583597" y="4911931"/>
            <a:ext cx="853040" cy="338554"/>
          </a:xfrm>
          <a:prstGeom prst="rect">
            <a:avLst/>
          </a:prstGeom>
          <a:solidFill>
            <a:schemeClr val="accent4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16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1966" name="Group 1965">
            <a:extLst>
              <a:ext uri="{FF2B5EF4-FFF2-40B4-BE49-F238E27FC236}">
                <a16:creationId xmlns:a16="http://schemas.microsoft.com/office/drawing/2014/main" id="{E4B9BAEC-FA2D-482A-8B3B-4685398ED530}"/>
              </a:ext>
            </a:extLst>
          </p:cNvPr>
          <p:cNvGrpSpPr/>
          <p:nvPr/>
        </p:nvGrpSpPr>
        <p:grpSpPr>
          <a:xfrm>
            <a:off x="1205386" y="2654218"/>
            <a:ext cx="1754059" cy="1700640"/>
            <a:chOff x="644684" y="4133213"/>
            <a:chExt cx="1754059" cy="1700640"/>
          </a:xfrm>
        </p:grpSpPr>
        <p:sp>
          <p:nvSpPr>
            <p:cNvPr id="1967" name="TextBox 1966">
              <a:extLst>
                <a:ext uri="{FF2B5EF4-FFF2-40B4-BE49-F238E27FC236}">
                  <a16:creationId xmlns:a16="http://schemas.microsoft.com/office/drawing/2014/main" id="{9215ED57-47A2-4023-B11A-3F5D374D15C4}"/>
                </a:ext>
              </a:extLst>
            </p:cNvPr>
            <p:cNvSpPr txBox="1"/>
            <p:nvPr/>
          </p:nvSpPr>
          <p:spPr>
            <a:xfrm>
              <a:off x="644684" y="5526076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68" name="TextBox 1967">
              <a:extLst>
                <a:ext uri="{FF2B5EF4-FFF2-40B4-BE49-F238E27FC236}">
                  <a16:creationId xmlns:a16="http://schemas.microsoft.com/office/drawing/2014/main" id="{83CCC122-20C9-461B-AF49-73493941ACF7}"/>
                </a:ext>
              </a:extLst>
            </p:cNvPr>
            <p:cNvSpPr txBox="1"/>
            <p:nvPr/>
          </p:nvSpPr>
          <p:spPr>
            <a:xfrm>
              <a:off x="835719" y="4133213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69" name="Group 1968">
            <a:extLst>
              <a:ext uri="{FF2B5EF4-FFF2-40B4-BE49-F238E27FC236}">
                <a16:creationId xmlns:a16="http://schemas.microsoft.com/office/drawing/2014/main" id="{F699E364-E731-46B7-B9C3-B9CAE2E028F9}"/>
              </a:ext>
            </a:extLst>
          </p:cNvPr>
          <p:cNvGrpSpPr/>
          <p:nvPr/>
        </p:nvGrpSpPr>
        <p:grpSpPr>
          <a:xfrm>
            <a:off x="3813951" y="2654218"/>
            <a:ext cx="1754059" cy="1700640"/>
            <a:chOff x="644684" y="4133213"/>
            <a:chExt cx="1754059" cy="1700640"/>
          </a:xfrm>
        </p:grpSpPr>
        <p:sp>
          <p:nvSpPr>
            <p:cNvPr id="1970" name="TextBox 1969">
              <a:extLst>
                <a:ext uri="{FF2B5EF4-FFF2-40B4-BE49-F238E27FC236}">
                  <a16:creationId xmlns:a16="http://schemas.microsoft.com/office/drawing/2014/main" id="{575A3829-96C4-4A15-976A-4D990B868FC9}"/>
                </a:ext>
              </a:extLst>
            </p:cNvPr>
            <p:cNvSpPr txBox="1"/>
            <p:nvPr/>
          </p:nvSpPr>
          <p:spPr>
            <a:xfrm>
              <a:off x="644684" y="5526076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71" name="TextBox 1970">
              <a:extLst>
                <a:ext uri="{FF2B5EF4-FFF2-40B4-BE49-F238E27FC236}">
                  <a16:creationId xmlns:a16="http://schemas.microsoft.com/office/drawing/2014/main" id="{D13E50D1-7AEA-4762-B709-8C375112ED24}"/>
                </a:ext>
              </a:extLst>
            </p:cNvPr>
            <p:cNvSpPr txBox="1"/>
            <p:nvPr/>
          </p:nvSpPr>
          <p:spPr>
            <a:xfrm>
              <a:off x="835719" y="4133213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72" name="Group 1971">
            <a:extLst>
              <a:ext uri="{FF2B5EF4-FFF2-40B4-BE49-F238E27FC236}">
                <a16:creationId xmlns:a16="http://schemas.microsoft.com/office/drawing/2014/main" id="{F81755A9-ECFE-48ED-8FAC-D7A72D0FD44C}"/>
              </a:ext>
            </a:extLst>
          </p:cNvPr>
          <p:cNvGrpSpPr/>
          <p:nvPr/>
        </p:nvGrpSpPr>
        <p:grpSpPr>
          <a:xfrm>
            <a:off x="6422516" y="2654218"/>
            <a:ext cx="1754059" cy="1700640"/>
            <a:chOff x="644684" y="4133213"/>
            <a:chExt cx="1754059" cy="1700640"/>
          </a:xfrm>
        </p:grpSpPr>
        <p:sp>
          <p:nvSpPr>
            <p:cNvPr id="1973" name="TextBox 1972">
              <a:extLst>
                <a:ext uri="{FF2B5EF4-FFF2-40B4-BE49-F238E27FC236}">
                  <a16:creationId xmlns:a16="http://schemas.microsoft.com/office/drawing/2014/main" id="{AC47BFAA-EA9C-4B82-BF32-7777A815C5C0}"/>
                </a:ext>
              </a:extLst>
            </p:cNvPr>
            <p:cNvSpPr txBox="1"/>
            <p:nvPr/>
          </p:nvSpPr>
          <p:spPr>
            <a:xfrm>
              <a:off x="644684" y="5526076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74" name="TextBox 1973">
              <a:extLst>
                <a:ext uri="{FF2B5EF4-FFF2-40B4-BE49-F238E27FC236}">
                  <a16:creationId xmlns:a16="http://schemas.microsoft.com/office/drawing/2014/main" id="{9A8C3E5C-FC7E-40DB-BDB8-818E6678C3E6}"/>
                </a:ext>
              </a:extLst>
            </p:cNvPr>
            <p:cNvSpPr txBox="1"/>
            <p:nvPr/>
          </p:nvSpPr>
          <p:spPr>
            <a:xfrm>
              <a:off x="835719" y="4133213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1975" name="Group 1974">
            <a:extLst>
              <a:ext uri="{FF2B5EF4-FFF2-40B4-BE49-F238E27FC236}">
                <a16:creationId xmlns:a16="http://schemas.microsoft.com/office/drawing/2014/main" id="{D5EFA503-E9AD-4E19-85E9-E3E63D75E41F}"/>
              </a:ext>
            </a:extLst>
          </p:cNvPr>
          <p:cNvGrpSpPr/>
          <p:nvPr/>
        </p:nvGrpSpPr>
        <p:grpSpPr>
          <a:xfrm>
            <a:off x="9031081" y="2654218"/>
            <a:ext cx="1754059" cy="1700640"/>
            <a:chOff x="644684" y="4133213"/>
            <a:chExt cx="1754059" cy="1700640"/>
          </a:xfrm>
        </p:grpSpPr>
        <p:sp>
          <p:nvSpPr>
            <p:cNvPr id="1976" name="TextBox 1975">
              <a:extLst>
                <a:ext uri="{FF2B5EF4-FFF2-40B4-BE49-F238E27FC236}">
                  <a16:creationId xmlns:a16="http://schemas.microsoft.com/office/drawing/2014/main" id="{A28C5836-FDC7-4087-B7ED-AAC03646ECBE}"/>
                </a:ext>
              </a:extLst>
            </p:cNvPr>
            <p:cNvSpPr txBox="1"/>
            <p:nvPr/>
          </p:nvSpPr>
          <p:spPr>
            <a:xfrm>
              <a:off x="644684" y="5526076"/>
              <a:ext cx="1563024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1977" name="TextBox 1976">
              <a:extLst>
                <a:ext uri="{FF2B5EF4-FFF2-40B4-BE49-F238E27FC236}">
                  <a16:creationId xmlns:a16="http://schemas.microsoft.com/office/drawing/2014/main" id="{400DA411-E2AF-4D68-A05B-35D98931C831}"/>
                </a:ext>
              </a:extLst>
            </p:cNvPr>
            <p:cNvSpPr txBox="1"/>
            <p:nvPr/>
          </p:nvSpPr>
          <p:spPr>
            <a:xfrm>
              <a:off x="835719" y="4133213"/>
              <a:ext cx="1563024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1978" name="Rounded Rectangle 25">
            <a:extLst>
              <a:ext uri="{FF2B5EF4-FFF2-40B4-BE49-F238E27FC236}">
                <a16:creationId xmlns:a16="http://schemas.microsoft.com/office/drawing/2014/main" id="{08201D4B-03EE-4D56-A1EB-26E59CB9501C}"/>
              </a:ext>
            </a:extLst>
          </p:cNvPr>
          <p:cNvSpPr/>
          <p:nvPr/>
        </p:nvSpPr>
        <p:spPr>
          <a:xfrm>
            <a:off x="9812593" y="5468179"/>
            <a:ext cx="412168" cy="302054"/>
          </a:xfrm>
          <a:custGeom>
            <a:avLst/>
            <a:gdLst/>
            <a:ahLst/>
            <a:cxnLst/>
            <a:rect l="l" t="t" r="r" b="b"/>
            <a:pathLst>
              <a:path w="3248842" h="2380886">
                <a:moveTo>
                  <a:pt x="1194785" y="1472263"/>
                </a:moveTo>
                <a:cubicBezTo>
                  <a:pt x="1150014" y="1472263"/>
                  <a:pt x="1113720" y="1508557"/>
                  <a:pt x="1113720" y="1553328"/>
                </a:cubicBezTo>
                <a:lnTo>
                  <a:pt x="1113720" y="1600880"/>
                </a:lnTo>
                <a:cubicBezTo>
                  <a:pt x="1113720" y="1645651"/>
                  <a:pt x="1150014" y="1681945"/>
                  <a:pt x="1194785" y="1681945"/>
                </a:cubicBezTo>
                <a:lnTo>
                  <a:pt x="2067186" y="1681945"/>
                </a:lnTo>
                <a:cubicBezTo>
                  <a:pt x="2111957" y="1681945"/>
                  <a:pt x="2148251" y="1645651"/>
                  <a:pt x="2148251" y="1600880"/>
                </a:cubicBezTo>
                <a:lnTo>
                  <a:pt x="2148251" y="1553328"/>
                </a:lnTo>
                <a:cubicBezTo>
                  <a:pt x="2148251" y="1508557"/>
                  <a:pt x="2111957" y="1472263"/>
                  <a:pt x="2067186" y="1472263"/>
                </a:cubicBezTo>
                <a:close/>
                <a:moveTo>
                  <a:pt x="2582402" y="986449"/>
                </a:moveTo>
                <a:cubicBezTo>
                  <a:pt x="2477247" y="986449"/>
                  <a:pt x="2392002" y="1071694"/>
                  <a:pt x="2392002" y="1176848"/>
                </a:cubicBezTo>
                <a:cubicBezTo>
                  <a:pt x="2392002" y="1282003"/>
                  <a:pt x="2477247" y="1367248"/>
                  <a:pt x="2582402" y="1367248"/>
                </a:cubicBezTo>
                <a:cubicBezTo>
                  <a:pt x="2687557" y="1367248"/>
                  <a:pt x="2772801" y="1282003"/>
                  <a:pt x="2772801" y="1176848"/>
                </a:cubicBezTo>
                <a:cubicBezTo>
                  <a:pt x="2772801" y="1071694"/>
                  <a:pt x="2687557" y="986449"/>
                  <a:pt x="2582402" y="986449"/>
                </a:cubicBezTo>
                <a:close/>
                <a:moveTo>
                  <a:pt x="679570" y="986449"/>
                </a:moveTo>
                <a:cubicBezTo>
                  <a:pt x="574415" y="986449"/>
                  <a:pt x="489171" y="1071694"/>
                  <a:pt x="489171" y="1176848"/>
                </a:cubicBezTo>
                <a:cubicBezTo>
                  <a:pt x="489171" y="1282003"/>
                  <a:pt x="574415" y="1367248"/>
                  <a:pt x="679570" y="1367248"/>
                </a:cubicBezTo>
                <a:cubicBezTo>
                  <a:pt x="784725" y="1367248"/>
                  <a:pt x="869970" y="1282003"/>
                  <a:pt x="869970" y="1176848"/>
                </a:cubicBezTo>
                <a:cubicBezTo>
                  <a:pt x="869970" y="1071694"/>
                  <a:pt x="784725" y="986449"/>
                  <a:pt x="679570" y="986449"/>
                </a:cubicBezTo>
                <a:close/>
                <a:moveTo>
                  <a:pt x="867954" y="155801"/>
                </a:moveTo>
                <a:lnTo>
                  <a:pt x="726849" y="858549"/>
                </a:lnTo>
                <a:lnTo>
                  <a:pt x="2535122" y="858549"/>
                </a:lnTo>
                <a:lnTo>
                  <a:pt x="2394017" y="155801"/>
                </a:lnTo>
                <a:close/>
                <a:moveTo>
                  <a:pt x="677268" y="0"/>
                </a:moveTo>
                <a:lnTo>
                  <a:pt x="2584703" y="0"/>
                </a:lnTo>
                <a:lnTo>
                  <a:pt x="2736658" y="607820"/>
                </a:lnTo>
                <a:cubicBezTo>
                  <a:pt x="2766265" y="579906"/>
                  <a:pt x="2806392" y="564164"/>
                  <a:pt x="2850195" y="564164"/>
                </a:cubicBezTo>
                <a:lnTo>
                  <a:pt x="3069929" y="564164"/>
                </a:lnTo>
                <a:cubicBezTo>
                  <a:pt x="3168740" y="564164"/>
                  <a:pt x="3248842" y="644266"/>
                  <a:pt x="3248842" y="743077"/>
                </a:cubicBezTo>
                <a:lnTo>
                  <a:pt x="3248842" y="792706"/>
                </a:lnTo>
                <a:cubicBezTo>
                  <a:pt x="3248842" y="891517"/>
                  <a:pt x="3168740" y="971619"/>
                  <a:pt x="3069929" y="971619"/>
                </a:cubicBezTo>
                <a:lnTo>
                  <a:pt x="3054536" y="971619"/>
                </a:lnTo>
                <a:cubicBezTo>
                  <a:pt x="3060628" y="989042"/>
                  <a:pt x="3063411" y="1007758"/>
                  <a:pt x="3063411" y="1027125"/>
                </a:cubicBezTo>
                <a:lnTo>
                  <a:pt x="3063411" y="2015961"/>
                </a:lnTo>
                <a:lnTo>
                  <a:pt x="2889080" y="2015961"/>
                </a:lnTo>
                <a:lnTo>
                  <a:pt x="2889080" y="2260325"/>
                </a:lnTo>
                <a:cubicBezTo>
                  <a:pt x="2889080" y="2326909"/>
                  <a:pt x="2835102" y="2380886"/>
                  <a:pt x="2768518" y="2380886"/>
                </a:cubicBezTo>
                <a:lnTo>
                  <a:pt x="2286284" y="2380886"/>
                </a:lnTo>
                <a:cubicBezTo>
                  <a:pt x="2219700" y="2380886"/>
                  <a:pt x="2165723" y="2326909"/>
                  <a:pt x="2165723" y="2260325"/>
                </a:cubicBezTo>
                <a:lnTo>
                  <a:pt x="2165723" y="2015961"/>
                </a:lnTo>
                <a:lnTo>
                  <a:pt x="1096248" y="2015961"/>
                </a:lnTo>
                <a:lnTo>
                  <a:pt x="1096248" y="2260325"/>
                </a:lnTo>
                <a:cubicBezTo>
                  <a:pt x="1096248" y="2326909"/>
                  <a:pt x="1042270" y="2380886"/>
                  <a:pt x="975686" y="2380886"/>
                </a:cubicBezTo>
                <a:lnTo>
                  <a:pt x="493453" y="2380886"/>
                </a:lnTo>
                <a:cubicBezTo>
                  <a:pt x="426869" y="2380886"/>
                  <a:pt x="372891" y="2326909"/>
                  <a:pt x="372891" y="2260325"/>
                </a:cubicBezTo>
                <a:lnTo>
                  <a:pt x="372891" y="2015961"/>
                </a:lnTo>
                <a:lnTo>
                  <a:pt x="198560" y="2015961"/>
                </a:lnTo>
                <a:lnTo>
                  <a:pt x="198560" y="1027125"/>
                </a:lnTo>
                <a:cubicBezTo>
                  <a:pt x="198560" y="1007758"/>
                  <a:pt x="201343" y="989042"/>
                  <a:pt x="207435" y="971619"/>
                </a:cubicBezTo>
                <a:lnTo>
                  <a:pt x="178913" y="971619"/>
                </a:lnTo>
                <a:cubicBezTo>
                  <a:pt x="80102" y="971619"/>
                  <a:pt x="0" y="891517"/>
                  <a:pt x="0" y="792706"/>
                </a:cubicBezTo>
                <a:lnTo>
                  <a:pt x="0" y="743077"/>
                </a:lnTo>
                <a:cubicBezTo>
                  <a:pt x="0" y="644266"/>
                  <a:pt x="80102" y="564164"/>
                  <a:pt x="178913" y="564164"/>
                </a:cubicBezTo>
                <a:lnTo>
                  <a:pt x="398647" y="564164"/>
                </a:lnTo>
                <a:cubicBezTo>
                  <a:pt x="447310" y="564164"/>
                  <a:pt x="491436" y="583593"/>
                  <a:pt x="523419" y="61539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79" name="Round Same Side Corner Rectangle 11">
            <a:extLst>
              <a:ext uri="{FF2B5EF4-FFF2-40B4-BE49-F238E27FC236}">
                <a16:creationId xmlns:a16="http://schemas.microsoft.com/office/drawing/2014/main" id="{178B1116-3125-4ADA-AE61-25917F206B4F}"/>
              </a:ext>
            </a:extLst>
          </p:cNvPr>
          <p:cNvSpPr>
            <a:spLocks noChangeAspect="1"/>
          </p:cNvSpPr>
          <p:nvPr/>
        </p:nvSpPr>
        <p:spPr>
          <a:xfrm rot="9900000">
            <a:off x="4632240" y="5513696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980" name="Block Arc 10">
            <a:extLst>
              <a:ext uri="{FF2B5EF4-FFF2-40B4-BE49-F238E27FC236}">
                <a16:creationId xmlns:a16="http://schemas.microsoft.com/office/drawing/2014/main" id="{3320847A-E7DA-402E-B6DB-A2FFDA7FDD07}"/>
              </a:ext>
            </a:extLst>
          </p:cNvPr>
          <p:cNvSpPr/>
          <p:nvPr/>
        </p:nvSpPr>
        <p:spPr>
          <a:xfrm>
            <a:off x="7179308" y="5535718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981" name="Round Same Side Corner Rectangle 36">
            <a:extLst>
              <a:ext uri="{FF2B5EF4-FFF2-40B4-BE49-F238E27FC236}">
                <a16:creationId xmlns:a16="http://schemas.microsoft.com/office/drawing/2014/main" id="{443A15E7-D88B-4470-8E56-2B647187CBD3}"/>
              </a:ext>
            </a:extLst>
          </p:cNvPr>
          <p:cNvSpPr>
            <a:spLocks noChangeAspect="1"/>
          </p:cNvSpPr>
          <p:nvPr/>
        </p:nvSpPr>
        <p:spPr>
          <a:xfrm>
            <a:off x="1990254" y="5525317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11334</TotalTime>
  <Words>104</Words>
  <Application>Microsoft Office PowerPoint</Application>
  <PresentationFormat>Widescreen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53</cp:revision>
  <dcterms:created xsi:type="dcterms:W3CDTF">2018-02-18T19:39:47Z</dcterms:created>
  <dcterms:modified xsi:type="dcterms:W3CDTF">2021-04-13T05:00:30Z</dcterms:modified>
</cp:coreProperties>
</file>