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5B0E5536-4C77-4BE5-BC93-8DA3135D8FEC}"/>
              </a:ext>
            </a:extLst>
          </p:cNvPr>
          <p:cNvCxnSpPr>
            <a:cxnSpLocks/>
          </p:cNvCxnSpPr>
          <p:nvPr/>
        </p:nvCxnSpPr>
        <p:spPr>
          <a:xfrm flipV="1">
            <a:off x="2307781" y="3060953"/>
            <a:ext cx="2081105" cy="167706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177F536E-53F8-4E79-AC9D-56BEBA0AE604}"/>
              </a:ext>
            </a:extLst>
          </p:cNvPr>
          <p:cNvCxnSpPr>
            <a:cxnSpLocks/>
          </p:cNvCxnSpPr>
          <p:nvPr/>
        </p:nvCxnSpPr>
        <p:spPr>
          <a:xfrm flipV="1">
            <a:off x="4998819" y="2316907"/>
            <a:ext cx="2220918" cy="1830325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66466C5A-4EB4-460C-AABE-4369C0F2B65B}"/>
              </a:ext>
            </a:extLst>
          </p:cNvPr>
          <p:cNvCxnSpPr>
            <a:cxnSpLocks/>
          </p:cNvCxnSpPr>
          <p:nvPr/>
        </p:nvCxnSpPr>
        <p:spPr>
          <a:xfrm flipV="1">
            <a:off x="7888663" y="1738701"/>
            <a:ext cx="2044366" cy="1602309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3948648A-A868-418B-88C0-B56ABAB9498C}"/>
              </a:ext>
            </a:extLst>
          </p:cNvPr>
          <p:cNvGrpSpPr/>
          <p:nvPr/>
        </p:nvGrpSpPr>
        <p:grpSpPr>
          <a:xfrm>
            <a:off x="1355463" y="3613832"/>
            <a:ext cx="1269402" cy="1269402"/>
            <a:chOff x="4369397" y="2259106"/>
            <a:chExt cx="1269402" cy="1269402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965E9486-987D-4C43-826C-FDA67A3B56CF}"/>
                </a:ext>
              </a:extLst>
            </p:cNvPr>
            <p:cNvSpPr/>
            <p:nvPr/>
          </p:nvSpPr>
          <p:spPr>
            <a:xfrm>
              <a:off x="4369397" y="2259106"/>
              <a:ext cx="1269402" cy="1269402"/>
            </a:xfrm>
            <a:prstGeom prst="ellipse">
              <a:avLst/>
            </a:prstGeom>
            <a:solidFill>
              <a:schemeClr val="accent1"/>
            </a:solidFill>
            <a:ln w="4030" cap="flat">
              <a:noFill/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6" name="Circle: Hollow 145">
              <a:extLst>
                <a:ext uri="{FF2B5EF4-FFF2-40B4-BE49-F238E27FC236}">
                  <a16:creationId xmlns:a16="http://schemas.microsoft.com/office/drawing/2014/main" id="{EEFF38A3-621B-4B41-94C6-CE77C164BE52}"/>
                </a:ext>
              </a:extLst>
            </p:cNvPr>
            <p:cNvSpPr/>
            <p:nvPr/>
          </p:nvSpPr>
          <p:spPr>
            <a:xfrm>
              <a:off x="4487731" y="2377440"/>
              <a:ext cx="1032734" cy="1032734"/>
            </a:xfrm>
            <a:prstGeom prst="donut">
              <a:avLst>
                <a:gd name="adj" fmla="val 807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Rounded Rectangle 7">
              <a:extLst>
                <a:ext uri="{FF2B5EF4-FFF2-40B4-BE49-F238E27FC236}">
                  <a16:creationId xmlns:a16="http://schemas.microsoft.com/office/drawing/2014/main" id="{88837F76-C847-48F3-86C4-DA6DBB8DE076}"/>
                </a:ext>
              </a:extLst>
            </p:cNvPr>
            <p:cNvSpPr/>
            <p:nvPr/>
          </p:nvSpPr>
          <p:spPr>
            <a:xfrm>
              <a:off x="4792784" y="2711446"/>
              <a:ext cx="422628" cy="364723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687BF59D-475F-44B1-A177-459E3E3B3E56}"/>
              </a:ext>
            </a:extLst>
          </p:cNvPr>
          <p:cNvGrpSpPr/>
          <p:nvPr/>
        </p:nvGrpSpPr>
        <p:grpSpPr>
          <a:xfrm>
            <a:off x="4111811" y="2942619"/>
            <a:ext cx="1269402" cy="1269402"/>
            <a:chOff x="4369397" y="2259106"/>
            <a:chExt cx="1269402" cy="1269402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A98B4D3-7ED3-4EF8-A3EA-6875FD3780FA}"/>
                </a:ext>
              </a:extLst>
            </p:cNvPr>
            <p:cNvSpPr/>
            <p:nvPr/>
          </p:nvSpPr>
          <p:spPr>
            <a:xfrm>
              <a:off x="4369397" y="2259106"/>
              <a:ext cx="1269402" cy="1269402"/>
            </a:xfrm>
            <a:prstGeom prst="ellipse">
              <a:avLst/>
            </a:prstGeom>
            <a:solidFill>
              <a:schemeClr val="accent2"/>
            </a:solidFill>
            <a:ln w="4030" cap="flat">
              <a:noFill/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Circle: Hollow 149">
              <a:extLst>
                <a:ext uri="{FF2B5EF4-FFF2-40B4-BE49-F238E27FC236}">
                  <a16:creationId xmlns:a16="http://schemas.microsoft.com/office/drawing/2014/main" id="{32C3A0D2-1175-4049-A2CE-E8D1777B9F33}"/>
                </a:ext>
              </a:extLst>
            </p:cNvPr>
            <p:cNvSpPr/>
            <p:nvPr/>
          </p:nvSpPr>
          <p:spPr>
            <a:xfrm>
              <a:off x="4487731" y="2377440"/>
              <a:ext cx="1032734" cy="1032734"/>
            </a:xfrm>
            <a:prstGeom prst="donut">
              <a:avLst>
                <a:gd name="adj" fmla="val 807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BFDC411A-5B7E-4166-BF3E-AF3A9CCDBD17}"/>
              </a:ext>
            </a:extLst>
          </p:cNvPr>
          <p:cNvGrpSpPr/>
          <p:nvPr/>
        </p:nvGrpSpPr>
        <p:grpSpPr>
          <a:xfrm>
            <a:off x="6934197" y="2198573"/>
            <a:ext cx="1269402" cy="1269402"/>
            <a:chOff x="4369397" y="2259106"/>
            <a:chExt cx="1269402" cy="1269402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60D2AE8-A45C-4CC9-A5E9-C98A26D8A4D1}"/>
                </a:ext>
              </a:extLst>
            </p:cNvPr>
            <p:cNvSpPr/>
            <p:nvPr/>
          </p:nvSpPr>
          <p:spPr>
            <a:xfrm>
              <a:off x="4369397" y="2259106"/>
              <a:ext cx="1269402" cy="1269402"/>
            </a:xfrm>
            <a:prstGeom prst="ellipse">
              <a:avLst/>
            </a:prstGeom>
            <a:solidFill>
              <a:schemeClr val="accent3"/>
            </a:solidFill>
            <a:ln w="4030" cap="flat">
              <a:noFill/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3" name="Circle: Hollow 152">
              <a:extLst>
                <a:ext uri="{FF2B5EF4-FFF2-40B4-BE49-F238E27FC236}">
                  <a16:creationId xmlns:a16="http://schemas.microsoft.com/office/drawing/2014/main" id="{BBE41CC1-2826-4CB4-85CD-28F7A036A73E}"/>
                </a:ext>
              </a:extLst>
            </p:cNvPr>
            <p:cNvSpPr/>
            <p:nvPr/>
          </p:nvSpPr>
          <p:spPr>
            <a:xfrm>
              <a:off x="4487731" y="2377440"/>
              <a:ext cx="1032734" cy="1032734"/>
            </a:xfrm>
            <a:prstGeom prst="donut">
              <a:avLst>
                <a:gd name="adj" fmla="val 807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E7A924D4-E3E4-4649-94ED-C064246B1B38}"/>
              </a:ext>
            </a:extLst>
          </p:cNvPr>
          <p:cNvGrpSpPr/>
          <p:nvPr/>
        </p:nvGrpSpPr>
        <p:grpSpPr>
          <a:xfrm>
            <a:off x="9624508" y="1600191"/>
            <a:ext cx="1269402" cy="1269402"/>
            <a:chOff x="4369397" y="2259106"/>
            <a:chExt cx="1269402" cy="1269402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A6471BB0-6785-48DF-9045-1AE87CC53195}"/>
                </a:ext>
              </a:extLst>
            </p:cNvPr>
            <p:cNvSpPr/>
            <p:nvPr/>
          </p:nvSpPr>
          <p:spPr>
            <a:xfrm>
              <a:off x="4369397" y="2259106"/>
              <a:ext cx="1269402" cy="1269402"/>
            </a:xfrm>
            <a:prstGeom prst="ellipse">
              <a:avLst/>
            </a:prstGeom>
            <a:solidFill>
              <a:schemeClr val="accent4"/>
            </a:solidFill>
            <a:ln w="4030" cap="flat">
              <a:noFill/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6" name="Circle: Hollow 155">
              <a:extLst>
                <a:ext uri="{FF2B5EF4-FFF2-40B4-BE49-F238E27FC236}">
                  <a16:creationId xmlns:a16="http://schemas.microsoft.com/office/drawing/2014/main" id="{F7CC34E4-E030-4B29-82AC-2A7F2F5F9492}"/>
                </a:ext>
              </a:extLst>
            </p:cNvPr>
            <p:cNvSpPr/>
            <p:nvPr/>
          </p:nvSpPr>
          <p:spPr>
            <a:xfrm>
              <a:off x="4487731" y="2377440"/>
              <a:ext cx="1032734" cy="1032734"/>
            </a:xfrm>
            <a:prstGeom prst="donut">
              <a:avLst>
                <a:gd name="adj" fmla="val 807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7" name="그룹 19">
            <a:extLst>
              <a:ext uri="{FF2B5EF4-FFF2-40B4-BE49-F238E27FC236}">
                <a16:creationId xmlns:a16="http://schemas.microsoft.com/office/drawing/2014/main" id="{F25E88E2-7A10-4E49-B235-E232A61806AB}"/>
              </a:ext>
            </a:extLst>
          </p:cNvPr>
          <p:cNvGrpSpPr/>
          <p:nvPr/>
        </p:nvGrpSpPr>
        <p:grpSpPr>
          <a:xfrm>
            <a:off x="3774404" y="4552114"/>
            <a:ext cx="1955627" cy="1130031"/>
            <a:chOff x="1464245" y="3861050"/>
            <a:chExt cx="1955627" cy="1130031"/>
          </a:xfrm>
        </p:grpSpPr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3AA272D-0EFE-44AC-8906-D8A42F11C8C5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C61862F0-48DF-490B-82BA-A9A6D92B5025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02 CONTENTS</a:t>
              </a:r>
            </a:p>
          </p:txBody>
        </p:sp>
      </p:grpSp>
      <p:grpSp>
        <p:nvGrpSpPr>
          <p:cNvPr id="160" name="그룹 18">
            <a:extLst>
              <a:ext uri="{FF2B5EF4-FFF2-40B4-BE49-F238E27FC236}">
                <a16:creationId xmlns:a16="http://schemas.microsoft.com/office/drawing/2014/main" id="{774A727B-5BE3-43A2-BBD8-77234714A18D}"/>
              </a:ext>
            </a:extLst>
          </p:cNvPr>
          <p:cNvGrpSpPr/>
          <p:nvPr/>
        </p:nvGrpSpPr>
        <p:grpSpPr>
          <a:xfrm>
            <a:off x="6536458" y="3886655"/>
            <a:ext cx="1944216" cy="1130031"/>
            <a:chOff x="3737115" y="3284986"/>
            <a:chExt cx="1944216" cy="1130031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FCF780D1-5EA9-4CA1-AE7E-337373BE38DE}"/>
                </a:ext>
              </a:extLst>
            </p:cNvPr>
            <p:cNvSpPr txBox="1"/>
            <p:nvPr/>
          </p:nvSpPr>
          <p:spPr>
            <a:xfrm>
              <a:off x="3737115" y="3584020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4A2A380B-388D-43A1-9B10-C488AC8E5CFB}"/>
                </a:ext>
              </a:extLst>
            </p:cNvPr>
            <p:cNvSpPr txBox="1"/>
            <p:nvPr/>
          </p:nvSpPr>
          <p:spPr>
            <a:xfrm>
              <a:off x="3740562" y="3284986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</a:rPr>
                <a:t>03 CONTENTS</a:t>
              </a:r>
            </a:p>
          </p:txBody>
        </p:sp>
      </p:grpSp>
      <p:grpSp>
        <p:nvGrpSpPr>
          <p:cNvPr id="163" name="그룹 7">
            <a:extLst>
              <a:ext uri="{FF2B5EF4-FFF2-40B4-BE49-F238E27FC236}">
                <a16:creationId xmlns:a16="http://schemas.microsoft.com/office/drawing/2014/main" id="{BC23A700-11EC-4B4D-A5F5-702A5AD8C6E6}"/>
              </a:ext>
            </a:extLst>
          </p:cNvPr>
          <p:cNvGrpSpPr/>
          <p:nvPr/>
        </p:nvGrpSpPr>
        <p:grpSpPr>
          <a:xfrm>
            <a:off x="9287101" y="3221196"/>
            <a:ext cx="1944216" cy="1130031"/>
            <a:chOff x="6012160" y="2708922"/>
            <a:chExt cx="1944216" cy="1130031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1B72C534-417C-4818-A01F-D7772E7F8A8F}"/>
                </a:ext>
              </a:extLst>
            </p:cNvPr>
            <p:cNvSpPr txBox="1"/>
            <p:nvPr/>
          </p:nvSpPr>
          <p:spPr>
            <a:xfrm>
              <a:off x="6012160" y="3007956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5D1F4A73-A356-4555-89AF-3D8187777071}"/>
                </a:ext>
              </a:extLst>
            </p:cNvPr>
            <p:cNvSpPr txBox="1"/>
            <p:nvPr/>
          </p:nvSpPr>
          <p:spPr>
            <a:xfrm>
              <a:off x="6015607" y="2708922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04 CONTENTS</a:t>
              </a:r>
            </a:p>
          </p:txBody>
        </p:sp>
      </p:grpSp>
      <p:grpSp>
        <p:nvGrpSpPr>
          <p:cNvPr id="166" name="그룹 38">
            <a:extLst>
              <a:ext uri="{FF2B5EF4-FFF2-40B4-BE49-F238E27FC236}">
                <a16:creationId xmlns:a16="http://schemas.microsoft.com/office/drawing/2014/main" id="{4E9AC40C-ED87-4AA1-BF7F-0567AE6C4BD0}"/>
              </a:ext>
            </a:extLst>
          </p:cNvPr>
          <p:cNvGrpSpPr/>
          <p:nvPr/>
        </p:nvGrpSpPr>
        <p:grpSpPr>
          <a:xfrm>
            <a:off x="1012350" y="5217572"/>
            <a:ext cx="1955627" cy="1130031"/>
            <a:chOff x="1464245" y="3861050"/>
            <a:chExt cx="1955627" cy="1130031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660218A3-4270-4387-8C6C-5993F25D91B3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32120487-8BCA-4A1E-9E7B-C581195CCD7F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</a:rPr>
                <a:t>01 CONTENTS</a:t>
              </a:r>
            </a:p>
          </p:txBody>
        </p:sp>
      </p:grpSp>
      <p:sp>
        <p:nvSpPr>
          <p:cNvPr id="169" name="Block Arc 10">
            <a:extLst>
              <a:ext uri="{FF2B5EF4-FFF2-40B4-BE49-F238E27FC236}">
                <a16:creationId xmlns:a16="http://schemas.microsoft.com/office/drawing/2014/main" id="{3F2B7507-3A0D-4743-8732-621B9B4B6D15}"/>
              </a:ext>
            </a:extLst>
          </p:cNvPr>
          <p:cNvSpPr/>
          <p:nvPr/>
        </p:nvSpPr>
        <p:spPr>
          <a:xfrm>
            <a:off x="4482218" y="3405733"/>
            <a:ext cx="517831" cy="35075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0" name="Round Same Side Corner Rectangle 36">
            <a:extLst>
              <a:ext uri="{FF2B5EF4-FFF2-40B4-BE49-F238E27FC236}">
                <a16:creationId xmlns:a16="http://schemas.microsoft.com/office/drawing/2014/main" id="{62ED3956-ECEB-4F9E-8484-BC65515347D5}"/>
              </a:ext>
            </a:extLst>
          </p:cNvPr>
          <p:cNvSpPr>
            <a:spLocks noChangeAspect="1"/>
          </p:cNvSpPr>
          <p:nvPr/>
        </p:nvSpPr>
        <p:spPr>
          <a:xfrm>
            <a:off x="7316591" y="2607326"/>
            <a:ext cx="475218" cy="375715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" name="Rounded Rectangle 27">
            <a:extLst>
              <a:ext uri="{FF2B5EF4-FFF2-40B4-BE49-F238E27FC236}">
                <a16:creationId xmlns:a16="http://schemas.microsoft.com/office/drawing/2014/main" id="{9302EAFD-5166-4243-8B9F-C3758AE11933}"/>
              </a:ext>
            </a:extLst>
          </p:cNvPr>
          <p:cNvSpPr/>
          <p:nvPr/>
        </p:nvSpPr>
        <p:spPr>
          <a:xfrm>
            <a:off x="10051363" y="2082534"/>
            <a:ext cx="415691" cy="3193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2021-04-19T04:40:02Z</dcterms:modified>
</cp:coreProperties>
</file>