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905" name="Straight Connector 904">
            <a:extLst>
              <a:ext uri="{FF2B5EF4-FFF2-40B4-BE49-F238E27FC236}">
                <a16:creationId xmlns:a16="http://schemas.microsoft.com/office/drawing/2014/main" id="{3A032C1F-196C-4254-A816-DBA4F01DBE13}"/>
              </a:ext>
            </a:extLst>
          </p:cNvPr>
          <p:cNvCxnSpPr>
            <a:cxnSpLocks/>
          </p:cNvCxnSpPr>
          <p:nvPr/>
        </p:nvCxnSpPr>
        <p:spPr>
          <a:xfrm>
            <a:off x="907775" y="3343155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Oval 905">
            <a:extLst>
              <a:ext uri="{FF2B5EF4-FFF2-40B4-BE49-F238E27FC236}">
                <a16:creationId xmlns:a16="http://schemas.microsoft.com/office/drawing/2014/main" id="{BDF5DF84-99BA-4815-A3A6-ED140FD9B776}"/>
              </a:ext>
            </a:extLst>
          </p:cNvPr>
          <p:cNvSpPr>
            <a:spLocks noChangeAspect="1"/>
          </p:cNvSpPr>
          <p:nvPr/>
        </p:nvSpPr>
        <p:spPr>
          <a:xfrm flipH="1">
            <a:off x="1704431" y="320101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07" name="Oval 906">
            <a:extLst>
              <a:ext uri="{FF2B5EF4-FFF2-40B4-BE49-F238E27FC236}">
                <a16:creationId xmlns:a16="http://schemas.microsoft.com/office/drawing/2014/main" id="{507753D1-9643-4EEB-B67A-27FAE01857A2}"/>
              </a:ext>
            </a:extLst>
          </p:cNvPr>
          <p:cNvSpPr>
            <a:spLocks noChangeAspect="1"/>
          </p:cNvSpPr>
          <p:nvPr/>
        </p:nvSpPr>
        <p:spPr>
          <a:xfrm flipH="1">
            <a:off x="10061009" y="3201010"/>
            <a:ext cx="274320" cy="2743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08" name="Oval 907">
            <a:extLst>
              <a:ext uri="{FF2B5EF4-FFF2-40B4-BE49-F238E27FC236}">
                <a16:creationId xmlns:a16="http://schemas.microsoft.com/office/drawing/2014/main" id="{0C0BB5E8-F1C4-4FF5-B4AB-408263267F7C}"/>
              </a:ext>
            </a:extLst>
          </p:cNvPr>
          <p:cNvSpPr>
            <a:spLocks noChangeAspect="1"/>
          </p:cNvSpPr>
          <p:nvPr/>
        </p:nvSpPr>
        <p:spPr>
          <a:xfrm flipH="1">
            <a:off x="4489957" y="3201010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09" name="Oval 908">
            <a:extLst>
              <a:ext uri="{FF2B5EF4-FFF2-40B4-BE49-F238E27FC236}">
                <a16:creationId xmlns:a16="http://schemas.microsoft.com/office/drawing/2014/main" id="{1312EE65-9FDA-47EB-B37E-1FFD83B48641}"/>
              </a:ext>
            </a:extLst>
          </p:cNvPr>
          <p:cNvSpPr>
            <a:spLocks noChangeAspect="1"/>
          </p:cNvSpPr>
          <p:nvPr/>
        </p:nvSpPr>
        <p:spPr>
          <a:xfrm flipH="1">
            <a:off x="7275483" y="3201010"/>
            <a:ext cx="27432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958" name="Group 957">
            <a:extLst>
              <a:ext uri="{FF2B5EF4-FFF2-40B4-BE49-F238E27FC236}">
                <a16:creationId xmlns:a16="http://schemas.microsoft.com/office/drawing/2014/main" id="{F3CD0764-6A49-4217-8744-F559692D03DC}"/>
              </a:ext>
            </a:extLst>
          </p:cNvPr>
          <p:cNvGrpSpPr/>
          <p:nvPr/>
        </p:nvGrpSpPr>
        <p:grpSpPr>
          <a:xfrm>
            <a:off x="736121" y="1832720"/>
            <a:ext cx="10526798" cy="1226144"/>
            <a:chOff x="736121" y="1832720"/>
            <a:chExt cx="10526798" cy="1226144"/>
          </a:xfrm>
        </p:grpSpPr>
        <p:grpSp>
          <p:nvGrpSpPr>
            <p:cNvPr id="910" name="Group 909">
              <a:extLst>
                <a:ext uri="{FF2B5EF4-FFF2-40B4-BE49-F238E27FC236}">
                  <a16:creationId xmlns:a16="http://schemas.microsoft.com/office/drawing/2014/main" id="{80507993-5E9C-484B-8CA0-10CE1D414F72}"/>
                </a:ext>
              </a:extLst>
            </p:cNvPr>
            <p:cNvGrpSpPr/>
            <p:nvPr/>
          </p:nvGrpSpPr>
          <p:grpSpPr>
            <a:xfrm>
              <a:off x="736121" y="1832720"/>
              <a:ext cx="2129500" cy="1226144"/>
              <a:chOff x="538385" y="1794620"/>
              <a:chExt cx="2129500" cy="1226144"/>
            </a:xfrm>
          </p:grpSpPr>
          <p:sp>
            <p:nvSpPr>
              <p:cNvPr id="911" name="Parallelogram 910">
                <a:extLst>
                  <a:ext uri="{FF2B5EF4-FFF2-40B4-BE49-F238E27FC236}">
                    <a16:creationId xmlns:a16="http://schemas.microsoft.com/office/drawing/2014/main" id="{56A7A1D3-5B7A-4817-9CCC-1BF645FC212C}"/>
                  </a:ext>
                </a:extLst>
              </p:cNvPr>
              <p:cNvSpPr/>
              <p:nvPr/>
            </p:nvSpPr>
            <p:spPr>
              <a:xfrm rot="5400000">
                <a:off x="291318" y="2110049"/>
                <a:ext cx="598281" cy="104147"/>
              </a:xfrm>
              <a:prstGeom prst="parallelogram">
                <a:avLst>
                  <a:gd name="adj" fmla="val 117676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2" name="Rectangle 911">
                <a:extLst>
                  <a:ext uri="{FF2B5EF4-FFF2-40B4-BE49-F238E27FC236}">
                    <a16:creationId xmlns:a16="http://schemas.microsoft.com/office/drawing/2014/main" id="{43F04821-87FD-4FF9-87CE-730B5F215BA9}"/>
                  </a:ext>
                </a:extLst>
              </p:cNvPr>
              <p:cNvSpPr/>
              <p:nvPr/>
            </p:nvSpPr>
            <p:spPr>
              <a:xfrm>
                <a:off x="642532" y="1794620"/>
                <a:ext cx="2025353" cy="122614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3" name="Rectangle 912">
                <a:extLst>
                  <a:ext uri="{FF2B5EF4-FFF2-40B4-BE49-F238E27FC236}">
                    <a16:creationId xmlns:a16="http://schemas.microsoft.com/office/drawing/2014/main" id="{2748323A-827C-4E33-B48E-EFE81A37E737}"/>
                  </a:ext>
                </a:extLst>
              </p:cNvPr>
              <p:cNvSpPr/>
              <p:nvPr/>
            </p:nvSpPr>
            <p:spPr>
              <a:xfrm>
                <a:off x="538385" y="1862982"/>
                <a:ext cx="2025353" cy="4785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4" name="Group 913">
              <a:extLst>
                <a:ext uri="{FF2B5EF4-FFF2-40B4-BE49-F238E27FC236}">
                  <a16:creationId xmlns:a16="http://schemas.microsoft.com/office/drawing/2014/main" id="{951FAAC9-2D20-4CB8-8145-F123E2E132A4}"/>
                </a:ext>
              </a:extLst>
            </p:cNvPr>
            <p:cNvGrpSpPr/>
            <p:nvPr/>
          </p:nvGrpSpPr>
          <p:grpSpPr>
            <a:xfrm>
              <a:off x="3535220" y="1832720"/>
              <a:ext cx="2129500" cy="1226144"/>
              <a:chOff x="538385" y="1794620"/>
              <a:chExt cx="2129500" cy="1226144"/>
            </a:xfrm>
          </p:grpSpPr>
          <p:sp>
            <p:nvSpPr>
              <p:cNvPr id="915" name="Parallelogram 914">
                <a:extLst>
                  <a:ext uri="{FF2B5EF4-FFF2-40B4-BE49-F238E27FC236}">
                    <a16:creationId xmlns:a16="http://schemas.microsoft.com/office/drawing/2014/main" id="{5ADC6312-B8D2-4160-8B17-D3C9E21D5F04}"/>
                  </a:ext>
                </a:extLst>
              </p:cNvPr>
              <p:cNvSpPr/>
              <p:nvPr/>
            </p:nvSpPr>
            <p:spPr>
              <a:xfrm rot="5400000">
                <a:off x="291318" y="2110049"/>
                <a:ext cx="598281" cy="104147"/>
              </a:xfrm>
              <a:prstGeom prst="parallelogram">
                <a:avLst>
                  <a:gd name="adj" fmla="val 117676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6" name="Rectangle 915">
                <a:extLst>
                  <a:ext uri="{FF2B5EF4-FFF2-40B4-BE49-F238E27FC236}">
                    <a16:creationId xmlns:a16="http://schemas.microsoft.com/office/drawing/2014/main" id="{7E8F74E2-4B93-4BD3-84E1-A858F5195DD0}"/>
                  </a:ext>
                </a:extLst>
              </p:cNvPr>
              <p:cNvSpPr/>
              <p:nvPr/>
            </p:nvSpPr>
            <p:spPr>
              <a:xfrm>
                <a:off x="642532" y="1794620"/>
                <a:ext cx="2025353" cy="122614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7" name="Rectangle 916">
                <a:extLst>
                  <a:ext uri="{FF2B5EF4-FFF2-40B4-BE49-F238E27FC236}">
                    <a16:creationId xmlns:a16="http://schemas.microsoft.com/office/drawing/2014/main" id="{D7347E15-FE93-48B2-ABFB-7F8C79EC10E7}"/>
                  </a:ext>
                </a:extLst>
              </p:cNvPr>
              <p:cNvSpPr/>
              <p:nvPr/>
            </p:nvSpPr>
            <p:spPr>
              <a:xfrm>
                <a:off x="538385" y="1862982"/>
                <a:ext cx="2025353" cy="47856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8" name="Group 917">
              <a:extLst>
                <a:ext uri="{FF2B5EF4-FFF2-40B4-BE49-F238E27FC236}">
                  <a16:creationId xmlns:a16="http://schemas.microsoft.com/office/drawing/2014/main" id="{BED1D42B-8CF4-4B4C-83F5-E5D833080DD5}"/>
                </a:ext>
              </a:extLst>
            </p:cNvPr>
            <p:cNvGrpSpPr/>
            <p:nvPr/>
          </p:nvGrpSpPr>
          <p:grpSpPr>
            <a:xfrm>
              <a:off x="6334319" y="1832720"/>
              <a:ext cx="2129500" cy="1226144"/>
              <a:chOff x="538385" y="1794620"/>
              <a:chExt cx="2129500" cy="1226144"/>
            </a:xfrm>
          </p:grpSpPr>
          <p:sp>
            <p:nvSpPr>
              <p:cNvPr id="919" name="Parallelogram 918">
                <a:extLst>
                  <a:ext uri="{FF2B5EF4-FFF2-40B4-BE49-F238E27FC236}">
                    <a16:creationId xmlns:a16="http://schemas.microsoft.com/office/drawing/2014/main" id="{7219F57B-EDE8-4BAD-9D17-EA18F401CE9D}"/>
                  </a:ext>
                </a:extLst>
              </p:cNvPr>
              <p:cNvSpPr/>
              <p:nvPr/>
            </p:nvSpPr>
            <p:spPr>
              <a:xfrm rot="5400000">
                <a:off x="291318" y="2110049"/>
                <a:ext cx="598281" cy="104147"/>
              </a:xfrm>
              <a:prstGeom prst="parallelogram">
                <a:avLst>
                  <a:gd name="adj" fmla="val 117676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" name="Rectangle 919">
                <a:extLst>
                  <a:ext uri="{FF2B5EF4-FFF2-40B4-BE49-F238E27FC236}">
                    <a16:creationId xmlns:a16="http://schemas.microsoft.com/office/drawing/2014/main" id="{DC0B34FD-F84E-484C-A843-94BD611013D7}"/>
                  </a:ext>
                </a:extLst>
              </p:cNvPr>
              <p:cNvSpPr/>
              <p:nvPr/>
            </p:nvSpPr>
            <p:spPr>
              <a:xfrm>
                <a:off x="642532" y="1794620"/>
                <a:ext cx="2025353" cy="122614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" name="Rectangle 920">
                <a:extLst>
                  <a:ext uri="{FF2B5EF4-FFF2-40B4-BE49-F238E27FC236}">
                    <a16:creationId xmlns:a16="http://schemas.microsoft.com/office/drawing/2014/main" id="{F7A6071F-013A-423A-A694-4FCF03C8285B}"/>
                  </a:ext>
                </a:extLst>
              </p:cNvPr>
              <p:cNvSpPr/>
              <p:nvPr/>
            </p:nvSpPr>
            <p:spPr>
              <a:xfrm>
                <a:off x="538385" y="1862982"/>
                <a:ext cx="2025353" cy="47856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2" name="Group 921">
              <a:extLst>
                <a:ext uri="{FF2B5EF4-FFF2-40B4-BE49-F238E27FC236}">
                  <a16:creationId xmlns:a16="http://schemas.microsoft.com/office/drawing/2014/main" id="{8C89E37B-A87F-4F87-AD75-2AEA281CD795}"/>
                </a:ext>
              </a:extLst>
            </p:cNvPr>
            <p:cNvGrpSpPr/>
            <p:nvPr/>
          </p:nvGrpSpPr>
          <p:grpSpPr>
            <a:xfrm>
              <a:off x="9133419" y="1832720"/>
              <a:ext cx="2129500" cy="1226144"/>
              <a:chOff x="538385" y="1794620"/>
              <a:chExt cx="2129500" cy="1226144"/>
            </a:xfrm>
          </p:grpSpPr>
          <p:sp>
            <p:nvSpPr>
              <p:cNvPr id="923" name="Parallelogram 922">
                <a:extLst>
                  <a:ext uri="{FF2B5EF4-FFF2-40B4-BE49-F238E27FC236}">
                    <a16:creationId xmlns:a16="http://schemas.microsoft.com/office/drawing/2014/main" id="{BFA55E43-F335-40B6-AB1B-56CA3E6FD615}"/>
                  </a:ext>
                </a:extLst>
              </p:cNvPr>
              <p:cNvSpPr/>
              <p:nvPr/>
            </p:nvSpPr>
            <p:spPr>
              <a:xfrm rot="5400000">
                <a:off x="291318" y="2110049"/>
                <a:ext cx="598281" cy="104147"/>
              </a:xfrm>
              <a:prstGeom prst="parallelogram">
                <a:avLst>
                  <a:gd name="adj" fmla="val 117676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4" name="Rectangle 923">
                <a:extLst>
                  <a:ext uri="{FF2B5EF4-FFF2-40B4-BE49-F238E27FC236}">
                    <a16:creationId xmlns:a16="http://schemas.microsoft.com/office/drawing/2014/main" id="{FC8CD8D0-FDBA-4181-87C5-691574378A95}"/>
                  </a:ext>
                </a:extLst>
              </p:cNvPr>
              <p:cNvSpPr/>
              <p:nvPr/>
            </p:nvSpPr>
            <p:spPr>
              <a:xfrm>
                <a:off x="642532" y="1794620"/>
                <a:ext cx="2025353" cy="122614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5" name="Rectangle 924">
                <a:extLst>
                  <a:ext uri="{FF2B5EF4-FFF2-40B4-BE49-F238E27FC236}">
                    <a16:creationId xmlns:a16="http://schemas.microsoft.com/office/drawing/2014/main" id="{2AC321CA-6C7B-45EE-9C66-BB6112C06B41}"/>
                  </a:ext>
                </a:extLst>
              </p:cNvPr>
              <p:cNvSpPr/>
              <p:nvPr/>
            </p:nvSpPr>
            <p:spPr>
              <a:xfrm>
                <a:off x="538385" y="1862982"/>
                <a:ext cx="2025353" cy="47856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6" name="직사각형 113">
            <a:extLst>
              <a:ext uri="{FF2B5EF4-FFF2-40B4-BE49-F238E27FC236}">
                <a16:creationId xmlns:a16="http://schemas.microsoft.com/office/drawing/2014/main" id="{D7EB0CDA-7F85-4E52-8391-6ADBBE4A4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414" y="1909436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927" name="직사각형 113">
            <a:extLst>
              <a:ext uri="{FF2B5EF4-FFF2-40B4-BE49-F238E27FC236}">
                <a16:creationId xmlns:a16="http://schemas.microsoft.com/office/drawing/2014/main" id="{B44AF6BD-C5A8-4C90-8DDD-547464FDD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808" y="1909436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928" name="직사각형 113">
            <a:extLst>
              <a:ext uri="{FF2B5EF4-FFF2-40B4-BE49-F238E27FC236}">
                <a16:creationId xmlns:a16="http://schemas.microsoft.com/office/drawing/2014/main" id="{2F534BD1-4F51-4180-A330-26B838EB9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201" y="1909436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929" name="직사각형 113">
            <a:extLst>
              <a:ext uri="{FF2B5EF4-FFF2-40B4-BE49-F238E27FC236}">
                <a16:creationId xmlns:a16="http://schemas.microsoft.com/office/drawing/2014/main" id="{52A7AF86-48AA-4A6B-971A-B8C412573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594" y="1909436"/>
            <a:ext cx="108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grpSp>
        <p:nvGrpSpPr>
          <p:cNvPr id="930" name="Group 929">
            <a:extLst>
              <a:ext uri="{FF2B5EF4-FFF2-40B4-BE49-F238E27FC236}">
                <a16:creationId xmlns:a16="http://schemas.microsoft.com/office/drawing/2014/main" id="{8CAAB123-60A6-43EF-903F-756EB75BCCDD}"/>
              </a:ext>
            </a:extLst>
          </p:cNvPr>
          <p:cNvGrpSpPr/>
          <p:nvPr/>
        </p:nvGrpSpPr>
        <p:grpSpPr>
          <a:xfrm>
            <a:off x="1024894" y="2444071"/>
            <a:ext cx="1660590" cy="552008"/>
            <a:chOff x="999072" y="1768812"/>
            <a:chExt cx="1868884" cy="552008"/>
          </a:xfrm>
        </p:grpSpPr>
        <p:sp>
          <p:nvSpPr>
            <p:cNvPr id="931" name="TextBox 930">
              <a:extLst>
                <a:ext uri="{FF2B5EF4-FFF2-40B4-BE49-F238E27FC236}">
                  <a16:creationId xmlns:a16="http://schemas.microsoft.com/office/drawing/2014/main" id="{707D6A6A-F507-4C20-8685-BED2F8B88145}"/>
                </a:ext>
              </a:extLst>
            </p:cNvPr>
            <p:cNvSpPr txBox="1"/>
            <p:nvPr/>
          </p:nvSpPr>
          <p:spPr>
            <a:xfrm>
              <a:off x="999072" y="176881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2" name="TextBox 931">
              <a:extLst>
                <a:ext uri="{FF2B5EF4-FFF2-40B4-BE49-F238E27FC236}">
                  <a16:creationId xmlns:a16="http://schemas.microsoft.com/office/drawing/2014/main" id="{AD4B0ECC-3147-4E24-9EE2-9F81D4078B8B}"/>
                </a:ext>
              </a:extLst>
            </p:cNvPr>
            <p:cNvSpPr txBox="1"/>
            <p:nvPr/>
          </p:nvSpPr>
          <p:spPr>
            <a:xfrm>
              <a:off x="999072" y="204382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33" name="Group 932">
            <a:extLst>
              <a:ext uri="{FF2B5EF4-FFF2-40B4-BE49-F238E27FC236}">
                <a16:creationId xmlns:a16="http://schemas.microsoft.com/office/drawing/2014/main" id="{262D214F-77E8-4BF0-89BD-281B3EC8F1CC}"/>
              </a:ext>
            </a:extLst>
          </p:cNvPr>
          <p:cNvGrpSpPr/>
          <p:nvPr/>
        </p:nvGrpSpPr>
        <p:grpSpPr>
          <a:xfrm>
            <a:off x="3820600" y="2444071"/>
            <a:ext cx="1660590" cy="552008"/>
            <a:chOff x="999072" y="1768812"/>
            <a:chExt cx="1868884" cy="552008"/>
          </a:xfrm>
        </p:grpSpPr>
        <p:sp>
          <p:nvSpPr>
            <p:cNvPr id="934" name="TextBox 933">
              <a:extLst>
                <a:ext uri="{FF2B5EF4-FFF2-40B4-BE49-F238E27FC236}">
                  <a16:creationId xmlns:a16="http://schemas.microsoft.com/office/drawing/2014/main" id="{8FE4F86F-4BF5-4846-A93A-CB8BE3F746C3}"/>
                </a:ext>
              </a:extLst>
            </p:cNvPr>
            <p:cNvSpPr txBox="1"/>
            <p:nvPr/>
          </p:nvSpPr>
          <p:spPr>
            <a:xfrm>
              <a:off x="999072" y="176881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5" name="TextBox 934">
              <a:extLst>
                <a:ext uri="{FF2B5EF4-FFF2-40B4-BE49-F238E27FC236}">
                  <a16:creationId xmlns:a16="http://schemas.microsoft.com/office/drawing/2014/main" id="{D808C599-21DD-4029-82EF-E4B0D1DE110F}"/>
                </a:ext>
              </a:extLst>
            </p:cNvPr>
            <p:cNvSpPr txBox="1"/>
            <p:nvPr/>
          </p:nvSpPr>
          <p:spPr>
            <a:xfrm>
              <a:off x="999072" y="204382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47A97677-D2F1-4130-BE01-CAF681B19C5F}"/>
              </a:ext>
            </a:extLst>
          </p:cNvPr>
          <p:cNvGrpSpPr/>
          <p:nvPr/>
        </p:nvGrpSpPr>
        <p:grpSpPr>
          <a:xfrm>
            <a:off x="6616306" y="2444071"/>
            <a:ext cx="1660590" cy="552008"/>
            <a:chOff x="999072" y="1768812"/>
            <a:chExt cx="1868884" cy="552008"/>
          </a:xfrm>
        </p:grpSpPr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1572728C-551F-4B80-BCFC-343E271C73CB}"/>
                </a:ext>
              </a:extLst>
            </p:cNvPr>
            <p:cNvSpPr txBox="1"/>
            <p:nvPr/>
          </p:nvSpPr>
          <p:spPr>
            <a:xfrm>
              <a:off x="999072" y="176881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8742D647-AC82-4B19-99AF-F8EBF076C8A8}"/>
                </a:ext>
              </a:extLst>
            </p:cNvPr>
            <p:cNvSpPr txBox="1"/>
            <p:nvPr/>
          </p:nvSpPr>
          <p:spPr>
            <a:xfrm>
              <a:off x="999072" y="204382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3D362C4E-614C-4407-90CB-939281CAA343}"/>
              </a:ext>
            </a:extLst>
          </p:cNvPr>
          <p:cNvGrpSpPr/>
          <p:nvPr/>
        </p:nvGrpSpPr>
        <p:grpSpPr>
          <a:xfrm>
            <a:off x="9412012" y="2444071"/>
            <a:ext cx="1660590" cy="552008"/>
            <a:chOff x="999072" y="1768812"/>
            <a:chExt cx="1868884" cy="552008"/>
          </a:xfrm>
        </p:grpSpPr>
        <p:sp>
          <p:nvSpPr>
            <p:cNvPr id="940" name="TextBox 939">
              <a:extLst>
                <a:ext uri="{FF2B5EF4-FFF2-40B4-BE49-F238E27FC236}">
                  <a16:creationId xmlns:a16="http://schemas.microsoft.com/office/drawing/2014/main" id="{BB18B976-BFE8-47BB-8E02-86A70CA6AA0E}"/>
                </a:ext>
              </a:extLst>
            </p:cNvPr>
            <p:cNvSpPr txBox="1"/>
            <p:nvPr/>
          </p:nvSpPr>
          <p:spPr>
            <a:xfrm>
              <a:off x="999072" y="176881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41" name="TextBox 940">
              <a:extLst>
                <a:ext uri="{FF2B5EF4-FFF2-40B4-BE49-F238E27FC236}">
                  <a16:creationId xmlns:a16="http://schemas.microsoft.com/office/drawing/2014/main" id="{309A6E4E-85E6-443D-BFD8-62EF3C366058}"/>
                </a:ext>
              </a:extLst>
            </p:cNvPr>
            <p:cNvSpPr txBox="1"/>
            <p:nvPr/>
          </p:nvSpPr>
          <p:spPr>
            <a:xfrm>
              <a:off x="999072" y="204382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42" name="Rounded Rectangle 5">
            <a:extLst>
              <a:ext uri="{FF2B5EF4-FFF2-40B4-BE49-F238E27FC236}">
                <a16:creationId xmlns:a16="http://schemas.microsoft.com/office/drawing/2014/main" id="{87612244-E0E0-40CE-80AA-71B0FAAB09BB}"/>
              </a:ext>
            </a:extLst>
          </p:cNvPr>
          <p:cNvSpPr/>
          <p:nvPr/>
        </p:nvSpPr>
        <p:spPr>
          <a:xfrm flipH="1">
            <a:off x="1549456" y="3678658"/>
            <a:ext cx="529839" cy="43708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3" name="Rectangle 9">
            <a:extLst>
              <a:ext uri="{FF2B5EF4-FFF2-40B4-BE49-F238E27FC236}">
                <a16:creationId xmlns:a16="http://schemas.microsoft.com/office/drawing/2014/main" id="{116FD5E5-E1DD-454C-B1F5-610129B2EBE9}"/>
              </a:ext>
            </a:extLst>
          </p:cNvPr>
          <p:cNvSpPr/>
          <p:nvPr/>
        </p:nvSpPr>
        <p:spPr>
          <a:xfrm>
            <a:off x="7158815" y="3632711"/>
            <a:ext cx="529840" cy="5289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4" name="Block Arc 25">
            <a:extLst>
              <a:ext uri="{FF2B5EF4-FFF2-40B4-BE49-F238E27FC236}">
                <a16:creationId xmlns:a16="http://schemas.microsoft.com/office/drawing/2014/main" id="{73E147BE-9781-4E4F-BF0E-969A8586C996}"/>
              </a:ext>
            </a:extLst>
          </p:cNvPr>
          <p:cNvSpPr/>
          <p:nvPr/>
        </p:nvSpPr>
        <p:spPr>
          <a:xfrm>
            <a:off x="4423471" y="3627720"/>
            <a:ext cx="373062" cy="538960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5" name="Oval 32">
            <a:extLst>
              <a:ext uri="{FF2B5EF4-FFF2-40B4-BE49-F238E27FC236}">
                <a16:creationId xmlns:a16="http://schemas.microsoft.com/office/drawing/2014/main" id="{420A19BD-6421-487A-B0A2-48309A4295CB}"/>
              </a:ext>
            </a:extLst>
          </p:cNvPr>
          <p:cNvSpPr/>
          <p:nvPr/>
        </p:nvSpPr>
        <p:spPr>
          <a:xfrm>
            <a:off x="9933249" y="3632628"/>
            <a:ext cx="529840" cy="52914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3CA4FC17-C37D-4655-96DC-DD088D63F809}"/>
              </a:ext>
            </a:extLst>
          </p:cNvPr>
          <p:cNvGrpSpPr/>
          <p:nvPr/>
        </p:nvGrpSpPr>
        <p:grpSpPr>
          <a:xfrm>
            <a:off x="967285" y="4319070"/>
            <a:ext cx="1563024" cy="1877437"/>
            <a:chOff x="1829656" y="4528906"/>
            <a:chExt cx="2691170" cy="1877437"/>
          </a:xfrm>
        </p:grpSpPr>
        <p:sp>
          <p:nvSpPr>
            <p:cNvPr id="947" name="TextBox 946">
              <a:extLst>
                <a:ext uri="{FF2B5EF4-FFF2-40B4-BE49-F238E27FC236}">
                  <a16:creationId xmlns:a16="http://schemas.microsoft.com/office/drawing/2014/main" id="{E35D4D62-5540-4C23-A698-A2E0D05B3A4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74379F41-BA32-4F85-96AB-2D9FF25072E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9" name="Group 948">
            <a:extLst>
              <a:ext uri="{FF2B5EF4-FFF2-40B4-BE49-F238E27FC236}">
                <a16:creationId xmlns:a16="http://schemas.microsoft.com/office/drawing/2014/main" id="{E48ED267-B7C6-43E1-AA17-3BFD484A6C2A}"/>
              </a:ext>
            </a:extLst>
          </p:cNvPr>
          <p:cNvGrpSpPr/>
          <p:nvPr/>
        </p:nvGrpSpPr>
        <p:grpSpPr>
          <a:xfrm>
            <a:off x="3801100" y="4319070"/>
            <a:ext cx="1563024" cy="1877437"/>
            <a:chOff x="1829656" y="4528906"/>
            <a:chExt cx="2691170" cy="1877437"/>
          </a:xfrm>
        </p:grpSpPr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E1780DCA-8D7A-40A8-9DF8-D9AD6BB24472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1DF10832-2D50-4DA1-BFA3-8A237FEDF71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2" name="Group 951">
            <a:extLst>
              <a:ext uri="{FF2B5EF4-FFF2-40B4-BE49-F238E27FC236}">
                <a16:creationId xmlns:a16="http://schemas.microsoft.com/office/drawing/2014/main" id="{0F1E4288-C04D-4119-84F7-9934484B3C1E}"/>
              </a:ext>
            </a:extLst>
          </p:cNvPr>
          <p:cNvGrpSpPr/>
          <p:nvPr/>
        </p:nvGrpSpPr>
        <p:grpSpPr>
          <a:xfrm>
            <a:off x="6634915" y="4319070"/>
            <a:ext cx="1563024" cy="1877437"/>
            <a:chOff x="1829656" y="4528906"/>
            <a:chExt cx="2691170" cy="1877437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870138C8-6E04-438B-A7BF-B2D0B43A8D2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3AD50F4F-FD48-4934-B708-4348A29D0BF7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5" name="Group 954">
            <a:extLst>
              <a:ext uri="{FF2B5EF4-FFF2-40B4-BE49-F238E27FC236}">
                <a16:creationId xmlns:a16="http://schemas.microsoft.com/office/drawing/2014/main" id="{C27EFB06-0A86-45CF-AF0D-D91F6C37EC3C}"/>
              </a:ext>
            </a:extLst>
          </p:cNvPr>
          <p:cNvGrpSpPr/>
          <p:nvPr/>
        </p:nvGrpSpPr>
        <p:grpSpPr>
          <a:xfrm>
            <a:off x="9468730" y="4319070"/>
            <a:ext cx="1563024" cy="1877437"/>
            <a:chOff x="1829656" y="4528906"/>
            <a:chExt cx="2691170" cy="1877437"/>
          </a:xfrm>
        </p:grpSpPr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6D1F91CA-C4F5-4419-A5BD-482D1676502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09245F05-D73D-4EAC-8673-20D79FA1EF2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156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2021-04-13T02:48:29Z</dcterms:modified>
</cp:coreProperties>
</file>