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2" name="Rounded Rectangle 10">
            <a:extLst>
              <a:ext uri="{FF2B5EF4-FFF2-40B4-BE49-F238E27FC236}">
                <a16:creationId xmlns:a16="http://schemas.microsoft.com/office/drawing/2014/main" id="{13441D23-A57C-4764-9009-A4D614259398}"/>
              </a:ext>
            </a:extLst>
          </p:cNvPr>
          <p:cNvSpPr/>
          <p:nvPr/>
        </p:nvSpPr>
        <p:spPr>
          <a:xfrm rot="16200000" flipV="1">
            <a:off x="9311510" y="2792366"/>
            <a:ext cx="224188" cy="553679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grpSp>
        <p:nvGrpSpPr>
          <p:cNvPr id="303" name="Group 302">
            <a:extLst>
              <a:ext uri="{FF2B5EF4-FFF2-40B4-BE49-F238E27FC236}">
                <a16:creationId xmlns:a16="http://schemas.microsoft.com/office/drawing/2014/main" id="{4822CF14-6B18-4514-99DE-04123DFC5021}"/>
              </a:ext>
            </a:extLst>
          </p:cNvPr>
          <p:cNvGrpSpPr/>
          <p:nvPr/>
        </p:nvGrpSpPr>
        <p:grpSpPr>
          <a:xfrm rot="10800000" flipH="1" flipV="1">
            <a:off x="1194698" y="1751184"/>
            <a:ext cx="1378814" cy="1378814"/>
            <a:chOff x="6876256" y="3063517"/>
            <a:chExt cx="1944216" cy="1944216"/>
          </a:xfrm>
          <a:solidFill>
            <a:schemeClr val="bg1"/>
          </a:solidFill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  <a:scene3d>
            <a:camera prst="perspectiveLeft">
              <a:rot lat="0" lon="2400000" rev="0"/>
            </a:camera>
            <a:lightRig rig="threePt" dir="t"/>
          </a:scene3d>
        </p:grpSpPr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1126800F-738E-469D-A26D-0599C6B2DF28}"/>
                </a:ext>
              </a:extLst>
            </p:cNvPr>
            <p:cNvSpPr/>
            <p:nvPr/>
          </p:nvSpPr>
          <p:spPr>
            <a:xfrm>
              <a:off x="6876256" y="3063517"/>
              <a:ext cx="1944216" cy="1944216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5"/>
              </a:solidFill>
            </a:ln>
            <a:sp3d extrusionH="16510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05" name="Oval 304">
              <a:extLst>
                <a:ext uri="{FF2B5EF4-FFF2-40B4-BE49-F238E27FC236}">
                  <a16:creationId xmlns:a16="http://schemas.microsoft.com/office/drawing/2014/main" id="{A02B43B4-A3D7-4AC7-A98F-48FFE4DA1FDA}"/>
                </a:ext>
              </a:extLst>
            </p:cNvPr>
            <p:cNvSpPr/>
            <p:nvPr/>
          </p:nvSpPr>
          <p:spPr>
            <a:xfrm>
              <a:off x="7165759" y="3353020"/>
              <a:ext cx="1365211" cy="1365211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5"/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ABB6C5F6-BC63-433C-BC35-B58A974FC6C9}"/>
                </a:ext>
              </a:extLst>
            </p:cNvPr>
            <p:cNvSpPr/>
            <p:nvPr/>
          </p:nvSpPr>
          <p:spPr>
            <a:xfrm>
              <a:off x="7487073" y="3674334"/>
              <a:ext cx="722583" cy="722583"/>
            </a:xfrm>
            <a:prstGeom prst="ellipse">
              <a:avLst/>
            </a:prstGeom>
            <a:grpFill/>
            <a:ln w="165100">
              <a:solidFill>
                <a:schemeClr val="accent5"/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307" name="Rounded Rectangle 10">
            <a:extLst>
              <a:ext uri="{FF2B5EF4-FFF2-40B4-BE49-F238E27FC236}">
                <a16:creationId xmlns:a16="http://schemas.microsoft.com/office/drawing/2014/main" id="{0D69442A-9C5B-44AF-8796-C3C99E97250E}"/>
              </a:ext>
            </a:extLst>
          </p:cNvPr>
          <p:cNvSpPr/>
          <p:nvPr/>
        </p:nvSpPr>
        <p:spPr>
          <a:xfrm rot="16200000" flipV="1">
            <a:off x="4864221" y="3921099"/>
            <a:ext cx="224188" cy="32793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grpSp>
        <p:nvGrpSpPr>
          <p:cNvPr id="308" name="그룹 100">
            <a:extLst>
              <a:ext uri="{FF2B5EF4-FFF2-40B4-BE49-F238E27FC236}">
                <a16:creationId xmlns:a16="http://schemas.microsoft.com/office/drawing/2014/main" id="{566E2E2E-2C27-4157-B2BD-2F2A301087F9}"/>
              </a:ext>
            </a:extLst>
          </p:cNvPr>
          <p:cNvGrpSpPr/>
          <p:nvPr/>
        </p:nvGrpSpPr>
        <p:grpSpPr>
          <a:xfrm>
            <a:off x="2905972" y="4671094"/>
            <a:ext cx="6165798" cy="1008517"/>
            <a:chOff x="1180215" y="4698261"/>
            <a:chExt cx="6165797" cy="1008516"/>
          </a:xfrm>
          <a:solidFill>
            <a:schemeClr val="accent1"/>
          </a:solidFill>
        </p:grpSpPr>
        <p:sp>
          <p:nvSpPr>
            <p:cNvPr id="309" name="Block Arc 15">
              <a:extLst>
                <a:ext uri="{FF2B5EF4-FFF2-40B4-BE49-F238E27FC236}">
                  <a16:creationId xmlns:a16="http://schemas.microsoft.com/office/drawing/2014/main" id="{7E7DC2EB-0E0C-4878-B13A-46544247B332}"/>
                </a:ext>
              </a:extLst>
            </p:cNvPr>
            <p:cNvSpPr/>
            <p:nvPr/>
          </p:nvSpPr>
          <p:spPr>
            <a:xfrm rot="5400000" flipV="1">
              <a:off x="1180215" y="4698777"/>
              <a:ext cx="1008000" cy="1008000"/>
            </a:xfrm>
            <a:prstGeom prst="blockArc">
              <a:avLst>
                <a:gd name="adj1" fmla="val 10800000"/>
                <a:gd name="adj2" fmla="val 21546813"/>
                <a:gd name="adj3" fmla="val 22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310" name="Rounded Rectangle 17">
              <a:extLst>
                <a:ext uri="{FF2B5EF4-FFF2-40B4-BE49-F238E27FC236}">
                  <a16:creationId xmlns:a16="http://schemas.microsoft.com/office/drawing/2014/main" id="{59411174-5DBA-4BDE-98DE-67245FE73A1F}"/>
                </a:ext>
              </a:extLst>
            </p:cNvPr>
            <p:cNvSpPr/>
            <p:nvPr/>
          </p:nvSpPr>
          <p:spPr>
            <a:xfrm rot="5400000" flipV="1">
              <a:off x="5816598" y="3393679"/>
              <a:ext cx="224188" cy="28346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11" name="Rounded Rectangle 17">
              <a:extLst>
                <a:ext uri="{FF2B5EF4-FFF2-40B4-BE49-F238E27FC236}">
                  <a16:creationId xmlns:a16="http://schemas.microsoft.com/office/drawing/2014/main" id="{3518DB02-E148-4287-992A-280DAD8BF73B}"/>
                </a:ext>
              </a:extLst>
            </p:cNvPr>
            <p:cNvSpPr/>
            <p:nvPr/>
          </p:nvSpPr>
          <p:spPr>
            <a:xfrm rot="5400000" flipV="1">
              <a:off x="2981116" y="3393035"/>
              <a:ext cx="224188" cy="28346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312" name="그룹 93">
            <a:extLst>
              <a:ext uri="{FF2B5EF4-FFF2-40B4-BE49-F238E27FC236}">
                <a16:creationId xmlns:a16="http://schemas.microsoft.com/office/drawing/2014/main" id="{9BE10169-D7B6-48A1-8F11-AA9FE7CED321}"/>
              </a:ext>
            </a:extLst>
          </p:cNvPr>
          <p:cNvGrpSpPr/>
          <p:nvPr/>
        </p:nvGrpSpPr>
        <p:grpSpPr>
          <a:xfrm flipH="1">
            <a:off x="2751769" y="3875723"/>
            <a:ext cx="6813422" cy="1020591"/>
            <a:chOff x="488003" y="4686187"/>
            <a:chExt cx="6813422" cy="1020590"/>
          </a:xfrm>
          <a:solidFill>
            <a:schemeClr val="accent2"/>
          </a:solidFill>
        </p:grpSpPr>
        <p:sp>
          <p:nvSpPr>
            <p:cNvPr id="313" name="Block Arc 15">
              <a:extLst>
                <a:ext uri="{FF2B5EF4-FFF2-40B4-BE49-F238E27FC236}">
                  <a16:creationId xmlns:a16="http://schemas.microsoft.com/office/drawing/2014/main" id="{4EF09B43-1C23-456A-B096-11FA1F124CD4}"/>
                </a:ext>
              </a:extLst>
            </p:cNvPr>
            <p:cNvSpPr/>
            <p:nvPr/>
          </p:nvSpPr>
          <p:spPr>
            <a:xfrm rot="5400000" flipV="1">
              <a:off x="488003" y="4698777"/>
              <a:ext cx="1008000" cy="1008000"/>
            </a:xfrm>
            <a:prstGeom prst="blockArc">
              <a:avLst>
                <a:gd name="adj1" fmla="val 10800000"/>
                <a:gd name="adj2" fmla="val 21546813"/>
                <a:gd name="adj3" fmla="val 22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314" name="Rounded Rectangle 17">
              <a:extLst>
                <a:ext uri="{FF2B5EF4-FFF2-40B4-BE49-F238E27FC236}">
                  <a16:creationId xmlns:a16="http://schemas.microsoft.com/office/drawing/2014/main" id="{C1177BBB-2108-49DE-83D2-F75F4CBE06EF}"/>
                </a:ext>
              </a:extLst>
            </p:cNvPr>
            <p:cNvSpPr/>
            <p:nvPr/>
          </p:nvSpPr>
          <p:spPr>
            <a:xfrm rot="5400000" flipV="1">
              <a:off x="5611991" y="3221455"/>
              <a:ext cx="224188" cy="315468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15" name="Rounded Rectangle 17">
              <a:extLst>
                <a:ext uri="{FF2B5EF4-FFF2-40B4-BE49-F238E27FC236}">
                  <a16:creationId xmlns:a16="http://schemas.microsoft.com/office/drawing/2014/main" id="{BE7CA7AD-AC1D-4CA3-83E8-3BB046639D10}"/>
                </a:ext>
              </a:extLst>
            </p:cNvPr>
            <p:cNvSpPr/>
            <p:nvPr/>
          </p:nvSpPr>
          <p:spPr>
            <a:xfrm rot="5400000" flipV="1">
              <a:off x="2457311" y="3220941"/>
              <a:ext cx="224188" cy="31546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316" name="그룹 86">
            <a:extLst>
              <a:ext uri="{FF2B5EF4-FFF2-40B4-BE49-F238E27FC236}">
                <a16:creationId xmlns:a16="http://schemas.microsoft.com/office/drawing/2014/main" id="{200B802D-E701-4E3B-ADFC-A87E6E047764}"/>
              </a:ext>
            </a:extLst>
          </p:cNvPr>
          <p:cNvGrpSpPr/>
          <p:nvPr/>
        </p:nvGrpSpPr>
        <p:grpSpPr>
          <a:xfrm>
            <a:off x="2256821" y="3090519"/>
            <a:ext cx="6090475" cy="1008001"/>
            <a:chOff x="1222944" y="4698777"/>
            <a:chExt cx="6090475" cy="1008000"/>
          </a:xfrm>
          <a:solidFill>
            <a:schemeClr val="accent3"/>
          </a:solidFill>
        </p:grpSpPr>
        <p:sp>
          <p:nvSpPr>
            <p:cNvPr id="317" name="Block Arc 15">
              <a:extLst>
                <a:ext uri="{FF2B5EF4-FFF2-40B4-BE49-F238E27FC236}">
                  <a16:creationId xmlns:a16="http://schemas.microsoft.com/office/drawing/2014/main" id="{57D8F710-DDE8-4A27-9553-4381EDF2B332}"/>
                </a:ext>
              </a:extLst>
            </p:cNvPr>
            <p:cNvSpPr/>
            <p:nvPr/>
          </p:nvSpPr>
          <p:spPr>
            <a:xfrm rot="5400000" flipV="1">
              <a:off x="1222944" y="4698777"/>
              <a:ext cx="1008000" cy="1008000"/>
            </a:xfrm>
            <a:prstGeom prst="blockArc">
              <a:avLst>
                <a:gd name="adj1" fmla="val 10800000"/>
                <a:gd name="adj2" fmla="val 21546813"/>
                <a:gd name="adj3" fmla="val 22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318" name="Rounded Rectangle 17">
              <a:extLst>
                <a:ext uri="{FF2B5EF4-FFF2-40B4-BE49-F238E27FC236}">
                  <a16:creationId xmlns:a16="http://schemas.microsoft.com/office/drawing/2014/main" id="{E2300B6E-8655-4A5C-9FDB-31BFF6B7D3A1}"/>
                </a:ext>
              </a:extLst>
            </p:cNvPr>
            <p:cNvSpPr/>
            <p:nvPr/>
          </p:nvSpPr>
          <p:spPr>
            <a:xfrm rot="5400000" flipV="1">
              <a:off x="3004775" y="3411964"/>
              <a:ext cx="224188" cy="27980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19" name="Rounded Rectangle 17">
              <a:extLst>
                <a:ext uri="{FF2B5EF4-FFF2-40B4-BE49-F238E27FC236}">
                  <a16:creationId xmlns:a16="http://schemas.microsoft.com/office/drawing/2014/main" id="{9289C8BF-4851-4D3E-AD70-954B7E4F5B64}"/>
                </a:ext>
              </a:extLst>
            </p:cNvPr>
            <p:cNvSpPr/>
            <p:nvPr/>
          </p:nvSpPr>
          <p:spPr>
            <a:xfrm rot="5400000" flipV="1">
              <a:off x="5797721" y="3407393"/>
              <a:ext cx="224188" cy="28072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320" name="그룹 69">
            <a:extLst>
              <a:ext uri="{FF2B5EF4-FFF2-40B4-BE49-F238E27FC236}">
                <a16:creationId xmlns:a16="http://schemas.microsoft.com/office/drawing/2014/main" id="{8F9DF98F-C126-4FBD-B524-D825ABA45077}"/>
              </a:ext>
            </a:extLst>
          </p:cNvPr>
          <p:cNvGrpSpPr/>
          <p:nvPr/>
        </p:nvGrpSpPr>
        <p:grpSpPr>
          <a:xfrm flipH="1">
            <a:off x="1958964" y="2306317"/>
            <a:ext cx="6882891" cy="1008001"/>
            <a:chOff x="488003" y="4698777"/>
            <a:chExt cx="6882891" cy="1008000"/>
          </a:xfrm>
          <a:solidFill>
            <a:schemeClr val="accent4"/>
          </a:solidFill>
        </p:grpSpPr>
        <p:sp>
          <p:nvSpPr>
            <p:cNvPr id="321" name="Block Arc 15">
              <a:extLst>
                <a:ext uri="{FF2B5EF4-FFF2-40B4-BE49-F238E27FC236}">
                  <a16:creationId xmlns:a16="http://schemas.microsoft.com/office/drawing/2014/main" id="{72923E4D-C445-41BE-9D43-B9BC296EE529}"/>
                </a:ext>
              </a:extLst>
            </p:cNvPr>
            <p:cNvSpPr/>
            <p:nvPr/>
          </p:nvSpPr>
          <p:spPr>
            <a:xfrm rot="5400000" flipV="1">
              <a:off x="488003" y="4698777"/>
              <a:ext cx="1008000" cy="1008000"/>
            </a:xfrm>
            <a:prstGeom prst="blockArc">
              <a:avLst>
                <a:gd name="adj1" fmla="val 10800000"/>
                <a:gd name="adj2" fmla="val 21546813"/>
                <a:gd name="adj3" fmla="val 22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322" name="Rounded Rectangle 17">
              <a:extLst>
                <a:ext uri="{FF2B5EF4-FFF2-40B4-BE49-F238E27FC236}">
                  <a16:creationId xmlns:a16="http://schemas.microsoft.com/office/drawing/2014/main" id="{5FD9BACA-102A-4A3C-8C41-7BEBA1C653BE}"/>
                </a:ext>
              </a:extLst>
            </p:cNvPr>
            <p:cNvSpPr/>
            <p:nvPr/>
          </p:nvSpPr>
          <p:spPr>
            <a:xfrm rot="5400000" flipV="1">
              <a:off x="4018800" y="1570998"/>
              <a:ext cx="224188" cy="648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841DFCE1-1848-4189-84E1-152CFA9F5C2E}"/>
              </a:ext>
            </a:extLst>
          </p:cNvPr>
          <p:cNvGrpSpPr/>
          <p:nvPr/>
        </p:nvGrpSpPr>
        <p:grpSpPr>
          <a:xfrm>
            <a:off x="1850175" y="2204596"/>
            <a:ext cx="524147" cy="599646"/>
            <a:chOff x="1850175" y="2204596"/>
            <a:chExt cx="524147" cy="599646"/>
          </a:xfrm>
        </p:grpSpPr>
        <p:sp>
          <p:nvSpPr>
            <p:cNvPr id="324" name="Rounded Rectangle 12">
              <a:extLst>
                <a:ext uri="{FF2B5EF4-FFF2-40B4-BE49-F238E27FC236}">
                  <a16:creationId xmlns:a16="http://schemas.microsoft.com/office/drawing/2014/main" id="{302050DD-00F8-412A-B74F-C1209E0AA157}"/>
                </a:ext>
              </a:extLst>
            </p:cNvPr>
            <p:cNvSpPr/>
            <p:nvPr/>
          </p:nvSpPr>
          <p:spPr>
            <a:xfrm rot="8100000" flipH="1" flipV="1">
              <a:off x="2032441" y="2280092"/>
              <a:ext cx="159618" cy="52415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25" name="Rounded Rectangle 13">
              <a:extLst>
                <a:ext uri="{FF2B5EF4-FFF2-40B4-BE49-F238E27FC236}">
                  <a16:creationId xmlns:a16="http://schemas.microsoft.com/office/drawing/2014/main" id="{7EFACE33-F25D-46E8-BEC7-0A3E29555D61}"/>
                </a:ext>
              </a:extLst>
            </p:cNvPr>
            <p:cNvSpPr/>
            <p:nvPr/>
          </p:nvSpPr>
          <p:spPr>
            <a:xfrm rot="2700000" flipH="1" flipV="1">
              <a:off x="2032440" y="2022331"/>
              <a:ext cx="159618" cy="524147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326" name="Oval 325">
            <a:extLst>
              <a:ext uri="{FF2B5EF4-FFF2-40B4-BE49-F238E27FC236}">
                <a16:creationId xmlns:a16="http://schemas.microsoft.com/office/drawing/2014/main" id="{4431E451-494F-404D-96D3-37172F4DAD00}"/>
              </a:ext>
            </a:extLst>
          </p:cNvPr>
          <p:cNvSpPr/>
          <p:nvPr/>
        </p:nvSpPr>
        <p:spPr>
          <a:xfrm>
            <a:off x="5233355" y="2895203"/>
            <a:ext cx="642796" cy="642796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>
            <a:extLst>
              <a:ext uri="{FF2B5EF4-FFF2-40B4-BE49-F238E27FC236}">
                <a16:creationId xmlns:a16="http://schemas.microsoft.com/office/drawing/2014/main" id="{A46BF088-DA33-42A2-A216-D6BCC35322BC}"/>
              </a:ext>
            </a:extLst>
          </p:cNvPr>
          <p:cNvSpPr/>
          <p:nvPr/>
        </p:nvSpPr>
        <p:spPr>
          <a:xfrm>
            <a:off x="5603268" y="3672063"/>
            <a:ext cx="642796" cy="642796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>
            <a:extLst>
              <a:ext uri="{FF2B5EF4-FFF2-40B4-BE49-F238E27FC236}">
                <a16:creationId xmlns:a16="http://schemas.microsoft.com/office/drawing/2014/main" id="{30EA8277-DD30-4948-BEFA-ABF7AC1F97C9}"/>
              </a:ext>
            </a:extLst>
          </p:cNvPr>
          <p:cNvSpPr/>
          <p:nvPr/>
        </p:nvSpPr>
        <p:spPr>
          <a:xfrm>
            <a:off x="5973181" y="4448923"/>
            <a:ext cx="642796" cy="642796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>
            <a:extLst>
              <a:ext uri="{FF2B5EF4-FFF2-40B4-BE49-F238E27FC236}">
                <a16:creationId xmlns:a16="http://schemas.microsoft.com/office/drawing/2014/main" id="{4E1549E7-1C67-4320-A68A-69AFA579C809}"/>
              </a:ext>
            </a:extLst>
          </p:cNvPr>
          <p:cNvSpPr/>
          <p:nvPr/>
        </p:nvSpPr>
        <p:spPr>
          <a:xfrm>
            <a:off x="6343093" y="5225782"/>
            <a:ext cx="642796" cy="642796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>
            <a:extLst>
              <a:ext uri="{FF2B5EF4-FFF2-40B4-BE49-F238E27FC236}">
                <a16:creationId xmlns:a16="http://schemas.microsoft.com/office/drawing/2014/main" id="{6B514338-0B69-4F35-B9B3-6C14C75316D2}"/>
              </a:ext>
            </a:extLst>
          </p:cNvPr>
          <p:cNvSpPr/>
          <p:nvPr/>
        </p:nvSpPr>
        <p:spPr>
          <a:xfrm>
            <a:off x="4863442" y="2118343"/>
            <a:ext cx="642796" cy="642796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21">
            <a:extLst>
              <a:ext uri="{FF2B5EF4-FFF2-40B4-BE49-F238E27FC236}">
                <a16:creationId xmlns:a16="http://schemas.microsoft.com/office/drawing/2014/main" id="{23FC2012-8C49-4989-A182-2F5A01879942}"/>
              </a:ext>
            </a:extLst>
          </p:cNvPr>
          <p:cNvSpPr>
            <a:spLocks noChangeAspect="1"/>
          </p:cNvSpPr>
          <p:nvPr/>
        </p:nvSpPr>
        <p:spPr>
          <a:xfrm>
            <a:off x="5017430" y="2288280"/>
            <a:ext cx="331751" cy="33452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32" name="Rounded Rectangle 27">
            <a:extLst>
              <a:ext uri="{FF2B5EF4-FFF2-40B4-BE49-F238E27FC236}">
                <a16:creationId xmlns:a16="http://schemas.microsoft.com/office/drawing/2014/main" id="{A5406C9C-55F8-46D7-8C14-BD4BE3A4EB4F}"/>
              </a:ext>
            </a:extLst>
          </p:cNvPr>
          <p:cNvSpPr/>
          <p:nvPr/>
        </p:nvSpPr>
        <p:spPr>
          <a:xfrm>
            <a:off x="5782052" y="3874846"/>
            <a:ext cx="290319" cy="25478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33" name="Rounded Rectangle 7">
            <a:extLst>
              <a:ext uri="{FF2B5EF4-FFF2-40B4-BE49-F238E27FC236}">
                <a16:creationId xmlns:a16="http://schemas.microsoft.com/office/drawing/2014/main" id="{B3567522-B2C3-4EB2-BC86-6C2BACA9C7CF}"/>
              </a:ext>
            </a:extLst>
          </p:cNvPr>
          <p:cNvSpPr/>
          <p:nvPr/>
        </p:nvSpPr>
        <p:spPr>
          <a:xfrm>
            <a:off x="5426701" y="3061649"/>
            <a:ext cx="312921" cy="27004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34" name="Rectangle 9">
            <a:extLst>
              <a:ext uri="{FF2B5EF4-FFF2-40B4-BE49-F238E27FC236}">
                <a16:creationId xmlns:a16="http://schemas.microsoft.com/office/drawing/2014/main" id="{CA17176C-4081-42B8-B603-11E84639271E}"/>
              </a:ext>
            </a:extLst>
          </p:cNvPr>
          <p:cNvSpPr/>
          <p:nvPr/>
        </p:nvSpPr>
        <p:spPr>
          <a:xfrm>
            <a:off x="6145535" y="4627603"/>
            <a:ext cx="298088" cy="27903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35" name="Rounded Rectangle 1">
            <a:extLst>
              <a:ext uri="{FF2B5EF4-FFF2-40B4-BE49-F238E27FC236}">
                <a16:creationId xmlns:a16="http://schemas.microsoft.com/office/drawing/2014/main" id="{AFB2F7E6-F417-4BA7-BEEB-19EB564B72D5}"/>
              </a:ext>
            </a:extLst>
          </p:cNvPr>
          <p:cNvSpPr>
            <a:spLocks noChangeAspect="1"/>
          </p:cNvSpPr>
          <p:nvPr/>
        </p:nvSpPr>
        <p:spPr>
          <a:xfrm>
            <a:off x="6520502" y="5416243"/>
            <a:ext cx="287978" cy="289035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271DBE1B-02E1-4EEA-A380-9E31AE2B923B}"/>
              </a:ext>
            </a:extLst>
          </p:cNvPr>
          <p:cNvGrpSpPr/>
          <p:nvPr/>
        </p:nvGrpSpPr>
        <p:grpSpPr>
          <a:xfrm>
            <a:off x="3415421" y="2583120"/>
            <a:ext cx="5131481" cy="461665"/>
            <a:chOff x="-887020" y="3579862"/>
            <a:chExt cx="3750317" cy="461665"/>
          </a:xfrm>
        </p:grpSpPr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08965926-D0FE-44DF-9F2E-AE1CCAB3AE7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93EDD7F1-C797-4C61-A2D6-445C9E5E9F5E}"/>
                </a:ext>
              </a:extLst>
            </p:cNvPr>
            <p:cNvSpPr txBox="1"/>
            <p:nvPr/>
          </p:nvSpPr>
          <p:spPr>
            <a:xfrm>
              <a:off x="-887020" y="3672195"/>
              <a:ext cx="9589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9" name="Group 338">
            <a:extLst>
              <a:ext uri="{FF2B5EF4-FFF2-40B4-BE49-F238E27FC236}">
                <a16:creationId xmlns:a16="http://schemas.microsoft.com/office/drawing/2014/main" id="{B74DA718-59F1-4F33-A2F9-2A1E1E2AC17D}"/>
              </a:ext>
            </a:extLst>
          </p:cNvPr>
          <p:cNvGrpSpPr/>
          <p:nvPr/>
        </p:nvGrpSpPr>
        <p:grpSpPr>
          <a:xfrm>
            <a:off x="3826660" y="3368306"/>
            <a:ext cx="5131481" cy="461665"/>
            <a:chOff x="-887020" y="3579862"/>
            <a:chExt cx="3750317" cy="461665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4439C584-82C0-49CD-BB8D-C02E8B1063F1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7B7155E1-2A52-4701-BB04-778293670348}"/>
                </a:ext>
              </a:extLst>
            </p:cNvPr>
            <p:cNvSpPr txBox="1"/>
            <p:nvPr/>
          </p:nvSpPr>
          <p:spPr>
            <a:xfrm>
              <a:off x="-887020" y="3672195"/>
              <a:ext cx="9589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2" name="Group 341">
            <a:extLst>
              <a:ext uri="{FF2B5EF4-FFF2-40B4-BE49-F238E27FC236}">
                <a16:creationId xmlns:a16="http://schemas.microsoft.com/office/drawing/2014/main" id="{FF0F1AD6-C5E9-48A5-AEA8-1093696FF5DB}"/>
              </a:ext>
            </a:extLst>
          </p:cNvPr>
          <p:cNvGrpSpPr/>
          <p:nvPr/>
        </p:nvGrpSpPr>
        <p:grpSpPr>
          <a:xfrm>
            <a:off x="4237899" y="4153492"/>
            <a:ext cx="5131481" cy="461665"/>
            <a:chOff x="-887020" y="3579862"/>
            <a:chExt cx="3750317" cy="461665"/>
          </a:xfrm>
        </p:grpSpPr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C76AA6A1-A268-4E70-9DC2-311A6470E15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0B7A0D19-24E9-42F9-9023-67A3994247A1}"/>
                </a:ext>
              </a:extLst>
            </p:cNvPr>
            <p:cNvSpPr txBox="1"/>
            <p:nvPr/>
          </p:nvSpPr>
          <p:spPr>
            <a:xfrm>
              <a:off x="-887020" y="3672195"/>
              <a:ext cx="9589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5" name="Group 344">
            <a:extLst>
              <a:ext uri="{FF2B5EF4-FFF2-40B4-BE49-F238E27FC236}">
                <a16:creationId xmlns:a16="http://schemas.microsoft.com/office/drawing/2014/main" id="{AC911362-AA82-48D6-8347-0947B04984AB}"/>
              </a:ext>
            </a:extLst>
          </p:cNvPr>
          <p:cNvGrpSpPr/>
          <p:nvPr/>
        </p:nvGrpSpPr>
        <p:grpSpPr>
          <a:xfrm>
            <a:off x="4649138" y="4938678"/>
            <a:ext cx="5131481" cy="461665"/>
            <a:chOff x="-887020" y="3579862"/>
            <a:chExt cx="3750317" cy="46166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3DC6A28D-E841-4A59-B701-D94689F9EEC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E247E716-070E-44BD-B002-F71E0B32AAAD}"/>
                </a:ext>
              </a:extLst>
            </p:cNvPr>
            <p:cNvSpPr txBox="1"/>
            <p:nvPr/>
          </p:nvSpPr>
          <p:spPr>
            <a:xfrm>
              <a:off x="-887020" y="3672195"/>
              <a:ext cx="9589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8" name="Group 347">
            <a:extLst>
              <a:ext uri="{FF2B5EF4-FFF2-40B4-BE49-F238E27FC236}">
                <a16:creationId xmlns:a16="http://schemas.microsoft.com/office/drawing/2014/main" id="{7D51508A-004D-40ED-80B0-9E4EC81DAC8B}"/>
              </a:ext>
            </a:extLst>
          </p:cNvPr>
          <p:cNvGrpSpPr/>
          <p:nvPr/>
        </p:nvGrpSpPr>
        <p:grpSpPr>
          <a:xfrm>
            <a:off x="5060377" y="5723863"/>
            <a:ext cx="5131481" cy="461665"/>
            <a:chOff x="-887020" y="3579862"/>
            <a:chExt cx="3750317" cy="461665"/>
          </a:xfrm>
        </p:grpSpPr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C2CF1EE2-B20D-45D7-B0BA-960F4923836C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B5ED32A4-7AF8-4F10-87A5-CBA6E4A50A1A}"/>
                </a:ext>
              </a:extLst>
            </p:cNvPr>
            <p:cNvSpPr txBox="1"/>
            <p:nvPr/>
          </p:nvSpPr>
          <p:spPr>
            <a:xfrm>
              <a:off x="-887020" y="3672195"/>
              <a:ext cx="9589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11194</TotalTime>
  <Words>95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24</cp:revision>
  <dcterms:created xsi:type="dcterms:W3CDTF">2018-02-18T19:39:47Z</dcterms:created>
  <dcterms:modified xsi:type="dcterms:W3CDTF">2021-04-13T08:51:54Z</dcterms:modified>
</cp:coreProperties>
</file>