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ctangle 154">
            <a:extLst>
              <a:ext uri="{FF2B5EF4-FFF2-40B4-BE49-F238E27FC236}">
                <a16:creationId xmlns:a16="http://schemas.microsoft.com/office/drawing/2014/main" id="{5BA273DA-CDAA-4ED6-8EAF-42B4CDE96A76}"/>
              </a:ext>
            </a:extLst>
          </p:cNvPr>
          <p:cNvSpPr/>
          <p:nvPr/>
        </p:nvSpPr>
        <p:spPr>
          <a:xfrm>
            <a:off x="0" y="2933027"/>
            <a:ext cx="12192000" cy="20587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DD683BB6-0AF8-4892-B535-51780659217B}"/>
              </a:ext>
            </a:extLst>
          </p:cNvPr>
          <p:cNvGrpSpPr/>
          <p:nvPr/>
        </p:nvGrpSpPr>
        <p:grpSpPr>
          <a:xfrm>
            <a:off x="4755230" y="2619391"/>
            <a:ext cx="2681540" cy="2681532"/>
            <a:chOff x="10007603" y="2705880"/>
            <a:chExt cx="1441774" cy="1441774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9AA0BDC3-9828-4313-8F34-8475E316A1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007603" y="2705880"/>
              <a:ext cx="1441774" cy="1441774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D288E81F-58E2-4E59-91D0-F3F5E8B68D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199840" y="2898117"/>
              <a:ext cx="1057300" cy="1057301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76F7C768-0529-46F6-856E-8EDD8DF0A07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077" y="3090353"/>
              <a:ext cx="672828" cy="672828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F29E2A3D-11D7-44E1-9091-72E71EA291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584313" y="3282590"/>
              <a:ext cx="288355" cy="288355"/>
            </a:xfrm>
            <a:prstGeom prst="ellipse">
              <a:avLst/>
            </a:prstGeom>
            <a:solidFill>
              <a:schemeClr val="accent5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95E87A03-0BCB-48B6-A0F6-B51B4028C8DF}"/>
              </a:ext>
            </a:extLst>
          </p:cNvPr>
          <p:cNvGrpSpPr/>
          <p:nvPr/>
        </p:nvGrpSpPr>
        <p:grpSpPr>
          <a:xfrm rot="309025">
            <a:off x="6122301" y="3053366"/>
            <a:ext cx="1857318" cy="881424"/>
            <a:chOff x="1719925" y="2675941"/>
            <a:chExt cx="2010435" cy="954090"/>
          </a:xfrm>
        </p:grpSpPr>
        <p:sp>
          <p:nvSpPr>
            <p:cNvPr id="162" name="Parallelogram 161">
              <a:extLst>
                <a:ext uri="{FF2B5EF4-FFF2-40B4-BE49-F238E27FC236}">
                  <a16:creationId xmlns:a16="http://schemas.microsoft.com/office/drawing/2014/main" id="{C43E58A0-49BD-4E81-A78E-97EC8F6BCCC0}"/>
                </a:ext>
              </a:extLst>
            </p:cNvPr>
            <p:cNvSpPr/>
            <p:nvPr/>
          </p:nvSpPr>
          <p:spPr>
            <a:xfrm rot="8894940">
              <a:off x="2608993" y="2707412"/>
              <a:ext cx="1054848" cy="208549"/>
            </a:xfrm>
            <a:prstGeom prst="parallelogram">
              <a:avLst>
                <a:gd name="adj" fmla="val 19222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163" name="Rectangle 34">
              <a:extLst>
                <a:ext uri="{FF2B5EF4-FFF2-40B4-BE49-F238E27FC236}">
                  <a16:creationId xmlns:a16="http://schemas.microsoft.com/office/drawing/2014/main" id="{9D4B9FAE-CED2-42D2-9170-B6BEF1B6A5F3}"/>
                </a:ext>
              </a:extLst>
            </p:cNvPr>
            <p:cNvSpPr/>
            <p:nvPr/>
          </p:nvSpPr>
          <p:spPr>
            <a:xfrm rot="19800000">
              <a:off x="1719925" y="3606561"/>
              <a:ext cx="459118" cy="23470"/>
            </a:xfrm>
            <a:custGeom>
              <a:avLst/>
              <a:gdLst/>
              <a:ahLst/>
              <a:cxnLst/>
              <a:rect l="l" t="t" r="r" b="b"/>
              <a:pathLst>
                <a:path w="704227" h="36000">
                  <a:moveTo>
                    <a:pt x="0" y="0"/>
                  </a:moveTo>
                  <a:lnTo>
                    <a:pt x="704227" y="0"/>
                  </a:lnTo>
                  <a:lnTo>
                    <a:pt x="704227" y="36000"/>
                  </a:lnTo>
                  <a:lnTo>
                    <a:pt x="0" y="360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AA9E5245-EF75-4D6F-B8D7-BD9B5B4ED68A}"/>
                </a:ext>
              </a:extLst>
            </p:cNvPr>
            <p:cNvGrpSpPr/>
            <p:nvPr/>
          </p:nvGrpSpPr>
          <p:grpSpPr>
            <a:xfrm rot="19800000">
              <a:off x="1953619" y="2675941"/>
              <a:ext cx="1776741" cy="850143"/>
              <a:chOff x="1475656" y="3331348"/>
              <a:chExt cx="2725289" cy="1304008"/>
            </a:xfrm>
          </p:grpSpPr>
          <p:sp>
            <p:nvSpPr>
              <p:cNvPr id="165" name="Parallelogram 164">
                <a:extLst>
                  <a:ext uri="{FF2B5EF4-FFF2-40B4-BE49-F238E27FC236}">
                    <a16:creationId xmlns:a16="http://schemas.microsoft.com/office/drawing/2014/main" id="{4BC3EF2A-97BF-472B-B75E-EF9BF83A5E99}"/>
                  </a:ext>
                </a:extLst>
              </p:cNvPr>
              <p:cNvSpPr/>
              <p:nvPr/>
            </p:nvSpPr>
            <p:spPr>
              <a:xfrm rot="10680000" flipH="1">
                <a:off x="2793781" y="4038221"/>
                <a:ext cx="1201834" cy="597135"/>
              </a:xfrm>
              <a:prstGeom prst="parallelogram">
                <a:avLst>
                  <a:gd name="adj" fmla="val 62269"/>
                </a:avLst>
              </a:prstGeom>
              <a:gradFill>
                <a:gsLst>
                  <a:gs pos="0">
                    <a:schemeClr val="accent1">
                      <a:lumMod val="60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sp>
            <p:nvSpPr>
              <p:cNvPr id="166" name="Parallelogram 165">
                <a:extLst>
                  <a:ext uri="{FF2B5EF4-FFF2-40B4-BE49-F238E27FC236}">
                    <a16:creationId xmlns:a16="http://schemas.microsoft.com/office/drawing/2014/main" id="{85948950-68D3-4BDE-93A4-FE09F706F841}"/>
                  </a:ext>
                </a:extLst>
              </p:cNvPr>
              <p:cNvSpPr/>
              <p:nvPr/>
            </p:nvSpPr>
            <p:spPr>
              <a:xfrm rot="10920000">
                <a:off x="2793780" y="3331348"/>
                <a:ext cx="1201834" cy="597136"/>
              </a:xfrm>
              <a:prstGeom prst="parallelogram">
                <a:avLst>
                  <a:gd name="adj" fmla="val 62269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grpSp>
            <p:nvGrpSpPr>
              <p:cNvPr id="167" name="Group 166">
                <a:extLst>
                  <a:ext uri="{FF2B5EF4-FFF2-40B4-BE49-F238E27FC236}">
                    <a16:creationId xmlns:a16="http://schemas.microsoft.com/office/drawing/2014/main" id="{918BD069-19BD-40CE-B63E-A6D2CC4A8B01}"/>
                  </a:ext>
                </a:extLst>
              </p:cNvPr>
              <p:cNvGrpSpPr/>
              <p:nvPr/>
            </p:nvGrpSpPr>
            <p:grpSpPr>
              <a:xfrm>
                <a:off x="1475656" y="3862964"/>
                <a:ext cx="2152334" cy="246090"/>
                <a:chOff x="1688158" y="3440846"/>
                <a:chExt cx="1659706" cy="379529"/>
              </a:xfrm>
            </p:grpSpPr>
            <p:sp>
              <p:nvSpPr>
                <p:cNvPr id="169" name="Trapezoid 33">
                  <a:extLst>
                    <a:ext uri="{FF2B5EF4-FFF2-40B4-BE49-F238E27FC236}">
                      <a16:creationId xmlns:a16="http://schemas.microsoft.com/office/drawing/2014/main" id="{F17C8A2F-5FAA-46F3-9560-61A6D1DBBC15}"/>
                    </a:ext>
                  </a:extLst>
                </p:cNvPr>
                <p:cNvSpPr/>
                <p:nvPr/>
              </p:nvSpPr>
              <p:spPr>
                <a:xfrm rot="5400000" flipH="1">
                  <a:off x="2653493" y="3090551"/>
                  <a:ext cx="308621" cy="1080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621" h="1080120">
                      <a:moveTo>
                        <a:pt x="308621" y="1080120"/>
                      </a:moveTo>
                      <a:lnTo>
                        <a:pt x="232649" y="0"/>
                      </a:lnTo>
                      <a:lnTo>
                        <a:pt x="75972" y="0"/>
                      </a:lnTo>
                      <a:lnTo>
                        <a:pt x="0" y="108012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170" name="Chord 169">
                  <a:extLst>
                    <a:ext uri="{FF2B5EF4-FFF2-40B4-BE49-F238E27FC236}">
                      <a16:creationId xmlns:a16="http://schemas.microsoft.com/office/drawing/2014/main" id="{3F3EF616-12E2-497D-9950-950C5C996C37}"/>
                    </a:ext>
                  </a:extLst>
                </p:cNvPr>
                <p:cNvSpPr/>
                <p:nvPr/>
              </p:nvSpPr>
              <p:spPr>
                <a:xfrm>
                  <a:off x="1688158" y="3454556"/>
                  <a:ext cx="155575" cy="352111"/>
                </a:xfrm>
                <a:prstGeom prst="chord">
                  <a:avLst>
                    <a:gd name="adj1" fmla="val 5391179"/>
                    <a:gd name="adj2" fmla="val 1620000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171" name="Trapezoid 37">
                  <a:extLst>
                    <a:ext uri="{FF2B5EF4-FFF2-40B4-BE49-F238E27FC236}">
                      <a16:creationId xmlns:a16="http://schemas.microsoft.com/office/drawing/2014/main" id="{FAE7A820-05EA-4A09-B742-81DDC971D607}"/>
                    </a:ext>
                  </a:extLst>
                </p:cNvPr>
                <p:cNvSpPr/>
                <p:nvPr/>
              </p:nvSpPr>
              <p:spPr>
                <a:xfrm rot="5400000" flipH="1">
                  <a:off x="1825951" y="3378583"/>
                  <a:ext cx="379529" cy="5040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529" h="504056">
                      <a:moveTo>
                        <a:pt x="379529" y="504056"/>
                      </a:moveTo>
                      <a:lnTo>
                        <a:pt x="344075" y="0"/>
                      </a:lnTo>
                      <a:lnTo>
                        <a:pt x="35454" y="0"/>
                      </a:lnTo>
                      <a:lnTo>
                        <a:pt x="0" y="50405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68" name="Parallelogram 167">
                <a:extLst>
                  <a:ext uri="{FF2B5EF4-FFF2-40B4-BE49-F238E27FC236}">
                    <a16:creationId xmlns:a16="http://schemas.microsoft.com/office/drawing/2014/main" id="{C4C68EF6-D55B-4FCA-B604-54077C68E053}"/>
                  </a:ext>
                </a:extLst>
              </p:cNvPr>
              <p:cNvSpPr/>
              <p:nvPr/>
            </p:nvSpPr>
            <p:spPr>
              <a:xfrm rot="10800000" flipH="1">
                <a:off x="2788579" y="3979133"/>
                <a:ext cx="1412366" cy="268133"/>
              </a:xfrm>
              <a:prstGeom prst="parallelogram">
                <a:avLst>
                  <a:gd name="adj" fmla="val 205867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B80B348-D920-4B1E-A7EB-E3B6E9CB5492}"/>
              </a:ext>
            </a:extLst>
          </p:cNvPr>
          <p:cNvGrpSpPr/>
          <p:nvPr/>
        </p:nvGrpSpPr>
        <p:grpSpPr>
          <a:xfrm>
            <a:off x="8082744" y="2071008"/>
            <a:ext cx="3445085" cy="3778299"/>
            <a:chOff x="8082744" y="2065263"/>
            <a:chExt cx="3445085" cy="3778299"/>
          </a:xfrm>
        </p:grpSpPr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52A59300-4B5B-4F32-8D41-2A5AC5453534}"/>
                </a:ext>
              </a:extLst>
            </p:cNvPr>
            <p:cNvSpPr/>
            <p:nvPr/>
          </p:nvSpPr>
          <p:spPr>
            <a:xfrm>
              <a:off x="8082744" y="2532686"/>
              <a:ext cx="816192" cy="816192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F587C1D9-8EB0-4252-A8E7-C1095E7A742C}"/>
                </a:ext>
              </a:extLst>
            </p:cNvPr>
            <p:cNvSpPr/>
            <p:nvPr/>
          </p:nvSpPr>
          <p:spPr>
            <a:xfrm>
              <a:off x="8082744" y="4539523"/>
              <a:ext cx="816192" cy="81619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74" name="Plus 7">
              <a:extLst>
                <a:ext uri="{FF2B5EF4-FFF2-40B4-BE49-F238E27FC236}">
                  <a16:creationId xmlns:a16="http://schemas.microsoft.com/office/drawing/2014/main" id="{8184A0B4-D625-4EC6-80E0-9375955AFD2D}"/>
                </a:ext>
              </a:extLst>
            </p:cNvPr>
            <p:cNvSpPr/>
            <p:nvPr/>
          </p:nvSpPr>
          <p:spPr>
            <a:xfrm>
              <a:off x="8264623" y="3710091"/>
              <a:ext cx="452434" cy="452434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BA20D38B-2372-4EE8-9F69-C35B61980362}"/>
                </a:ext>
              </a:extLst>
            </p:cNvPr>
            <p:cNvSpPr/>
            <p:nvPr/>
          </p:nvSpPr>
          <p:spPr>
            <a:xfrm>
              <a:off x="10035197" y="3216084"/>
              <a:ext cx="1492632" cy="1492632"/>
            </a:xfrm>
            <a:prstGeom prst="ellipse">
              <a:avLst/>
            </a:prstGeom>
            <a:solidFill>
              <a:schemeClr val="accent4"/>
            </a:solidFill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76" name="Equal 10">
              <a:extLst>
                <a:ext uri="{FF2B5EF4-FFF2-40B4-BE49-F238E27FC236}">
                  <a16:creationId xmlns:a16="http://schemas.microsoft.com/office/drawing/2014/main" id="{F9D4062B-759F-4774-9951-420BDD9800D9}"/>
                </a:ext>
              </a:extLst>
            </p:cNvPr>
            <p:cNvSpPr/>
            <p:nvPr/>
          </p:nvSpPr>
          <p:spPr>
            <a:xfrm>
              <a:off x="9244692" y="3713934"/>
              <a:ext cx="444748" cy="444748"/>
            </a:xfrm>
            <a:prstGeom prst="mathEqual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CE1FCF02-0179-4274-B3A9-EFC11FB8716E}"/>
                </a:ext>
              </a:extLst>
            </p:cNvPr>
            <p:cNvSpPr txBox="1"/>
            <p:nvPr/>
          </p:nvSpPr>
          <p:spPr>
            <a:xfrm>
              <a:off x="10166712" y="3973082"/>
              <a:ext cx="12296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</a:p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Title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1129B857-07CA-4B33-850D-BE976FA6776E}"/>
                </a:ext>
              </a:extLst>
            </p:cNvPr>
            <p:cNvGrpSpPr/>
            <p:nvPr/>
          </p:nvGrpSpPr>
          <p:grpSpPr>
            <a:xfrm>
              <a:off x="9164872" y="5078386"/>
              <a:ext cx="2062457" cy="765176"/>
              <a:chOff x="539552" y="3029577"/>
              <a:chExt cx="1872208" cy="765176"/>
            </a:xfrm>
          </p:grpSpPr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CD78656E-8249-439A-B02C-BF26B04FA216}"/>
                  </a:ext>
                </a:extLst>
              </p:cNvPr>
              <p:cNvSpPr txBox="1"/>
              <p:nvPr/>
            </p:nvSpPr>
            <p:spPr>
              <a:xfrm>
                <a:off x="539552" y="3271533"/>
                <a:ext cx="18722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dirty="0">
                    <a:cs typeface="Arial" pitchFamily="34" charset="0"/>
                  </a:rPr>
                  <a:t>Easy to change colors, photos and Text.</a:t>
                </a:r>
                <a:endPara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80" name="TextBox 179">
                <a:extLst>
                  <a:ext uri="{FF2B5EF4-FFF2-40B4-BE49-F238E27FC236}">
                    <a16:creationId xmlns:a16="http://schemas.microsoft.com/office/drawing/2014/main" id="{DABAD91F-C346-4B51-85EF-30A67599866A}"/>
                  </a:ext>
                </a:extLst>
              </p:cNvPr>
              <p:cNvSpPr txBox="1"/>
              <p:nvPr/>
            </p:nvSpPr>
            <p:spPr>
              <a:xfrm>
                <a:off x="539552" y="3029577"/>
                <a:ext cx="187220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719C0FB0-30DC-4975-9B74-B754ABF043D2}"/>
                </a:ext>
              </a:extLst>
            </p:cNvPr>
            <p:cNvGrpSpPr/>
            <p:nvPr/>
          </p:nvGrpSpPr>
          <p:grpSpPr>
            <a:xfrm>
              <a:off x="9164872" y="2065263"/>
              <a:ext cx="2062457" cy="765176"/>
              <a:chOff x="539552" y="3029577"/>
              <a:chExt cx="1872208" cy="765176"/>
            </a:xfrm>
          </p:grpSpPr>
          <p:sp>
            <p:nvSpPr>
              <p:cNvPr id="182" name="TextBox 181">
                <a:extLst>
                  <a:ext uri="{FF2B5EF4-FFF2-40B4-BE49-F238E27FC236}">
                    <a16:creationId xmlns:a16="http://schemas.microsoft.com/office/drawing/2014/main" id="{C1A736F9-4B5B-40B3-90B0-973F7B103D69}"/>
                  </a:ext>
                </a:extLst>
              </p:cNvPr>
              <p:cNvSpPr txBox="1"/>
              <p:nvPr/>
            </p:nvSpPr>
            <p:spPr>
              <a:xfrm>
                <a:off x="539552" y="3271533"/>
                <a:ext cx="18722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dirty="0">
                    <a:cs typeface="Arial" pitchFamily="34" charset="0"/>
                  </a:rPr>
                  <a:t>Easy to change colors, photos and Text.</a:t>
                </a:r>
                <a:endPara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A8572085-6BFF-4B1D-85A2-13F368788281}"/>
                  </a:ext>
                </a:extLst>
              </p:cNvPr>
              <p:cNvSpPr txBox="1"/>
              <p:nvPr/>
            </p:nvSpPr>
            <p:spPr>
              <a:xfrm>
                <a:off x="539552" y="3029577"/>
                <a:ext cx="187220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86" name="Rounded Rectangle 25">
              <a:extLst>
                <a:ext uri="{FF2B5EF4-FFF2-40B4-BE49-F238E27FC236}">
                  <a16:creationId xmlns:a16="http://schemas.microsoft.com/office/drawing/2014/main" id="{D1116BF8-9468-4EC4-8F87-126E1241E0B9}"/>
                </a:ext>
              </a:extLst>
            </p:cNvPr>
            <p:cNvSpPr/>
            <p:nvPr/>
          </p:nvSpPr>
          <p:spPr>
            <a:xfrm>
              <a:off x="8326650" y="4846217"/>
              <a:ext cx="328380" cy="240650"/>
            </a:xfrm>
            <a:custGeom>
              <a:avLst/>
              <a:gdLst/>
              <a:ahLst/>
              <a:cxnLst/>
              <a:rect l="l" t="t" r="r" b="b"/>
              <a:pathLst>
                <a:path w="3248842" h="2380886">
                  <a:moveTo>
                    <a:pt x="1194785" y="1472263"/>
                  </a:moveTo>
                  <a:cubicBezTo>
                    <a:pt x="1150014" y="1472263"/>
                    <a:pt x="1113720" y="1508557"/>
                    <a:pt x="1113720" y="1553328"/>
                  </a:cubicBezTo>
                  <a:lnTo>
                    <a:pt x="1113720" y="1600880"/>
                  </a:lnTo>
                  <a:cubicBezTo>
                    <a:pt x="1113720" y="1645651"/>
                    <a:pt x="1150014" y="1681945"/>
                    <a:pt x="1194785" y="1681945"/>
                  </a:cubicBezTo>
                  <a:lnTo>
                    <a:pt x="2067186" y="1681945"/>
                  </a:lnTo>
                  <a:cubicBezTo>
                    <a:pt x="2111957" y="1681945"/>
                    <a:pt x="2148251" y="1645651"/>
                    <a:pt x="2148251" y="1600880"/>
                  </a:cubicBezTo>
                  <a:lnTo>
                    <a:pt x="2148251" y="1553328"/>
                  </a:lnTo>
                  <a:cubicBezTo>
                    <a:pt x="2148251" y="1508557"/>
                    <a:pt x="2111957" y="1472263"/>
                    <a:pt x="2067186" y="1472263"/>
                  </a:cubicBezTo>
                  <a:close/>
                  <a:moveTo>
                    <a:pt x="2582402" y="986449"/>
                  </a:moveTo>
                  <a:cubicBezTo>
                    <a:pt x="2477247" y="986449"/>
                    <a:pt x="2392002" y="1071694"/>
                    <a:pt x="2392002" y="1176848"/>
                  </a:cubicBezTo>
                  <a:cubicBezTo>
                    <a:pt x="2392002" y="1282003"/>
                    <a:pt x="2477247" y="1367248"/>
                    <a:pt x="2582402" y="1367248"/>
                  </a:cubicBezTo>
                  <a:cubicBezTo>
                    <a:pt x="2687557" y="1367248"/>
                    <a:pt x="2772801" y="1282003"/>
                    <a:pt x="2772801" y="1176848"/>
                  </a:cubicBezTo>
                  <a:cubicBezTo>
                    <a:pt x="2772801" y="1071694"/>
                    <a:pt x="2687557" y="986449"/>
                    <a:pt x="2582402" y="986449"/>
                  </a:cubicBezTo>
                  <a:close/>
                  <a:moveTo>
                    <a:pt x="679570" y="986449"/>
                  </a:moveTo>
                  <a:cubicBezTo>
                    <a:pt x="574415" y="986449"/>
                    <a:pt x="489171" y="1071694"/>
                    <a:pt x="489171" y="1176848"/>
                  </a:cubicBezTo>
                  <a:cubicBezTo>
                    <a:pt x="489171" y="1282003"/>
                    <a:pt x="574415" y="1367248"/>
                    <a:pt x="679570" y="1367248"/>
                  </a:cubicBezTo>
                  <a:cubicBezTo>
                    <a:pt x="784725" y="1367248"/>
                    <a:pt x="869970" y="1282003"/>
                    <a:pt x="869970" y="1176848"/>
                  </a:cubicBezTo>
                  <a:cubicBezTo>
                    <a:pt x="869970" y="1071694"/>
                    <a:pt x="784725" y="986449"/>
                    <a:pt x="679570" y="986449"/>
                  </a:cubicBezTo>
                  <a:close/>
                  <a:moveTo>
                    <a:pt x="867954" y="155801"/>
                  </a:moveTo>
                  <a:lnTo>
                    <a:pt x="726849" y="858549"/>
                  </a:lnTo>
                  <a:lnTo>
                    <a:pt x="2535122" y="858549"/>
                  </a:lnTo>
                  <a:lnTo>
                    <a:pt x="2394017" y="155801"/>
                  </a:lnTo>
                  <a:close/>
                  <a:moveTo>
                    <a:pt x="677268" y="0"/>
                  </a:moveTo>
                  <a:lnTo>
                    <a:pt x="2584703" y="0"/>
                  </a:lnTo>
                  <a:lnTo>
                    <a:pt x="2736658" y="607820"/>
                  </a:lnTo>
                  <a:cubicBezTo>
                    <a:pt x="2766265" y="579906"/>
                    <a:pt x="2806392" y="564164"/>
                    <a:pt x="2850195" y="564164"/>
                  </a:cubicBezTo>
                  <a:lnTo>
                    <a:pt x="3069929" y="564164"/>
                  </a:lnTo>
                  <a:cubicBezTo>
                    <a:pt x="3168740" y="564164"/>
                    <a:pt x="3248842" y="644266"/>
                    <a:pt x="3248842" y="743077"/>
                  </a:cubicBezTo>
                  <a:lnTo>
                    <a:pt x="3248842" y="792706"/>
                  </a:lnTo>
                  <a:cubicBezTo>
                    <a:pt x="3248842" y="891517"/>
                    <a:pt x="3168740" y="971619"/>
                    <a:pt x="3069929" y="971619"/>
                  </a:cubicBezTo>
                  <a:lnTo>
                    <a:pt x="3054536" y="971619"/>
                  </a:lnTo>
                  <a:cubicBezTo>
                    <a:pt x="3060628" y="989042"/>
                    <a:pt x="3063411" y="1007758"/>
                    <a:pt x="3063411" y="1027125"/>
                  </a:cubicBezTo>
                  <a:lnTo>
                    <a:pt x="3063411" y="2015961"/>
                  </a:lnTo>
                  <a:lnTo>
                    <a:pt x="2889080" y="2015961"/>
                  </a:lnTo>
                  <a:lnTo>
                    <a:pt x="2889080" y="2260325"/>
                  </a:lnTo>
                  <a:cubicBezTo>
                    <a:pt x="2889080" y="2326909"/>
                    <a:pt x="2835102" y="2380886"/>
                    <a:pt x="2768518" y="2380886"/>
                  </a:cubicBezTo>
                  <a:lnTo>
                    <a:pt x="2286284" y="2380886"/>
                  </a:lnTo>
                  <a:cubicBezTo>
                    <a:pt x="2219700" y="2380886"/>
                    <a:pt x="2165723" y="2326909"/>
                    <a:pt x="2165723" y="2260325"/>
                  </a:cubicBezTo>
                  <a:lnTo>
                    <a:pt x="2165723" y="2015961"/>
                  </a:lnTo>
                  <a:lnTo>
                    <a:pt x="1096248" y="2015961"/>
                  </a:lnTo>
                  <a:lnTo>
                    <a:pt x="1096248" y="2260325"/>
                  </a:lnTo>
                  <a:cubicBezTo>
                    <a:pt x="1096248" y="2326909"/>
                    <a:pt x="1042270" y="2380886"/>
                    <a:pt x="975686" y="2380886"/>
                  </a:cubicBezTo>
                  <a:lnTo>
                    <a:pt x="493453" y="2380886"/>
                  </a:lnTo>
                  <a:cubicBezTo>
                    <a:pt x="426869" y="2380886"/>
                    <a:pt x="372891" y="2326909"/>
                    <a:pt x="372891" y="2260325"/>
                  </a:cubicBezTo>
                  <a:lnTo>
                    <a:pt x="372891" y="2015961"/>
                  </a:lnTo>
                  <a:lnTo>
                    <a:pt x="198560" y="2015961"/>
                  </a:lnTo>
                  <a:lnTo>
                    <a:pt x="198560" y="1027125"/>
                  </a:lnTo>
                  <a:cubicBezTo>
                    <a:pt x="198560" y="1007758"/>
                    <a:pt x="201343" y="989042"/>
                    <a:pt x="207435" y="971619"/>
                  </a:cubicBezTo>
                  <a:lnTo>
                    <a:pt x="178913" y="971619"/>
                  </a:lnTo>
                  <a:cubicBezTo>
                    <a:pt x="80102" y="971619"/>
                    <a:pt x="0" y="891517"/>
                    <a:pt x="0" y="792706"/>
                  </a:cubicBezTo>
                  <a:lnTo>
                    <a:pt x="0" y="743077"/>
                  </a:lnTo>
                  <a:cubicBezTo>
                    <a:pt x="0" y="644266"/>
                    <a:pt x="80102" y="564164"/>
                    <a:pt x="178913" y="564164"/>
                  </a:cubicBezTo>
                  <a:lnTo>
                    <a:pt x="398647" y="564164"/>
                  </a:lnTo>
                  <a:cubicBezTo>
                    <a:pt x="447310" y="564164"/>
                    <a:pt x="491436" y="583593"/>
                    <a:pt x="523419" y="6153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7" name="Trapezoid 22">
              <a:extLst>
                <a:ext uri="{FF2B5EF4-FFF2-40B4-BE49-F238E27FC236}">
                  <a16:creationId xmlns:a16="http://schemas.microsoft.com/office/drawing/2014/main" id="{AAA3055E-E193-4EC2-B823-AE942D1CD8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00536" y="2813721"/>
              <a:ext cx="380608" cy="193622"/>
            </a:xfrm>
            <a:custGeom>
              <a:avLst/>
              <a:gdLst/>
              <a:ahLst/>
              <a:cxnLst/>
              <a:rect l="l" t="t" r="r" b="b"/>
              <a:pathLst>
                <a:path w="3261500" h="1659188">
                  <a:moveTo>
                    <a:pt x="121102" y="1436888"/>
                  </a:moveTo>
                  <a:lnTo>
                    <a:pt x="3045452" y="1436888"/>
                  </a:lnTo>
                  <a:cubicBezTo>
                    <a:pt x="3001437" y="1508238"/>
                    <a:pt x="2956882" y="1580993"/>
                    <a:pt x="2918729" y="1659188"/>
                  </a:cubicBezTo>
                  <a:lnTo>
                    <a:pt x="202648" y="1659188"/>
                  </a:lnTo>
                  <a:cubicBezTo>
                    <a:pt x="188127" y="1585004"/>
                    <a:pt x="156049" y="1510828"/>
                    <a:pt x="121102" y="1436888"/>
                  </a:cubicBezTo>
                  <a:close/>
                  <a:moveTo>
                    <a:pt x="2814967" y="1119413"/>
                  </a:moveTo>
                  <a:lnTo>
                    <a:pt x="2814967" y="1227413"/>
                  </a:lnTo>
                  <a:lnTo>
                    <a:pt x="2922967" y="1227413"/>
                  </a:lnTo>
                  <a:lnTo>
                    <a:pt x="2922967" y="1119413"/>
                  </a:lnTo>
                  <a:close/>
                  <a:moveTo>
                    <a:pt x="2600074" y="1119413"/>
                  </a:moveTo>
                  <a:lnTo>
                    <a:pt x="2600074" y="1227413"/>
                  </a:lnTo>
                  <a:lnTo>
                    <a:pt x="2708074" y="1227413"/>
                  </a:lnTo>
                  <a:lnTo>
                    <a:pt x="2708074" y="1119413"/>
                  </a:lnTo>
                  <a:close/>
                  <a:moveTo>
                    <a:pt x="2385182" y="1119413"/>
                  </a:moveTo>
                  <a:lnTo>
                    <a:pt x="2385182" y="1227413"/>
                  </a:lnTo>
                  <a:lnTo>
                    <a:pt x="2493182" y="1227413"/>
                  </a:lnTo>
                  <a:lnTo>
                    <a:pt x="2493182" y="1119413"/>
                  </a:lnTo>
                  <a:close/>
                  <a:moveTo>
                    <a:pt x="1716569" y="1119413"/>
                  </a:moveTo>
                  <a:lnTo>
                    <a:pt x="1716569" y="1227413"/>
                  </a:lnTo>
                  <a:lnTo>
                    <a:pt x="1824569" y="1227413"/>
                  </a:lnTo>
                  <a:lnTo>
                    <a:pt x="1824569" y="1119413"/>
                  </a:lnTo>
                  <a:close/>
                  <a:moveTo>
                    <a:pt x="1501676" y="1119413"/>
                  </a:moveTo>
                  <a:lnTo>
                    <a:pt x="1501676" y="1227413"/>
                  </a:lnTo>
                  <a:lnTo>
                    <a:pt x="1609676" y="1227413"/>
                  </a:lnTo>
                  <a:lnTo>
                    <a:pt x="1609676" y="1119413"/>
                  </a:lnTo>
                  <a:close/>
                  <a:moveTo>
                    <a:pt x="1286784" y="1119413"/>
                  </a:moveTo>
                  <a:lnTo>
                    <a:pt x="1286784" y="1227413"/>
                  </a:lnTo>
                  <a:lnTo>
                    <a:pt x="1394784" y="1227413"/>
                  </a:lnTo>
                  <a:lnTo>
                    <a:pt x="1394784" y="1119413"/>
                  </a:lnTo>
                  <a:close/>
                  <a:moveTo>
                    <a:pt x="1071892" y="1119413"/>
                  </a:moveTo>
                  <a:lnTo>
                    <a:pt x="1071892" y="1227413"/>
                  </a:lnTo>
                  <a:lnTo>
                    <a:pt x="1179892" y="1227413"/>
                  </a:lnTo>
                  <a:lnTo>
                    <a:pt x="1179892" y="1119413"/>
                  </a:lnTo>
                  <a:close/>
                  <a:moveTo>
                    <a:pt x="857000" y="1119413"/>
                  </a:moveTo>
                  <a:lnTo>
                    <a:pt x="857000" y="1227413"/>
                  </a:lnTo>
                  <a:lnTo>
                    <a:pt x="965000" y="1227413"/>
                  </a:lnTo>
                  <a:lnTo>
                    <a:pt x="965000" y="1119413"/>
                  </a:lnTo>
                  <a:close/>
                  <a:moveTo>
                    <a:pt x="642108" y="1119413"/>
                  </a:moveTo>
                  <a:lnTo>
                    <a:pt x="642108" y="1227413"/>
                  </a:lnTo>
                  <a:lnTo>
                    <a:pt x="750108" y="1227413"/>
                  </a:lnTo>
                  <a:lnTo>
                    <a:pt x="750108" y="1119413"/>
                  </a:lnTo>
                  <a:close/>
                  <a:moveTo>
                    <a:pt x="427216" y="1119413"/>
                  </a:moveTo>
                  <a:lnTo>
                    <a:pt x="427216" y="1227413"/>
                  </a:lnTo>
                  <a:lnTo>
                    <a:pt x="535216" y="1227413"/>
                  </a:lnTo>
                  <a:lnTo>
                    <a:pt x="535216" y="1119413"/>
                  </a:lnTo>
                  <a:close/>
                  <a:moveTo>
                    <a:pt x="356387" y="794045"/>
                  </a:moveTo>
                  <a:lnTo>
                    <a:pt x="310667" y="896924"/>
                  </a:lnTo>
                  <a:lnTo>
                    <a:pt x="2620886" y="908354"/>
                  </a:lnTo>
                  <a:lnTo>
                    <a:pt x="2540130" y="801665"/>
                  </a:lnTo>
                  <a:close/>
                  <a:moveTo>
                    <a:pt x="382676" y="631248"/>
                  </a:moveTo>
                  <a:lnTo>
                    <a:pt x="363625" y="730317"/>
                  </a:lnTo>
                  <a:lnTo>
                    <a:pt x="2492522" y="737937"/>
                  </a:lnTo>
                  <a:lnTo>
                    <a:pt x="2418771" y="631248"/>
                  </a:lnTo>
                  <a:close/>
                  <a:moveTo>
                    <a:pt x="1756650" y="318899"/>
                  </a:moveTo>
                  <a:lnTo>
                    <a:pt x="1756650" y="477608"/>
                  </a:lnTo>
                  <a:lnTo>
                    <a:pt x="1900650" y="477608"/>
                  </a:lnTo>
                  <a:lnTo>
                    <a:pt x="1900650" y="318899"/>
                  </a:lnTo>
                  <a:close/>
                  <a:moveTo>
                    <a:pt x="1470038" y="318899"/>
                  </a:moveTo>
                  <a:lnTo>
                    <a:pt x="1470038" y="477608"/>
                  </a:lnTo>
                  <a:lnTo>
                    <a:pt x="1614038" y="477608"/>
                  </a:lnTo>
                  <a:lnTo>
                    <a:pt x="1614038" y="318899"/>
                  </a:lnTo>
                  <a:close/>
                  <a:moveTo>
                    <a:pt x="1183427" y="318899"/>
                  </a:moveTo>
                  <a:lnTo>
                    <a:pt x="1183427" y="477608"/>
                  </a:lnTo>
                  <a:lnTo>
                    <a:pt x="1327427" y="477608"/>
                  </a:lnTo>
                  <a:lnTo>
                    <a:pt x="1327427" y="318899"/>
                  </a:lnTo>
                  <a:close/>
                  <a:moveTo>
                    <a:pt x="896816" y="318899"/>
                  </a:moveTo>
                  <a:lnTo>
                    <a:pt x="896816" y="477608"/>
                  </a:lnTo>
                  <a:lnTo>
                    <a:pt x="1040816" y="477608"/>
                  </a:lnTo>
                  <a:lnTo>
                    <a:pt x="1040816" y="318899"/>
                  </a:lnTo>
                  <a:close/>
                  <a:moveTo>
                    <a:pt x="1190618" y="0"/>
                  </a:moveTo>
                  <a:lnTo>
                    <a:pt x="1271830" y="0"/>
                  </a:lnTo>
                  <a:lnTo>
                    <a:pt x="1308266" y="193836"/>
                  </a:lnTo>
                  <a:lnTo>
                    <a:pt x="1977660" y="193836"/>
                  </a:lnTo>
                  <a:lnTo>
                    <a:pt x="2138144" y="525639"/>
                  </a:lnTo>
                  <a:lnTo>
                    <a:pt x="2421400" y="525639"/>
                  </a:lnTo>
                  <a:lnTo>
                    <a:pt x="2750195" y="950920"/>
                  </a:lnTo>
                  <a:lnTo>
                    <a:pt x="3261500" y="937238"/>
                  </a:lnTo>
                  <a:cubicBezTo>
                    <a:pt x="3244841" y="1097170"/>
                    <a:pt x="3172191" y="1230845"/>
                    <a:pt x="3089450" y="1364888"/>
                  </a:cubicBezTo>
                  <a:lnTo>
                    <a:pt x="88044" y="1364888"/>
                  </a:lnTo>
                  <a:cubicBezTo>
                    <a:pt x="35437" y="1251413"/>
                    <a:pt x="-11245" y="1137942"/>
                    <a:pt x="2399" y="1024450"/>
                  </a:cubicBezTo>
                  <a:lnTo>
                    <a:pt x="197767" y="1019222"/>
                  </a:lnTo>
                  <a:lnTo>
                    <a:pt x="321162" y="525639"/>
                  </a:lnTo>
                  <a:lnTo>
                    <a:pt x="681951" y="525639"/>
                  </a:lnTo>
                  <a:lnTo>
                    <a:pt x="764901" y="193836"/>
                  </a:lnTo>
                  <a:lnTo>
                    <a:pt x="930048" y="193836"/>
                  </a:lnTo>
                  <a:lnTo>
                    <a:pt x="966373" y="588"/>
                  </a:lnTo>
                  <a:lnTo>
                    <a:pt x="1047585" y="588"/>
                  </a:lnTo>
                  <a:lnTo>
                    <a:pt x="1083910" y="193836"/>
                  </a:lnTo>
                  <a:lnTo>
                    <a:pt x="1154183" y="1938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8" name="Freeform 53">
              <a:extLst>
                <a:ext uri="{FF2B5EF4-FFF2-40B4-BE49-F238E27FC236}">
                  <a16:creationId xmlns:a16="http://schemas.microsoft.com/office/drawing/2014/main" id="{4BA7D1D1-3726-49F3-BA80-D7BB18B7D382}"/>
                </a:ext>
              </a:extLst>
            </p:cNvPr>
            <p:cNvSpPr/>
            <p:nvPr/>
          </p:nvSpPr>
          <p:spPr>
            <a:xfrm rot="6300000">
              <a:off x="10600417" y="3438410"/>
              <a:ext cx="431432" cy="442332"/>
            </a:xfrm>
            <a:custGeom>
              <a:avLst/>
              <a:gdLst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47675 w 2305050"/>
                <a:gd name="connsiteY15" fmla="*/ 2276475 h 2352675"/>
                <a:gd name="connsiteX16" fmla="*/ 238125 w 2305050"/>
                <a:gd name="connsiteY16" fmla="*/ 2171700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47675 w 2305050"/>
                <a:gd name="connsiteY15" fmla="*/ 2276475 h 2352675"/>
                <a:gd name="connsiteX16" fmla="*/ 260071 w 2305050"/>
                <a:gd name="connsiteY16" fmla="*/ 2087575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47675 w 2305050"/>
                <a:gd name="connsiteY15" fmla="*/ 2276475 h 2352675"/>
                <a:gd name="connsiteX16" fmla="*/ 296647 w 2305050"/>
                <a:gd name="connsiteY16" fmla="*/ 2094890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47675 w 2305050"/>
                <a:gd name="connsiteY15" fmla="*/ 227647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92554 w 2305050"/>
                <a:gd name="connsiteY3" fmla="*/ 627964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81480 w 2305050"/>
                <a:gd name="connsiteY2" fmla="*/ 476174 h 2352675"/>
                <a:gd name="connsiteX3" fmla="*/ 2292554 w 2305050"/>
                <a:gd name="connsiteY3" fmla="*/ 627964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04671 w 2305050"/>
                <a:gd name="connsiteY2" fmla="*/ 468859 h 2352675"/>
                <a:gd name="connsiteX3" fmla="*/ 2292554 w 2305050"/>
                <a:gd name="connsiteY3" fmla="*/ 627964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1960779 w 2305050"/>
                <a:gd name="connsiteY2" fmla="*/ 472517 h 2352675"/>
                <a:gd name="connsiteX3" fmla="*/ 2292554 w 2305050"/>
                <a:gd name="connsiteY3" fmla="*/ 627964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1960779 w 2305050"/>
                <a:gd name="connsiteY2" fmla="*/ 472517 h 2352675"/>
                <a:gd name="connsiteX3" fmla="*/ 2270609 w 2305050"/>
                <a:gd name="connsiteY3" fmla="*/ 649910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1960779 w 2305050"/>
                <a:gd name="connsiteY2" fmla="*/ 472517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1982725 w 2305050"/>
                <a:gd name="connsiteY2" fmla="*/ 494463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0217 w 2305050"/>
                <a:gd name="connsiteY17" fmla="*/ 750951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0217 w 2305050"/>
                <a:gd name="connsiteY17" fmla="*/ 750951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0217 w 2305050"/>
                <a:gd name="connsiteY17" fmla="*/ 750951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0217 w 2305050"/>
                <a:gd name="connsiteY17" fmla="*/ 750951 h 2352675"/>
                <a:gd name="connsiteX18" fmla="*/ 0 w 2305050"/>
                <a:gd name="connsiteY18" fmla="*/ 0 h 2352675"/>
                <a:gd name="connsiteX0" fmla="*/ 0 w 2294077"/>
                <a:gd name="connsiteY0" fmla="*/ 0 h 2363647"/>
                <a:gd name="connsiteX1" fmla="*/ 760552 w 2294077"/>
                <a:gd name="connsiteY1" fmla="*/ 572947 h 2363647"/>
                <a:gd name="connsiteX2" fmla="*/ 2030273 w 2294077"/>
                <a:gd name="connsiteY2" fmla="*/ 509092 h 2363647"/>
                <a:gd name="connsiteX3" fmla="*/ 2285239 w 2294077"/>
                <a:gd name="connsiteY3" fmla="*/ 657224 h 2363647"/>
                <a:gd name="connsiteX4" fmla="*/ 1132027 w 2294077"/>
                <a:gd name="connsiteY4" fmla="*/ 1020622 h 2363647"/>
                <a:gd name="connsiteX5" fmla="*/ 1617802 w 2294077"/>
                <a:gd name="connsiteY5" fmla="*/ 1544497 h 2363647"/>
                <a:gd name="connsiteX6" fmla="*/ 2065477 w 2294077"/>
                <a:gd name="connsiteY6" fmla="*/ 1544497 h 2363647"/>
                <a:gd name="connsiteX7" fmla="*/ 2294077 w 2294077"/>
                <a:gd name="connsiteY7" fmla="*/ 1734997 h 2363647"/>
                <a:gd name="connsiteX8" fmla="*/ 1827352 w 2294077"/>
                <a:gd name="connsiteY8" fmla="*/ 1868347 h 2363647"/>
                <a:gd name="connsiteX9" fmla="*/ 1998802 w 2294077"/>
                <a:gd name="connsiteY9" fmla="*/ 2115997 h 2363647"/>
                <a:gd name="connsiteX10" fmla="*/ 1722577 w 2294077"/>
                <a:gd name="connsiteY10" fmla="*/ 1982647 h 2363647"/>
                <a:gd name="connsiteX11" fmla="*/ 1532077 w 2294077"/>
                <a:gd name="connsiteY11" fmla="*/ 2363647 h 2363647"/>
                <a:gd name="connsiteX12" fmla="*/ 1303477 w 2294077"/>
                <a:gd name="connsiteY12" fmla="*/ 2144572 h 2363647"/>
                <a:gd name="connsiteX13" fmla="*/ 1436827 w 2294077"/>
                <a:gd name="connsiteY13" fmla="*/ 1782622 h 2363647"/>
                <a:gd name="connsiteX14" fmla="*/ 912952 w 2294077"/>
                <a:gd name="connsiteY14" fmla="*/ 1201597 h 2363647"/>
                <a:gd name="connsiteX15" fmla="*/ 403784 w 2294077"/>
                <a:gd name="connsiteY15" fmla="*/ 2316707 h 2363647"/>
                <a:gd name="connsiteX16" fmla="*/ 282017 w 2294077"/>
                <a:gd name="connsiteY16" fmla="*/ 2047340 h 2363647"/>
                <a:gd name="connsiteX17" fmla="*/ 509244 w 2294077"/>
                <a:gd name="connsiteY17" fmla="*/ 761923 h 2363647"/>
                <a:gd name="connsiteX18" fmla="*/ 0 w 2294077"/>
                <a:gd name="connsiteY18" fmla="*/ 0 h 2363647"/>
                <a:gd name="connsiteX0" fmla="*/ 6569 w 2300646"/>
                <a:gd name="connsiteY0" fmla="*/ 0 h 2363647"/>
                <a:gd name="connsiteX1" fmla="*/ 767121 w 2300646"/>
                <a:gd name="connsiteY1" fmla="*/ 572947 h 2363647"/>
                <a:gd name="connsiteX2" fmla="*/ 2036842 w 2300646"/>
                <a:gd name="connsiteY2" fmla="*/ 509092 h 2363647"/>
                <a:gd name="connsiteX3" fmla="*/ 2291808 w 2300646"/>
                <a:gd name="connsiteY3" fmla="*/ 657224 h 2363647"/>
                <a:gd name="connsiteX4" fmla="*/ 1138596 w 2300646"/>
                <a:gd name="connsiteY4" fmla="*/ 1020622 h 2363647"/>
                <a:gd name="connsiteX5" fmla="*/ 1624371 w 2300646"/>
                <a:gd name="connsiteY5" fmla="*/ 1544497 h 2363647"/>
                <a:gd name="connsiteX6" fmla="*/ 2072046 w 2300646"/>
                <a:gd name="connsiteY6" fmla="*/ 1544497 h 2363647"/>
                <a:gd name="connsiteX7" fmla="*/ 2300646 w 2300646"/>
                <a:gd name="connsiteY7" fmla="*/ 1734997 h 2363647"/>
                <a:gd name="connsiteX8" fmla="*/ 1833921 w 2300646"/>
                <a:gd name="connsiteY8" fmla="*/ 1868347 h 2363647"/>
                <a:gd name="connsiteX9" fmla="*/ 2005371 w 2300646"/>
                <a:gd name="connsiteY9" fmla="*/ 2115997 h 2363647"/>
                <a:gd name="connsiteX10" fmla="*/ 1729146 w 2300646"/>
                <a:gd name="connsiteY10" fmla="*/ 1982647 h 2363647"/>
                <a:gd name="connsiteX11" fmla="*/ 1538646 w 2300646"/>
                <a:gd name="connsiteY11" fmla="*/ 2363647 h 2363647"/>
                <a:gd name="connsiteX12" fmla="*/ 1310046 w 2300646"/>
                <a:gd name="connsiteY12" fmla="*/ 2144572 h 2363647"/>
                <a:gd name="connsiteX13" fmla="*/ 1443396 w 2300646"/>
                <a:gd name="connsiteY13" fmla="*/ 1782622 h 2363647"/>
                <a:gd name="connsiteX14" fmla="*/ 919521 w 2300646"/>
                <a:gd name="connsiteY14" fmla="*/ 1201597 h 2363647"/>
                <a:gd name="connsiteX15" fmla="*/ 410353 w 2300646"/>
                <a:gd name="connsiteY15" fmla="*/ 2316707 h 2363647"/>
                <a:gd name="connsiteX16" fmla="*/ 288586 w 2300646"/>
                <a:gd name="connsiteY16" fmla="*/ 2047340 h 2363647"/>
                <a:gd name="connsiteX17" fmla="*/ 515813 w 2300646"/>
                <a:gd name="connsiteY17" fmla="*/ 761923 h 2363647"/>
                <a:gd name="connsiteX18" fmla="*/ 6569 w 2300646"/>
                <a:gd name="connsiteY18" fmla="*/ 0 h 2363647"/>
                <a:gd name="connsiteX0" fmla="*/ 6569 w 2300646"/>
                <a:gd name="connsiteY0" fmla="*/ 5505 h 2369152"/>
                <a:gd name="connsiteX1" fmla="*/ 767121 w 2300646"/>
                <a:gd name="connsiteY1" fmla="*/ 578452 h 2369152"/>
                <a:gd name="connsiteX2" fmla="*/ 2036842 w 2300646"/>
                <a:gd name="connsiteY2" fmla="*/ 514597 h 2369152"/>
                <a:gd name="connsiteX3" fmla="*/ 2291808 w 2300646"/>
                <a:gd name="connsiteY3" fmla="*/ 662729 h 2369152"/>
                <a:gd name="connsiteX4" fmla="*/ 1138596 w 2300646"/>
                <a:gd name="connsiteY4" fmla="*/ 1026127 h 2369152"/>
                <a:gd name="connsiteX5" fmla="*/ 1624371 w 2300646"/>
                <a:gd name="connsiteY5" fmla="*/ 1550002 h 2369152"/>
                <a:gd name="connsiteX6" fmla="*/ 2072046 w 2300646"/>
                <a:gd name="connsiteY6" fmla="*/ 1550002 h 2369152"/>
                <a:gd name="connsiteX7" fmla="*/ 2300646 w 2300646"/>
                <a:gd name="connsiteY7" fmla="*/ 1740502 h 2369152"/>
                <a:gd name="connsiteX8" fmla="*/ 1833921 w 2300646"/>
                <a:gd name="connsiteY8" fmla="*/ 1873852 h 2369152"/>
                <a:gd name="connsiteX9" fmla="*/ 2005371 w 2300646"/>
                <a:gd name="connsiteY9" fmla="*/ 2121502 h 2369152"/>
                <a:gd name="connsiteX10" fmla="*/ 1729146 w 2300646"/>
                <a:gd name="connsiteY10" fmla="*/ 1988152 h 2369152"/>
                <a:gd name="connsiteX11" fmla="*/ 1538646 w 2300646"/>
                <a:gd name="connsiteY11" fmla="*/ 2369152 h 2369152"/>
                <a:gd name="connsiteX12" fmla="*/ 1310046 w 2300646"/>
                <a:gd name="connsiteY12" fmla="*/ 2150077 h 2369152"/>
                <a:gd name="connsiteX13" fmla="*/ 1443396 w 2300646"/>
                <a:gd name="connsiteY13" fmla="*/ 1788127 h 2369152"/>
                <a:gd name="connsiteX14" fmla="*/ 919521 w 2300646"/>
                <a:gd name="connsiteY14" fmla="*/ 1207102 h 2369152"/>
                <a:gd name="connsiteX15" fmla="*/ 410353 w 2300646"/>
                <a:gd name="connsiteY15" fmla="*/ 2322212 h 2369152"/>
                <a:gd name="connsiteX16" fmla="*/ 288586 w 2300646"/>
                <a:gd name="connsiteY16" fmla="*/ 2052845 h 2369152"/>
                <a:gd name="connsiteX17" fmla="*/ 515813 w 2300646"/>
                <a:gd name="connsiteY17" fmla="*/ 767428 h 2369152"/>
                <a:gd name="connsiteX18" fmla="*/ 6569 w 2300646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43194 w 2305244"/>
                <a:gd name="connsiteY4" fmla="*/ 1026127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924119 w 2305244"/>
                <a:gd name="connsiteY14" fmla="*/ 1207102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43194 w 2305244"/>
                <a:gd name="connsiteY4" fmla="*/ 1026127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909489 w 2305244"/>
                <a:gd name="connsiteY14" fmla="*/ 1185156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06618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909489 w 2305244"/>
                <a:gd name="connsiteY14" fmla="*/ 1185156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06618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898516 w 2305244"/>
                <a:gd name="connsiteY14" fmla="*/ 1196129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898516 w 2305244"/>
                <a:gd name="connsiteY14" fmla="*/ 1196129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73597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513830 w 2305244"/>
                <a:gd name="connsiteY13" fmla="*/ 1784469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95542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50914 w 2305244"/>
                <a:gd name="connsiteY5" fmla="*/ 1597551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95542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76517 w 2305244"/>
                <a:gd name="connsiteY5" fmla="*/ 1608523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95542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76517 w 2305244"/>
                <a:gd name="connsiteY5" fmla="*/ 1608523 h 2369152"/>
                <a:gd name="connsiteX6" fmla="*/ 2032752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95542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2305244 w 2305244"/>
                <a:gd name="connsiteY0" fmla="*/ 1740502 h 2369152"/>
                <a:gd name="connsiteX1" fmla="*/ 1838519 w 2305244"/>
                <a:gd name="connsiteY1" fmla="*/ 1873852 h 2369152"/>
                <a:gd name="connsiteX2" fmla="*/ 2009969 w 2305244"/>
                <a:gd name="connsiteY2" fmla="*/ 2121502 h 2369152"/>
                <a:gd name="connsiteX3" fmla="*/ 1733744 w 2305244"/>
                <a:gd name="connsiteY3" fmla="*/ 1988152 h 2369152"/>
                <a:gd name="connsiteX4" fmla="*/ 1543244 w 2305244"/>
                <a:gd name="connsiteY4" fmla="*/ 2369152 h 2369152"/>
                <a:gd name="connsiteX5" fmla="*/ 1314644 w 2305244"/>
                <a:gd name="connsiteY5" fmla="*/ 2150077 h 2369152"/>
                <a:gd name="connsiteX6" fmla="*/ 1495542 w 2305244"/>
                <a:gd name="connsiteY6" fmla="*/ 1788127 h 2369152"/>
                <a:gd name="connsiteX7" fmla="*/ 909489 w 2305244"/>
                <a:gd name="connsiteY7" fmla="*/ 1225390 h 2369152"/>
                <a:gd name="connsiteX8" fmla="*/ 414951 w 2305244"/>
                <a:gd name="connsiteY8" fmla="*/ 2322212 h 2369152"/>
                <a:gd name="connsiteX9" fmla="*/ 293184 w 2305244"/>
                <a:gd name="connsiteY9" fmla="*/ 2052845 h 2369152"/>
                <a:gd name="connsiteX10" fmla="*/ 520411 w 2305244"/>
                <a:gd name="connsiteY10" fmla="*/ 767428 h 2369152"/>
                <a:gd name="connsiteX11" fmla="*/ 11167 w 2305244"/>
                <a:gd name="connsiteY11" fmla="*/ 5505 h 2369152"/>
                <a:gd name="connsiteX12" fmla="*/ 771719 w 2305244"/>
                <a:gd name="connsiteY12" fmla="*/ 578452 h 2369152"/>
                <a:gd name="connsiteX13" fmla="*/ 2041440 w 2305244"/>
                <a:gd name="connsiteY13" fmla="*/ 514597 h 2369152"/>
                <a:gd name="connsiteX14" fmla="*/ 2296406 w 2305244"/>
                <a:gd name="connsiteY14" fmla="*/ 662729 h 2369152"/>
                <a:gd name="connsiteX15" fmla="*/ 1124906 w 2305244"/>
                <a:gd name="connsiteY15" fmla="*/ 1004182 h 2369152"/>
                <a:gd name="connsiteX16" fmla="*/ 1676517 w 2305244"/>
                <a:gd name="connsiteY16" fmla="*/ 1608523 h 2369152"/>
                <a:gd name="connsiteX17" fmla="*/ 2124192 w 2305244"/>
                <a:gd name="connsiteY17" fmla="*/ 1641442 h 2369152"/>
                <a:gd name="connsiteX0" fmla="*/ 2305244 w 2305244"/>
                <a:gd name="connsiteY0" fmla="*/ 1740502 h 2369152"/>
                <a:gd name="connsiteX1" fmla="*/ 1838519 w 2305244"/>
                <a:gd name="connsiteY1" fmla="*/ 1873852 h 2369152"/>
                <a:gd name="connsiteX2" fmla="*/ 2009969 w 2305244"/>
                <a:gd name="connsiteY2" fmla="*/ 2121502 h 2369152"/>
                <a:gd name="connsiteX3" fmla="*/ 1733744 w 2305244"/>
                <a:gd name="connsiteY3" fmla="*/ 1988152 h 2369152"/>
                <a:gd name="connsiteX4" fmla="*/ 1543244 w 2305244"/>
                <a:gd name="connsiteY4" fmla="*/ 2369152 h 2369152"/>
                <a:gd name="connsiteX5" fmla="*/ 1314644 w 2305244"/>
                <a:gd name="connsiteY5" fmla="*/ 2150077 h 2369152"/>
                <a:gd name="connsiteX6" fmla="*/ 1495542 w 2305244"/>
                <a:gd name="connsiteY6" fmla="*/ 1788127 h 2369152"/>
                <a:gd name="connsiteX7" fmla="*/ 909489 w 2305244"/>
                <a:gd name="connsiteY7" fmla="*/ 1225390 h 2369152"/>
                <a:gd name="connsiteX8" fmla="*/ 414951 w 2305244"/>
                <a:gd name="connsiteY8" fmla="*/ 2322212 h 2369152"/>
                <a:gd name="connsiteX9" fmla="*/ 293184 w 2305244"/>
                <a:gd name="connsiteY9" fmla="*/ 2052845 h 2369152"/>
                <a:gd name="connsiteX10" fmla="*/ 520411 w 2305244"/>
                <a:gd name="connsiteY10" fmla="*/ 767428 h 2369152"/>
                <a:gd name="connsiteX11" fmla="*/ 11167 w 2305244"/>
                <a:gd name="connsiteY11" fmla="*/ 5505 h 2369152"/>
                <a:gd name="connsiteX12" fmla="*/ 771719 w 2305244"/>
                <a:gd name="connsiteY12" fmla="*/ 578452 h 2369152"/>
                <a:gd name="connsiteX13" fmla="*/ 2041440 w 2305244"/>
                <a:gd name="connsiteY13" fmla="*/ 514597 h 2369152"/>
                <a:gd name="connsiteX14" fmla="*/ 2296406 w 2305244"/>
                <a:gd name="connsiteY14" fmla="*/ 662729 h 2369152"/>
                <a:gd name="connsiteX15" fmla="*/ 1124906 w 2305244"/>
                <a:gd name="connsiteY15" fmla="*/ 1004182 h 2369152"/>
                <a:gd name="connsiteX16" fmla="*/ 1676517 w 2305244"/>
                <a:gd name="connsiteY16" fmla="*/ 1608523 h 2369152"/>
                <a:gd name="connsiteX17" fmla="*/ 2102246 w 2305244"/>
                <a:gd name="connsiteY17" fmla="*/ 1579262 h 2369152"/>
                <a:gd name="connsiteX0" fmla="*/ 2275983 w 2296406"/>
                <a:gd name="connsiteY0" fmla="*/ 1747817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102246 w 2296406"/>
                <a:gd name="connsiteY17" fmla="*/ 1579262 h 2369152"/>
                <a:gd name="connsiteX0" fmla="*/ 2290614 w 2296406"/>
                <a:gd name="connsiteY0" fmla="*/ 177707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102246 w 2296406"/>
                <a:gd name="connsiteY17" fmla="*/ 1579262 h 2369152"/>
                <a:gd name="connsiteX0" fmla="*/ 2290614 w 2296406"/>
                <a:gd name="connsiteY0" fmla="*/ 1740502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102246 w 2296406"/>
                <a:gd name="connsiteY17" fmla="*/ 1579262 h 2369152"/>
                <a:gd name="connsiteX0" fmla="*/ 2290614 w 2296406"/>
                <a:gd name="connsiteY0" fmla="*/ 1740502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62012 w 2296406"/>
                <a:gd name="connsiteY17" fmla="*/ 1560974 h 2369152"/>
                <a:gd name="connsiteX0" fmla="*/ 2257695 w 2296406"/>
                <a:gd name="connsiteY0" fmla="*/ 1755133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62012 w 2296406"/>
                <a:gd name="connsiteY17" fmla="*/ 1560974 h 2369152"/>
                <a:gd name="connsiteX0" fmla="*/ 2279640 w 2296406"/>
                <a:gd name="connsiteY0" fmla="*/ 174781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62012 w 2296406"/>
                <a:gd name="connsiteY17" fmla="*/ 1560974 h 2369152"/>
                <a:gd name="connsiteX0" fmla="*/ 2279640 w 2296406"/>
                <a:gd name="connsiteY0" fmla="*/ 174781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94931 w 2296406"/>
                <a:gd name="connsiteY17" fmla="*/ 1557316 h 2369152"/>
                <a:gd name="connsiteX0" fmla="*/ 2279640 w 2296406"/>
                <a:gd name="connsiteY0" fmla="*/ 174781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9145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94931 w 2296406"/>
                <a:gd name="connsiteY17" fmla="*/ 1557316 h 2369152"/>
                <a:gd name="connsiteX0" fmla="*/ 2279640 w 2296406"/>
                <a:gd name="connsiteY0" fmla="*/ 174781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80482 w 2296406"/>
                <a:gd name="connsiteY5" fmla="*/ 2120816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94931 w 2296406"/>
                <a:gd name="connsiteY17" fmla="*/ 1557316 h 2369152"/>
                <a:gd name="connsiteX0" fmla="*/ 2279640 w 2296406"/>
                <a:gd name="connsiteY0" fmla="*/ 1747818 h 2354521"/>
                <a:gd name="connsiteX1" fmla="*/ 1838519 w 2296406"/>
                <a:gd name="connsiteY1" fmla="*/ 1873852 h 2354521"/>
                <a:gd name="connsiteX2" fmla="*/ 2009969 w 2296406"/>
                <a:gd name="connsiteY2" fmla="*/ 2121502 h 2354521"/>
                <a:gd name="connsiteX3" fmla="*/ 1733744 w 2296406"/>
                <a:gd name="connsiteY3" fmla="*/ 1988152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38519 w 2296406"/>
                <a:gd name="connsiteY1" fmla="*/ 1873852 h 2354521"/>
                <a:gd name="connsiteX2" fmla="*/ 2009969 w 2296406"/>
                <a:gd name="connsiteY2" fmla="*/ 2121502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2009969 w 2296406"/>
                <a:gd name="connsiteY2" fmla="*/ 2121502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1991681 w 2296406"/>
                <a:gd name="connsiteY2" fmla="*/ 2136133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2042887 w 2296406"/>
                <a:gd name="connsiteY2" fmla="*/ 2194655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23889 w 2296406"/>
                <a:gd name="connsiteY1" fmla="*/ 1837277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27546 w 2296406"/>
                <a:gd name="connsiteY1" fmla="*/ 1826304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80220 w 2296986"/>
                <a:gd name="connsiteY0" fmla="*/ 1747818 h 2354521"/>
                <a:gd name="connsiteX1" fmla="*/ 1828126 w 2296986"/>
                <a:gd name="connsiteY1" fmla="*/ 1826304 h 2354521"/>
                <a:gd name="connsiteX2" fmla="*/ 1955684 w 2296986"/>
                <a:gd name="connsiteY2" fmla="*/ 2095900 h 2354521"/>
                <a:gd name="connsiteX3" fmla="*/ 1683117 w 2296986"/>
                <a:gd name="connsiteY3" fmla="*/ 1962549 h 2354521"/>
                <a:gd name="connsiteX4" fmla="*/ 1529193 w 2296986"/>
                <a:gd name="connsiteY4" fmla="*/ 2354521 h 2354521"/>
                <a:gd name="connsiteX5" fmla="*/ 1381062 w 2296986"/>
                <a:gd name="connsiteY5" fmla="*/ 2120816 h 2354521"/>
                <a:gd name="connsiteX6" fmla="*/ 1496122 w 2296986"/>
                <a:gd name="connsiteY6" fmla="*/ 1788127 h 2354521"/>
                <a:gd name="connsiteX7" fmla="*/ 910069 w 2296986"/>
                <a:gd name="connsiteY7" fmla="*/ 1225390 h 2354521"/>
                <a:gd name="connsiteX8" fmla="*/ 415531 w 2296986"/>
                <a:gd name="connsiteY8" fmla="*/ 2322212 h 2354521"/>
                <a:gd name="connsiteX9" fmla="*/ 293764 w 2296986"/>
                <a:gd name="connsiteY9" fmla="*/ 2052845 h 2354521"/>
                <a:gd name="connsiteX10" fmla="*/ 497994 w 2296986"/>
                <a:gd name="connsiteY10" fmla="*/ 836420 h 2354521"/>
                <a:gd name="connsiteX11" fmla="*/ 11747 w 2296986"/>
                <a:gd name="connsiteY11" fmla="*/ 5505 h 2354521"/>
                <a:gd name="connsiteX12" fmla="*/ 772299 w 2296986"/>
                <a:gd name="connsiteY12" fmla="*/ 578452 h 2354521"/>
                <a:gd name="connsiteX13" fmla="*/ 2042020 w 2296986"/>
                <a:gd name="connsiteY13" fmla="*/ 514597 h 2354521"/>
                <a:gd name="connsiteX14" fmla="*/ 2296986 w 2296986"/>
                <a:gd name="connsiteY14" fmla="*/ 662729 h 2354521"/>
                <a:gd name="connsiteX15" fmla="*/ 1125486 w 2296986"/>
                <a:gd name="connsiteY15" fmla="*/ 1004182 h 2354521"/>
                <a:gd name="connsiteX16" fmla="*/ 1677097 w 2296986"/>
                <a:gd name="connsiteY16" fmla="*/ 1608523 h 2354521"/>
                <a:gd name="connsiteX17" fmla="*/ 2095511 w 2296986"/>
                <a:gd name="connsiteY17" fmla="*/ 1557316 h 2354521"/>
                <a:gd name="connsiteX0" fmla="*/ 2280220 w 2296986"/>
                <a:gd name="connsiteY0" fmla="*/ 1747911 h 2354614"/>
                <a:gd name="connsiteX1" fmla="*/ 1828126 w 2296986"/>
                <a:gd name="connsiteY1" fmla="*/ 1826397 h 2354614"/>
                <a:gd name="connsiteX2" fmla="*/ 1955684 w 2296986"/>
                <a:gd name="connsiteY2" fmla="*/ 2095993 h 2354614"/>
                <a:gd name="connsiteX3" fmla="*/ 1683117 w 2296986"/>
                <a:gd name="connsiteY3" fmla="*/ 1962642 h 2354614"/>
                <a:gd name="connsiteX4" fmla="*/ 1529193 w 2296986"/>
                <a:gd name="connsiteY4" fmla="*/ 2354614 h 2354614"/>
                <a:gd name="connsiteX5" fmla="*/ 1381062 w 2296986"/>
                <a:gd name="connsiteY5" fmla="*/ 2120909 h 2354614"/>
                <a:gd name="connsiteX6" fmla="*/ 1496122 w 2296986"/>
                <a:gd name="connsiteY6" fmla="*/ 1788220 h 2354614"/>
                <a:gd name="connsiteX7" fmla="*/ 910069 w 2296986"/>
                <a:gd name="connsiteY7" fmla="*/ 1225483 h 2354614"/>
                <a:gd name="connsiteX8" fmla="*/ 415531 w 2296986"/>
                <a:gd name="connsiteY8" fmla="*/ 2322305 h 2354614"/>
                <a:gd name="connsiteX9" fmla="*/ 293764 w 2296986"/>
                <a:gd name="connsiteY9" fmla="*/ 2052938 h 2354614"/>
                <a:gd name="connsiteX10" fmla="*/ 497994 w 2296986"/>
                <a:gd name="connsiteY10" fmla="*/ 836513 h 2354614"/>
                <a:gd name="connsiteX11" fmla="*/ 11747 w 2296986"/>
                <a:gd name="connsiteY11" fmla="*/ 5598 h 2354614"/>
                <a:gd name="connsiteX12" fmla="*/ 841291 w 2296986"/>
                <a:gd name="connsiteY12" fmla="*/ 570880 h 2354614"/>
                <a:gd name="connsiteX13" fmla="*/ 2042020 w 2296986"/>
                <a:gd name="connsiteY13" fmla="*/ 514690 h 2354614"/>
                <a:gd name="connsiteX14" fmla="*/ 2296986 w 2296986"/>
                <a:gd name="connsiteY14" fmla="*/ 662822 h 2354614"/>
                <a:gd name="connsiteX15" fmla="*/ 1125486 w 2296986"/>
                <a:gd name="connsiteY15" fmla="*/ 1004275 h 2354614"/>
                <a:gd name="connsiteX16" fmla="*/ 1677097 w 2296986"/>
                <a:gd name="connsiteY16" fmla="*/ 1608616 h 2354614"/>
                <a:gd name="connsiteX17" fmla="*/ 2095511 w 2296986"/>
                <a:gd name="connsiteY17" fmla="*/ 1557409 h 2354614"/>
                <a:gd name="connsiteX0" fmla="*/ 2280220 w 2296986"/>
                <a:gd name="connsiteY0" fmla="*/ 1747911 h 2354614"/>
                <a:gd name="connsiteX1" fmla="*/ 1828126 w 2296986"/>
                <a:gd name="connsiteY1" fmla="*/ 1826397 h 2354614"/>
                <a:gd name="connsiteX2" fmla="*/ 1955684 w 2296986"/>
                <a:gd name="connsiteY2" fmla="*/ 2095993 h 2354614"/>
                <a:gd name="connsiteX3" fmla="*/ 1683117 w 2296986"/>
                <a:gd name="connsiteY3" fmla="*/ 1962642 h 2354614"/>
                <a:gd name="connsiteX4" fmla="*/ 1529193 w 2296986"/>
                <a:gd name="connsiteY4" fmla="*/ 2354614 h 2354614"/>
                <a:gd name="connsiteX5" fmla="*/ 1381062 w 2296986"/>
                <a:gd name="connsiteY5" fmla="*/ 2120909 h 2354614"/>
                <a:gd name="connsiteX6" fmla="*/ 1496122 w 2296986"/>
                <a:gd name="connsiteY6" fmla="*/ 1788220 h 2354614"/>
                <a:gd name="connsiteX7" fmla="*/ 864075 w 2296986"/>
                <a:gd name="connsiteY7" fmla="*/ 1325138 h 2354614"/>
                <a:gd name="connsiteX8" fmla="*/ 415531 w 2296986"/>
                <a:gd name="connsiteY8" fmla="*/ 2322305 h 2354614"/>
                <a:gd name="connsiteX9" fmla="*/ 293764 w 2296986"/>
                <a:gd name="connsiteY9" fmla="*/ 2052938 h 2354614"/>
                <a:gd name="connsiteX10" fmla="*/ 497994 w 2296986"/>
                <a:gd name="connsiteY10" fmla="*/ 836513 h 2354614"/>
                <a:gd name="connsiteX11" fmla="*/ 11747 w 2296986"/>
                <a:gd name="connsiteY11" fmla="*/ 5598 h 2354614"/>
                <a:gd name="connsiteX12" fmla="*/ 841291 w 2296986"/>
                <a:gd name="connsiteY12" fmla="*/ 570880 h 2354614"/>
                <a:gd name="connsiteX13" fmla="*/ 2042020 w 2296986"/>
                <a:gd name="connsiteY13" fmla="*/ 514690 h 2354614"/>
                <a:gd name="connsiteX14" fmla="*/ 2296986 w 2296986"/>
                <a:gd name="connsiteY14" fmla="*/ 662822 h 2354614"/>
                <a:gd name="connsiteX15" fmla="*/ 1125486 w 2296986"/>
                <a:gd name="connsiteY15" fmla="*/ 1004275 h 2354614"/>
                <a:gd name="connsiteX16" fmla="*/ 1677097 w 2296986"/>
                <a:gd name="connsiteY16" fmla="*/ 1608616 h 2354614"/>
                <a:gd name="connsiteX17" fmla="*/ 2095511 w 2296986"/>
                <a:gd name="connsiteY17" fmla="*/ 1557409 h 2354614"/>
                <a:gd name="connsiteX0" fmla="*/ 2280220 w 2296986"/>
                <a:gd name="connsiteY0" fmla="*/ 1747911 h 2354614"/>
                <a:gd name="connsiteX1" fmla="*/ 1828126 w 2296986"/>
                <a:gd name="connsiteY1" fmla="*/ 1826397 h 2354614"/>
                <a:gd name="connsiteX2" fmla="*/ 1955684 w 2296986"/>
                <a:gd name="connsiteY2" fmla="*/ 2095993 h 2354614"/>
                <a:gd name="connsiteX3" fmla="*/ 1683117 w 2296986"/>
                <a:gd name="connsiteY3" fmla="*/ 1962642 h 2354614"/>
                <a:gd name="connsiteX4" fmla="*/ 1529193 w 2296986"/>
                <a:gd name="connsiteY4" fmla="*/ 2354614 h 2354614"/>
                <a:gd name="connsiteX5" fmla="*/ 1381062 w 2296986"/>
                <a:gd name="connsiteY5" fmla="*/ 2120909 h 2354614"/>
                <a:gd name="connsiteX6" fmla="*/ 1496122 w 2296986"/>
                <a:gd name="connsiteY6" fmla="*/ 1788220 h 2354614"/>
                <a:gd name="connsiteX7" fmla="*/ 864075 w 2296986"/>
                <a:gd name="connsiteY7" fmla="*/ 1325138 h 2354614"/>
                <a:gd name="connsiteX8" fmla="*/ 415531 w 2296986"/>
                <a:gd name="connsiteY8" fmla="*/ 2322305 h 2354614"/>
                <a:gd name="connsiteX9" fmla="*/ 293764 w 2296986"/>
                <a:gd name="connsiteY9" fmla="*/ 2052938 h 2354614"/>
                <a:gd name="connsiteX10" fmla="*/ 497994 w 2296986"/>
                <a:gd name="connsiteY10" fmla="*/ 836513 h 2354614"/>
                <a:gd name="connsiteX11" fmla="*/ 11747 w 2296986"/>
                <a:gd name="connsiteY11" fmla="*/ 5598 h 2354614"/>
                <a:gd name="connsiteX12" fmla="*/ 841291 w 2296986"/>
                <a:gd name="connsiteY12" fmla="*/ 570880 h 2354614"/>
                <a:gd name="connsiteX13" fmla="*/ 2042020 w 2296986"/>
                <a:gd name="connsiteY13" fmla="*/ 514690 h 2354614"/>
                <a:gd name="connsiteX14" fmla="*/ 2296986 w 2296986"/>
                <a:gd name="connsiteY14" fmla="*/ 662822 h 2354614"/>
                <a:gd name="connsiteX15" fmla="*/ 1209809 w 2296986"/>
                <a:gd name="connsiteY15" fmla="*/ 996610 h 2354614"/>
                <a:gd name="connsiteX16" fmla="*/ 1677097 w 2296986"/>
                <a:gd name="connsiteY16" fmla="*/ 1608616 h 2354614"/>
                <a:gd name="connsiteX17" fmla="*/ 2095511 w 2296986"/>
                <a:gd name="connsiteY17" fmla="*/ 1557409 h 2354614"/>
                <a:gd name="connsiteX0" fmla="*/ 2279828 w 2296594"/>
                <a:gd name="connsiteY0" fmla="*/ 1747911 h 2354614"/>
                <a:gd name="connsiteX1" fmla="*/ 1827734 w 2296594"/>
                <a:gd name="connsiteY1" fmla="*/ 1826397 h 2354614"/>
                <a:gd name="connsiteX2" fmla="*/ 1955292 w 2296594"/>
                <a:gd name="connsiteY2" fmla="*/ 2095993 h 2354614"/>
                <a:gd name="connsiteX3" fmla="*/ 1682725 w 2296594"/>
                <a:gd name="connsiteY3" fmla="*/ 1962642 h 2354614"/>
                <a:gd name="connsiteX4" fmla="*/ 1528801 w 2296594"/>
                <a:gd name="connsiteY4" fmla="*/ 2354614 h 2354614"/>
                <a:gd name="connsiteX5" fmla="*/ 1380670 w 2296594"/>
                <a:gd name="connsiteY5" fmla="*/ 2120909 h 2354614"/>
                <a:gd name="connsiteX6" fmla="*/ 1495730 w 2296594"/>
                <a:gd name="connsiteY6" fmla="*/ 1788220 h 2354614"/>
                <a:gd name="connsiteX7" fmla="*/ 863683 w 2296594"/>
                <a:gd name="connsiteY7" fmla="*/ 1325138 h 2354614"/>
                <a:gd name="connsiteX8" fmla="*/ 415139 w 2296594"/>
                <a:gd name="connsiteY8" fmla="*/ 2322305 h 2354614"/>
                <a:gd name="connsiteX9" fmla="*/ 293372 w 2296594"/>
                <a:gd name="connsiteY9" fmla="*/ 2052938 h 2354614"/>
                <a:gd name="connsiteX10" fmla="*/ 512934 w 2296594"/>
                <a:gd name="connsiteY10" fmla="*/ 874842 h 2354614"/>
                <a:gd name="connsiteX11" fmla="*/ 11355 w 2296594"/>
                <a:gd name="connsiteY11" fmla="*/ 5598 h 2354614"/>
                <a:gd name="connsiteX12" fmla="*/ 840899 w 2296594"/>
                <a:gd name="connsiteY12" fmla="*/ 570880 h 2354614"/>
                <a:gd name="connsiteX13" fmla="*/ 2041628 w 2296594"/>
                <a:gd name="connsiteY13" fmla="*/ 514690 h 2354614"/>
                <a:gd name="connsiteX14" fmla="*/ 2296594 w 2296594"/>
                <a:gd name="connsiteY14" fmla="*/ 662822 h 2354614"/>
                <a:gd name="connsiteX15" fmla="*/ 1209417 w 2296594"/>
                <a:gd name="connsiteY15" fmla="*/ 996610 h 2354614"/>
                <a:gd name="connsiteX16" fmla="*/ 1676705 w 2296594"/>
                <a:gd name="connsiteY16" fmla="*/ 1608616 h 2354614"/>
                <a:gd name="connsiteX17" fmla="*/ 2095119 w 2296594"/>
                <a:gd name="connsiteY17" fmla="*/ 1557409 h 2354614"/>
                <a:gd name="connsiteX0" fmla="*/ 2279828 w 2296594"/>
                <a:gd name="connsiteY0" fmla="*/ 1747911 h 2354614"/>
                <a:gd name="connsiteX1" fmla="*/ 1827734 w 2296594"/>
                <a:gd name="connsiteY1" fmla="*/ 1826397 h 2354614"/>
                <a:gd name="connsiteX2" fmla="*/ 1955292 w 2296594"/>
                <a:gd name="connsiteY2" fmla="*/ 2095993 h 2354614"/>
                <a:gd name="connsiteX3" fmla="*/ 1682725 w 2296594"/>
                <a:gd name="connsiteY3" fmla="*/ 1962642 h 2354614"/>
                <a:gd name="connsiteX4" fmla="*/ 1528801 w 2296594"/>
                <a:gd name="connsiteY4" fmla="*/ 2354614 h 2354614"/>
                <a:gd name="connsiteX5" fmla="*/ 1380670 w 2296594"/>
                <a:gd name="connsiteY5" fmla="*/ 2120909 h 2354614"/>
                <a:gd name="connsiteX6" fmla="*/ 1495730 w 2296594"/>
                <a:gd name="connsiteY6" fmla="*/ 1788220 h 2354614"/>
                <a:gd name="connsiteX7" fmla="*/ 856016 w 2296594"/>
                <a:gd name="connsiteY7" fmla="*/ 1302141 h 2354614"/>
                <a:gd name="connsiteX8" fmla="*/ 415139 w 2296594"/>
                <a:gd name="connsiteY8" fmla="*/ 2322305 h 2354614"/>
                <a:gd name="connsiteX9" fmla="*/ 293372 w 2296594"/>
                <a:gd name="connsiteY9" fmla="*/ 2052938 h 2354614"/>
                <a:gd name="connsiteX10" fmla="*/ 512934 w 2296594"/>
                <a:gd name="connsiteY10" fmla="*/ 874842 h 2354614"/>
                <a:gd name="connsiteX11" fmla="*/ 11355 w 2296594"/>
                <a:gd name="connsiteY11" fmla="*/ 5598 h 2354614"/>
                <a:gd name="connsiteX12" fmla="*/ 840899 w 2296594"/>
                <a:gd name="connsiteY12" fmla="*/ 570880 h 2354614"/>
                <a:gd name="connsiteX13" fmla="*/ 2041628 w 2296594"/>
                <a:gd name="connsiteY13" fmla="*/ 514690 h 2354614"/>
                <a:gd name="connsiteX14" fmla="*/ 2296594 w 2296594"/>
                <a:gd name="connsiteY14" fmla="*/ 662822 h 2354614"/>
                <a:gd name="connsiteX15" fmla="*/ 1209417 w 2296594"/>
                <a:gd name="connsiteY15" fmla="*/ 996610 h 2354614"/>
                <a:gd name="connsiteX16" fmla="*/ 1676705 w 2296594"/>
                <a:gd name="connsiteY16" fmla="*/ 1608616 h 2354614"/>
                <a:gd name="connsiteX17" fmla="*/ 2095119 w 2296594"/>
                <a:gd name="connsiteY17" fmla="*/ 1557409 h 2354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96594" h="2354614">
                  <a:moveTo>
                    <a:pt x="2279828" y="1747911"/>
                  </a:moveTo>
                  <a:lnTo>
                    <a:pt x="1827734" y="1826397"/>
                  </a:lnTo>
                  <a:cubicBezTo>
                    <a:pt x="1873911" y="1907728"/>
                    <a:pt x="1985925" y="2047581"/>
                    <a:pt x="1955292" y="2095993"/>
                  </a:cubicBezTo>
                  <a:cubicBezTo>
                    <a:pt x="1897354" y="2139325"/>
                    <a:pt x="1773581" y="2007092"/>
                    <a:pt x="1682725" y="1962642"/>
                  </a:cubicBezTo>
                  <a:lnTo>
                    <a:pt x="1528801" y="2354614"/>
                  </a:lnTo>
                  <a:lnTo>
                    <a:pt x="1380670" y="2120909"/>
                  </a:lnTo>
                  <a:lnTo>
                    <a:pt x="1495730" y="1788220"/>
                  </a:lnTo>
                  <a:lnTo>
                    <a:pt x="856016" y="1302141"/>
                  </a:lnTo>
                  <a:lnTo>
                    <a:pt x="415139" y="2322305"/>
                  </a:lnTo>
                  <a:lnTo>
                    <a:pt x="293372" y="2052938"/>
                  </a:lnTo>
                  <a:cubicBezTo>
                    <a:pt x="369114" y="1624466"/>
                    <a:pt x="437192" y="1303314"/>
                    <a:pt x="512934" y="874842"/>
                  </a:cubicBezTo>
                  <a:cubicBezTo>
                    <a:pt x="317583" y="650129"/>
                    <a:pt x="-71270" y="102295"/>
                    <a:pt x="11355" y="5598"/>
                  </a:cubicBezTo>
                  <a:cubicBezTo>
                    <a:pt x="111253" y="-52136"/>
                    <a:pt x="623957" y="350637"/>
                    <a:pt x="840899" y="570880"/>
                  </a:cubicBezTo>
                  <a:lnTo>
                    <a:pt x="2041628" y="514690"/>
                  </a:lnTo>
                  <a:lnTo>
                    <a:pt x="2296594" y="662822"/>
                  </a:lnTo>
                  <a:lnTo>
                    <a:pt x="1209417" y="996610"/>
                  </a:lnTo>
                  <a:lnTo>
                    <a:pt x="1676705" y="1608616"/>
                  </a:lnTo>
                  <a:cubicBezTo>
                    <a:pt x="1795450" y="1589109"/>
                    <a:pt x="2095119" y="1557409"/>
                    <a:pt x="2095119" y="155740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192" name="Oval 191">
            <a:extLst>
              <a:ext uri="{FF2B5EF4-FFF2-40B4-BE49-F238E27FC236}">
                <a16:creationId xmlns:a16="http://schemas.microsoft.com/office/drawing/2014/main" id="{2712124D-046F-4FF5-B5AE-85BCEAF773E8}"/>
              </a:ext>
            </a:extLst>
          </p:cNvPr>
          <p:cNvSpPr/>
          <p:nvPr/>
        </p:nvSpPr>
        <p:spPr>
          <a:xfrm>
            <a:off x="3293064" y="2538431"/>
            <a:ext cx="816192" cy="816192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A68F9BD6-B81D-4F5E-8D0A-CA03FC1B8E03}"/>
              </a:ext>
            </a:extLst>
          </p:cNvPr>
          <p:cNvSpPr/>
          <p:nvPr/>
        </p:nvSpPr>
        <p:spPr>
          <a:xfrm>
            <a:off x="3293064" y="4545268"/>
            <a:ext cx="816192" cy="81619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4" name="Plus 7">
            <a:extLst>
              <a:ext uri="{FF2B5EF4-FFF2-40B4-BE49-F238E27FC236}">
                <a16:creationId xmlns:a16="http://schemas.microsoft.com/office/drawing/2014/main" id="{272A1161-11B6-4E31-9934-92E2F06B67EA}"/>
              </a:ext>
            </a:extLst>
          </p:cNvPr>
          <p:cNvSpPr/>
          <p:nvPr/>
        </p:nvSpPr>
        <p:spPr>
          <a:xfrm>
            <a:off x="3474943" y="3715836"/>
            <a:ext cx="452434" cy="452434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8256F952-FE34-4D0C-BE02-2BFEA4433B2E}"/>
              </a:ext>
            </a:extLst>
          </p:cNvPr>
          <p:cNvSpPr/>
          <p:nvPr/>
        </p:nvSpPr>
        <p:spPr>
          <a:xfrm>
            <a:off x="664171" y="3221829"/>
            <a:ext cx="1492632" cy="1492632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6" name="Equal 10">
            <a:extLst>
              <a:ext uri="{FF2B5EF4-FFF2-40B4-BE49-F238E27FC236}">
                <a16:creationId xmlns:a16="http://schemas.microsoft.com/office/drawing/2014/main" id="{1893FBAA-4952-420A-95CB-295DA386EB57}"/>
              </a:ext>
            </a:extLst>
          </p:cNvPr>
          <p:cNvSpPr/>
          <p:nvPr/>
        </p:nvSpPr>
        <p:spPr>
          <a:xfrm>
            <a:off x="2502560" y="3719679"/>
            <a:ext cx="444748" cy="444748"/>
          </a:xfrm>
          <a:prstGeom prst="math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9870602-9FBE-437B-896C-9D03B420FFC6}"/>
              </a:ext>
            </a:extLst>
          </p:cNvPr>
          <p:cNvSpPr txBox="1"/>
          <p:nvPr/>
        </p:nvSpPr>
        <p:spPr>
          <a:xfrm>
            <a:off x="795684" y="3978827"/>
            <a:ext cx="1229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</a:t>
            </a:r>
          </a:p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Title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90E3414D-5267-4B94-AFD8-6C50651900F4}"/>
              </a:ext>
            </a:extLst>
          </p:cNvPr>
          <p:cNvGrpSpPr/>
          <p:nvPr/>
        </p:nvGrpSpPr>
        <p:grpSpPr>
          <a:xfrm>
            <a:off x="964671" y="5084131"/>
            <a:ext cx="2062457" cy="765176"/>
            <a:chOff x="539552" y="3029577"/>
            <a:chExt cx="1872208" cy="765176"/>
          </a:xfrm>
        </p:grpSpPr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413A32E0-A5C1-44B8-ADFC-F7392E817E87}"/>
                </a:ext>
              </a:extLst>
            </p:cNvPr>
            <p:cNvSpPr txBox="1"/>
            <p:nvPr/>
          </p:nvSpPr>
          <p:spPr>
            <a:xfrm>
              <a:off x="539552" y="3271533"/>
              <a:ext cx="18722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cs typeface="Arial" pitchFamily="34" charset="0"/>
                </a:rPr>
                <a:t>Easy to change colors, photos and Text.</a:t>
              </a:r>
              <a:endPara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172DC5D5-96F0-481F-B1B4-841C9998B4AA}"/>
                </a:ext>
              </a:extLst>
            </p:cNvPr>
            <p:cNvSpPr txBox="1"/>
            <p:nvPr/>
          </p:nvSpPr>
          <p:spPr>
            <a:xfrm>
              <a:off x="539552" y="3029577"/>
              <a:ext cx="18722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8EE5FFE5-E03F-4E13-A0AE-EF744CFB0FDD}"/>
              </a:ext>
            </a:extLst>
          </p:cNvPr>
          <p:cNvGrpSpPr/>
          <p:nvPr/>
        </p:nvGrpSpPr>
        <p:grpSpPr>
          <a:xfrm>
            <a:off x="964671" y="2071008"/>
            <a:ext cx="2062457" cy="765176"/>
            <a:chOff x="539552" y="3029577"/>
            <a:chExt cx="1872208" cy="765176"/>
          </a:xfrm>
        </p:grpSpPr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5DA387AA-810D-472A-B69C-B14EE38C9312}"/>
                </a:ext>
              </a:extLst>
            </p:cNvPr>
            <p:cNvSpPr txBox="1"/>
            <p:nvPr/>
          </p:nvSpPr>
          <p:spPr>
            <a:xfrm>
              <a:off x="539552" y="3271533"/>
              <a:ext cx="18722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cs typeface="Arial" pitchFamily="34" charset="0"/>
                </a:rPr>
                <a:t>Easy to change colors, photos and Text.</a:t>
              </a:r>
              <a:endPara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579CAF71-6837-4744-A719-18F9BB65AA49}"/>
                </a:ext>
              </a:extLst>
            </p:cNvPr>
            <p:cNvSpPr txBox="1"/>
            <p:nvPr/>
          </p:nvSpPr>
          <p:spPr>
            <a:xfrm>
              <a:off x="539552" y="3029577"/>
              <a:ext cx="18722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0" name="Rounded Rectangle 25">
            <a:extLst>
              <a:ext uri="{FF2B5EF4-FFF2-40B4-BE49-F238E27FC236}">
                <a16:creationId xmlns:a16="http://schemas.microsoft.com/office/drawing/2014/main" id="{03B4BA98-E3EE-4F18-AB98-FB560344A7C0}"/>
              </a:ext>
            </a:extLst>
          </p:cNvPr>
          <p:cNvSpPr/>
          <p:nvPr/>
        </p:nvSpPr>
        <p:spPr>
          <a:xfrm>
            <a:off x="3536970" y="4851962"/>
            <a:ext cx="328380" cy="240650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1" name="Trapezoid 22">
            <a:extLst>
              <a:ext uri="{FF2B5EF4-FFF2-40B4-BE49-F238E27FC236}">
                <a16:creationId xmlns:a16="http://schemas.microsoft.com/office/drawing/2014/main" id="{AF5C98B3-AB60-4CB0-A637-4C26DDA1B3FE}"/>
              </a:ext>
            </a:extLst>
          </p:cNvPr>
          <p:cNvSpPr>
            <a:spLocks noChangeAspect="1"/>
          </p:cNvSpPr>
          <p:nvPr/>
        </p:nvSpPr>
        <p:spPr>
          <a:xfrm>
            <a:off x="3510856" y="2819466"/>
            <a:ext cx="380608" cy="193622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2" name="Freeform 53">
            <a:extLst>
              <a:ext uri="{FF2B5EF4-FFF2-40B4-BE49-F238E27FC236}">
                <a16:creationId xmlns:a16="http://schemas.microsoft.com/office/drawing/2014/main" id="{21E803B1-33A7-492C-9D57-04C294637CB2}"/>
              </a:ext>
            </a:extLst>
          </p:cNvPr>
          <p:cNvSpPr/>
          <p:nvPr/>
        </p:nvSpPr>
        <p:spPr>
          <a:xfrm rot="6300000">
            <a:off x="1160151" y="3444155"/>
            <a:ext cx="431432" cy="442332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68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18</cp:revision>
  <dcterms:created xsi:type="dcterms:W3CDTF">2018-02-18T19:39:47Z</dcterms:created>
  <dcterms:modified xsi:type="dcterms:W3CDTF">2021-04-14T08:16:35Z</dcterms:modified>
</cp:coreProperties>
</file>