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96" name="Group 1495">
            <a:extLst>
              <a:ext uri="{FF2B5EF4-FFF2-40B4-BE49-F238E27FC236}">
                <a16:creationId xmlns:a16="http://schemas.microsoft.com/office/drawing/2014/main" id="{2E574C9E-BBAD-47E0-9875-F7571A2DAA7A}"/>
              </a:ext>
            </a:extLst>
          </p:cNvPr>
          <p:cNvGrpSpPr/>
          <p:nvPr/>
        </p:nvGrpSpPr>
        <p:grpSpPr>
          <a:xfrm>
            <a:off x="4217377" y="2090792"/>
            <a:ext cx="3757246" cy="3760634"/>
            <a:chOff x="5058700" y="2797181"/>
            <a:chExt cx="2308261" cy="2310343"/>
          </a:xfrm>
        </p:grpSpPr>
        <p:grpSp>
          <p:nvGrpSpPr>
            <p:cNvPr id="1497" name="Group 1496">
              <a:extLst>
                <a:ext uri="{FF2B5EF4-FFF2-40B4-BE49-F238E27FC236}">
                  <a16:creationId xmlns:a16="http://schemas.microsoft.com/office/drawing/2014/main" id="{2BC848F5-ED6A-49F0-B5F1-0B112ABA6441}"/>
                </a:ext>
              </a:extLst>
            </p:cNvPr>
            <p:cNvGrpSpPr/>
            <p:nvPr/>
          </p:nvGrpSpPr>
          <p:grpSpPr>
            <a:xfrm>
              <a:off x="5058700" y="2797181"/>
              <a:ext cx="2308261" cy="2310343"/>
              <a:chOff x="4982500" y="2854331"/>
              <a:chExt cx="2308261" cy="2310343"/>
            </a:xfrm>
          </p:grpSpPr>
          <p:sp>
            <p:nvSpPr>
              <p:cNvPr id="1499" name="Right Triangle 1498">
                <a:extLst>
                  <a:ext uri="{FF2B5EF4-FFF2-40B4-BE49-F238E27FC236}">
                    <a16:creationId xmlns:a16="http://schemas.microsoft.com/office/drawing/2014/main" id="{54171321-6E9D-4CF5-BA2B-AB5ADAA6D738}"/>
                  </a:ext>
                </a:extLst>
              </p:cNvPr>
              <p:cNvSpPr/>
              <p:nvPr/>
            </p:nvSpPr>
            <p:spPr>
              <a:xfrm rot="21574246" flipV="1">
                <a:off x="6177866" y="4042874"/>
                <a:ext cx="1112895" cy="1112896"/>
              </a:xfrm>
              <a:prstGeom prst="rtTriangl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0800" dist="38100" dir="5400000" algn="ctr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0" name="Right Triangle 1499">
                <a:extLst>
                  <a:ext uri="{FF2B5EF4-FFF2-40B4-BE49-F238E27FC236}">
                    <a16:creationId xmlns:a16="http://schemas.microsoft.com/office/drawing/2014/main" id="{B7894CC0-112A-4DB6-ABD9-950E220045AF}"/>
                  </a:ext>
                </a:extLst>
              </p:cNvPr>
              <p:cNvSpPr/>
              <p:nvPr/>
            </p:nvSpPr>
            <p:spPr>
              <a:xfrm rot="16174246" flipV="1">
                <a:off x="6168961" y="2854331"/>
                <a:ext cx="1112896" cy="1112895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38100" dir="5400000" algn="ctr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1" name="Right Triangle 1500">
                <a:extLst>
                  <a:ext uri="{FF2B5EF4-FFF2-40B4-BE49-F238E27FC236}">
                    <a16:creationId xmlns:a16="http://schemas.microsoft.com/office/drawing/2014/main" id="{784047C2-6780-41D0-93D7-E1CD2899FC95}"/>
                  </a:ext>
                </a:extLst>
              </p:cNvPr>
              <p:cNvSpPr/>
              <p:nvPr/>
            </p:nvSpPr>
            <p:spPr>
              <a:xfrm rot="10774246" flipV="1">
                <a:off x="4982500" y="2863233"/>
                <a:ext cx="1112895" cy="1112896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50800" dist="38100" dir="5400000" algn="ctr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 dirty="0"/>
              </a:p>
            </p:txBody>
          </p:sp>
          <p:sp>
            <p:nvSpPr>
              <p:cNvPr id="1502" name="Right Triangle 1501">
                <a:extLst>
                  <a:ext uri="{FF2B5EF4-FFF2-40B4-BE49-F238E27FC236}">
                    <a16:creationId xmlns:a16="http://schemas.microsoft.com/office/drawing/2014/main" id="{7CE90636-EBB8-4455-B4E6-C1689373D775}"/>
                  </a:ext>
                </a:extLst>
              </p:cNvPr>
              <p:cNvSpPr/>
              <p:nvPr/>
            </p:nvSpPr>
            <p:spPr>
              <a:xfrm rot="5374246" flipV="1">
                <a:off x="4991404" y="4051778"/>
                <a:ext cx="1112896" cy="1112895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5400000" algn="ctr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98" name="Rounded Rectangle 30">
              <a:extLst>
                <a:ext uri="{FF2B5EF4-FFF2-40B4-BE49-F238E27FC236}">
                  <a16:creationId xmlns:a16="http://schemas.microsoft.com/office/drawing/2014/main" id="{F534ACF0-C04E-4B3B-9A42-99A6BFD24682}"/>
                </a:ext>
              </a:extLst>
            </p:cNvPr>
            <p:cNvSpPr/>
            <p:nvPr/>
          </p:nvSpPr>
          <p:spPr>
            <a:xfrm rot="2700000">
              <a:off x="5799930" y="3539452"/>
              <a:ext cx="825800" cy="825800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03" name="TextBox 1502">
            <a:extLst>
              <a:ext uri="{FF2B5EF4-FFF2-40B4-BE49-F238E27FC236}">
                <a16:creationId xmlns:a16="http://schemas.microsoft.com/office/drawing/2014/main" id="{11E6E6E3-57D2-4576-9063-64FE01DE06CC}"/>
              </a:ext>
            </a:extLst>
          </p:cNvPr>
          <p:cNvSpPr txBox="1"/>
          <p:nvPr/>
        </p:nvSpPr>
        <p:spPr>
          <a:xfrm rot="2667055">
            <a:off x="5931786" y="3089304"/>
            <a:ext cx="19009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04" name="TextBox 1503">
            <a:extLst>
              <a:ext uri="{FF2B5EF4-FFF2-40B4-BE49-F238E27FC236}">
                <a16:creationId xmlns:a16="http://schemas.microsoft.com/office/drawing/2014/main" id="{BC739B6E-6C7D-48E9-B1DC-9403121B38F9}"/>
              </a:ext>
            </a:extLst>
          </p:cNvPr>
          <p:cNvSpPr txBox="1"/>
          <p:nvPr/>
        </p:nvSpPr>
        <p:spPr>
          <a:xfrm rot="18900000">
            <a:off x="4371693" y="3098364"/>
            <a:ext cx="19009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05" name="TextBox 1504">
            <a:extLst>
              <a:ext uri="{FF2B5EF4-FFF2-40B4-BE49-F238E27FC236}">
                <a16:creationId xmlns:a16="http://schemas.microsoft.com/office/drawing/2014/main" id="{8933EA09-A43E-415F-B5C8-9F3F486AC060}"/>
              </a:ext>
            </a:extLst>
          </p:cNvPr>
          <p:cNvSpPr txBox="1"/>
          <p:nvPr/>
        </p:nvSpPr>
        <p:spPr>
          <a:xfrm rot="13500000">
            <a:off x="4432052" y="4598128"/>
            <a:ext cx="19009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06" name="TextBox 1505">
            <a:extLst>
              <a:ext uri="{FF2B5EF4-FFF2-40B4-BE49-F238E27FC236}">
                <a16:creationId xmlns:a16="http://schemas.microsoft.com/office/drawing/2014/main" id="{4B2D9E4B-5E08-40CF-BACD-E7E8C38F5FE9}"/>
              </a:ext>
            </a:extLst>
          </p:cNvPr>
          <p:cNvSpPr txBox="1"/>
          <p:nvPr/>
        </p:nvSpPr>
        <p:spPr>
          <a:xfrm rot="8100000">
            <a:off x="5858979" y="4550566"/>
            <a:ext cx="19009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07" name="Donut 24">
            <a:extLst>
              <a:ext uri="{FF2B5EF4-FFF2-40B4-BE49-F238E27FC236}">
                <a16:creationId xmlns:a16="http://schemas.microsoft.com/office/drawing/2014/main" id="{1F4C84AD-963D-45D5-A676-766E054ADC31}"/>
              </a:ext>
            </a:extLst>
          </p:cNvPr>
          <p:cNvSpPr/>
          <p:nvPr/>
        </p:nvSpPr>
        <p:spPr>
          <a:xfrm>
            <a:off x="5696946" y="3520978"/>
            <a:ext cx="826362" cy="833086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508" name="Group 1507">
            <a:extLst>
              <a:ext uri="{FF2B5EF4-FFF2-40B4-BE49-F238E27FC236}">
                <a16:creationId xmlns:a16="http://schemas.microsoft.com/office/drawing/2014/main" id="{AA848174-2D6B-4376-AB4D-83FD61261A0F}"/>
              </a:ext>
            </a:extLst>
          </p:cNvPr>
          <p:cNvGrpSpPr/>
          <p:nvPr/>
        </p:nvGrpSpPr>
        <p:grpSpPr>
          <a:xfrm>
            <a:off x="8624286" y="3520978"/>
            <a:ext cx="2888511" cy="893947"/>
            <a:chOff x="1199735" y="1275606"/>
            <a:chExt cx="1962585" cy="893947"/>
          </a:xfrm>
        </p:grpSpPr>
        <p:sp>
          <p:nvSpPr>
            <p:cNvPr id="1509" name="TextBox 1508">
              <a:extLst>
                <a:ext uri="{FF2B5EF4-FFF2-40B4-BE49-F238E27FC236}">
                  <a16:creationId xmlns:a16="http://schemas.microsoft.com/office/drawing/2014/main" id="{906DC43F-8537-4F8D-84DD-D448A10EA166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0" name="TextBox 1509">
              <a:extLst>
                <a:ext uri="{FF2B5EF4-FFF2-40B4-BE49-F238E27FC236}">
                  <a16:creationId xmlns:a16="http://schemas.microsoft.com/office/drawing/2014/main" id="{77CAD7A1-26D6-4B85-9A0F-2700C1C79E7F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11" name="Group 1510">
            <a:extLst>
              <a:ext uri="{FF2B5EF4-FFF2-40B4-BE49-F238E27FC236}">
                <a16:creationId xmlns:a16="http://schemas.microsoft.com/office/drawing/2014/main" id="{B577D361-CB65-45E3-BB89-1FA91B12DCBA}"/>
              </a:ext>
            </a:extLst>
          </p:cNvPr>
          <p:cNvGrpSpPr/>
          <p:nvPr/>
        </p:nvGrpSpPr>
        <p:grpSpPr>
          <a:xfrm>
            <a:off x="679204" y="3524135"/>
            <a:ext cx="2888511" cy="893947"/>
            <a:chOff x="1199735" y="1275606"/>
            <a:chExt cx="1962585" cy="893947"/>
          </a:xfrm>
        </p:grpSpPr>
        <p:sp>
          <p:nvSpPr>
            <p:cNvPr id="1512" name="TextBox 1511">
              <a:extLst>
                <a:ext uri="{FF2B5EF4-FFF2-40B4-BE49-F238E27FC236}">
                  <a16:creationId xmlns:a16="http://schemas.microsoft.com/office/drawing/2014/main" id="{1AC30E68-D995-45C2-9C23-552DC963E444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3" name="TextBox 1512">
              <a:extLst>
                <a:ext uri="{FF2B5EF4-FFF2-40B4-BE49-F238E27FC236}">
                  <a16:creationId xmlns:a16="http://schemas.microsoft.com/office/drawing/2014/main" id="{C049389C-724B-41B4-8276-84A9E246C90B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14" name="Group 1513">
            <a:extLst>
              <a:ext uri="{FF2B5EF4-FFF2-40B4-BE49-F238E27FC236}">
                <a16:creationId xmlns:a16="http://schemas.microsoft.com/office/drawing/2014/main" id="{266E8C12-9433-4B33-A496-BEFA3C62865C}"/>
              </a:ext>
            </a:extLst>
          </p:cNvPr>
          <p:cNvGrpSpPr/>
          <p:nvPr/>
        </p:nvGrpSpPr>
        <p:grpSpPr>
          <a:xfrm>
            <a:off x="7049014" y="5440679"/>
            <a:ext cx="2888511" cy="893947"/>
            <a:chOff x="1199735" y="1275606"/>
            <a:chExt cx="1962585" cy="893947"/>
          </a:xfrm>
        </p:grpSpPr>
        <p:sp>
          <p:nvSpPr>
            <p:cNvPr id="1515" name="TextBox 1514">
              <a:extLst>
                <a:ext uri="{FF2B5EF4-FFF2-40B4-BE49-F238E27FC236}">
                  <a16:creationId xmlns:a16="http://schemas.microsoft.com/office/drawing/2014/main" id="{842C1A98-D6B7-4799-A289-0B710DDE5393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6" name="TextBox 1515">
              <a:extLst>
                <a:ext uri="{FF2B5EF4-FFF2-40B4-BE49-F238E27FC236}">
                  <a16:creationId xmlns:a16="http://schemas.microsoft.com/office/drawing/2014/main" id="{610DCFFF-CE7A-49B5-9395-660367E954E6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17" name="Group 1516">
            <a:extLst>
              <a:ext uri="{FF2B5EF4-FFF2-40B4-BE49-F238E27FC236}">
                <a16:creationId xmlns:a16="http://schemas.microsoft.com/office/drawing/2014/main" id="{E294C74A-7579-4BCC-8BBB-C19A4ECECF6E}"/>
              </a:ext>
            </a:extLst>
          </p:cNvPr>
          <p:cNvGrpSpPr/>
          <p:nvPr/>
        </p:nvGrpSpPr>
        <p:grpSpPr>
          <a:xfrm>
            <a:off x="2254476" y="1585893"/>
            <a:ext cx="2888511" cy="893947"/>
            <a:chOff x="1199735" y="1275606"/>
            <a:chExt cx="1962585" cy="893947"/>
          </a:xfrm>
        </p:grpSpPr>
        <p:sp>
          <p:nvSpPr>
            <p:cNvPr id="1518" name="TextBox 1517">
              <a:extLst>
                <a:ext uri="{FF2B5EF4-FFF2-40B4-BE49-F238E27FC236}">
                  <a16:creationId xmlns:a16="http://schemas.microsoft.com/office/drawing/2014/main" id="{8C2396F0-3BDD-461E-B6CC-1FB41DF3F18C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9" name="TextBox 1518">
              <a:extLst>
                <a:ext uri="{FF2B5EF4-FFF2-40B4-BE49-F238E27FC236}">
                  <a16:creationId xmlns:a16="http://schemas.microsoft.com/office/drawing/2014/main" id="{A46FA2BC-6AA0-43F6-BC6B-4629A58A2170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11297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54</cp:revision>
  <dcterms:created xsi:type="dcterms:W3CDTF">2018-02-18T19:39:47Z</dcterms:created>
  <dcterms:modified xsi:type="dcterms:W3CDTF">2021-04-15T04:13:34Z</dcterms:modified>
</cp:coreProperties>
</file>