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27F5E65E-C2ED-4A88-90FC-65BF0FF30782}"/>
              </a:ext>
            </a:extLst>
          </p:cNvPr>
          <p:cNvSpPr/>
          <p:nvPr/>
        </p:nvSpPr>
        <p:spPr>
          <a:xfrm rot="1500000">
            <a:off x="1619864" y="1863636"/>
            <a:ext cx="809897" cy="3074126"/>
          </a:xfrm>
          <a:prstGeom prst="rect">
            <a:avLst/>
          </a:prstGeom>
          <a:ln>
            <a:noFill/>
          </a:ln>
          <a:scene3d>
            <a:camera prst="isometricLeftDown">
              <a:rot lat="1800000" lon="1200000" rev="0"/>
            </a:camera>
            <a:lightRig rig="soft" dir="t"/>
          </a:scene3d>
          <a:sp3d extrusionH="806450">
            <a:extrusionClr>
              <a:schemeClr val="accent1">
                <a:lumMod val="75000"/>
              </a:schemeClr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94CB7070-030E-444D-92CC-A9400AA3D136}"/>
              </a:ext>
            </a:extLst>
          </p:cNvPr>
          <p:cNvSpPr/>
          <p:nvPr/>
        </p:nvSpPr>
        <p:spPr>
          <a:xfrm rot="1080000">
            <a:off x="4333989" y="1863636"/>
            <a:ext cx="809897" cy="3074126"/>
          </a:xfrm>
          <a:prstGeom prst="rect">
            <a:avLst/>
          </a:prstGeom>
          <a:solidFill>
            <a:schemeClr val="accent2"/>
          </a:solidFill>
          <a:ln>
            <a:noFill/>
          </a:ln>
          <a:scene3d>
            <a:camera prst="isometricLeftDown">
              <a:rot lat="1800000" lon="1200000" rev="0"/>
            </a:camera>
            <a:lightRig rig="soft" dir="t"/>
          </a:scene3d>
          <a:sp3d extrusionH="806450">
            <a:extrusionClr>
              <a:schemeClr val="accent2">
                <a:lumMod val="75000"/>
              </a:schemeClr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6C561046-376B-4637-BF35-13F6208DCF1F}"/>
              </a:ext>
            </a:extLst>
          </p:cNvPr>
          <p:cNvSpPr/>
          <p:nvPr/>
        </p:nvSpPr>
        <p:spPr>
          <a:xfrm rot="600000">
            <a:off x="7048114" y="1863636"/>
            <a:ext cx="809897" cy="3074126"/>
          </a:xfrm>
          <a:prstGeom prst="rect">
            <a:avLst/>
          </a:prstGeom>
          <a:solidFill>
            <a:schemeClr val="accent3"/>
          </a:solidFill>
          <a:ln>
            <a:noFill/>
          </a:ln>
          <a:scene3d>
            <a:camera prst="isometricLeftDown">
              <a:rot lat="1800000" lon="1200000" rev="0"/>
            </a:camera>
            <a:lightRig rig="soft" dir="t"/>
          </a:scene3d>
          <a:sp3d extrusionH="806450">
            <a:extrusionClr>
              <a:schemeClr val="accent3">
                <a:lumMod val="75000"/>
              </a:schemeClr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C2F0A18F-AC7D-4292-94BD-925ED4652CC4}"/>
              </a:ext>
            </a:extLst>
          </p:cNvPr>
          <p:cNvSpPr/>
          <p:nvPr/>
        </p:nvSpPr>
        <p:spPr>
          <a:xfrm>
            <a:off x="9762240" y="1863636"/>
            <a:ext cx="809897" cy="3074126"/>
          </a:xfrm>
          <a:prstGeom prst="rect">
            <a:avLst/>
          </a:prstGeom>
          <a:solidFill>
            <a:schemeClr val="accent4"/>
          </a:solidFill>
          <a:ln>
            <a:noFill/>
          </a:ln>
          <a:scene3d>
            <a:camera prst="isometricLeftDown">
              <a:rot lat="1800000" lon="1200000" rev="0"/>
            </a:camera>
            <a:lightRig rig="soft" dir="t"/>
          </a:scene3d>
          <a:sp3d extrusionH="806450">
            <a:extrusionClr>
              <a:schemeClr val="accent4">
                <a:lumMod val="75000"/>
              </a:schemeClr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2FEA766C-4003-41A1-97BA-13ADC070DCFF}"/>
              </a:ext>
            </a:extLst>
          </p:cNvPr>
          <p:cNvGrpSpPr/>
          <p:nvPr/>
        </p:nvGrpSpPr>
        <p:grpSpPr>
          <a:xfrm>
            <a:off x="771598" y="5110444"/>
            <a:ext cx="2506428" cy="1258969"/>
            <a:chOff x="4965552" y="1736224"/>
            <a:chExt cx="2232248" cy="1258969"/>
          </a:xfrm>
        </p:grpSpPr>
        <p:sp>
          <p:nvSpPr>
            <p:cNvPr id="174" name="TextBox 173">
              <a:extLst>
                <a:ext uri="{FF2B5EF4-FFF2-40B4-BE49-F238E27FC236}">
                  <a16:creationId xmlns:a16="http://schemas.microsoft.com/office/drawing/2014/main" id="{382327CD-A557-49AB-9137-42FE6D39463B}"/>
                </a:ext>
              </a:extLst>
            </p:cNvPr>
            <p:cNvSpPr txBox="1"/>
            <p:nvPr/>
          </p:nvSpPr>
          <p:spPr>
            <a:xfrm>
              <a:off x="4965552" y="1979530"/>
              <a:ext cx="223224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5" name="TextBox 174">
              <a:extLst>
                <a:ext uri="{FF2B5EF4-FFF2-40B4-BE49-F238E27FC236}">
                  <a16:creationId xmlns:a16="http://schemas.microsoft.com/office/drawing/2014/main" id="{26D0F3C4-5461-4498-9E7E-F198E5ED5AC8}"/>
                </a:ext>
              </a:extLst>
            </p:cNvPr>
            <p:cNvSpPr txBox="1"/>
            <p:nvPr/>
          </p:nvSpPr>
          <p:spPr>
            <a:xfrm>
              <a:off x="4965552" y="1736224"/>
              <a:ext cx="223224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B2074D1F-EBDE-403C-A2C4-0CD6A9BE6A30}"/>
              </a:ext>
            </a:extLst>
          </p:cNvPr>
          <p:cNvGrpSpPr/>
          <p:nvPr/>
        </p:nvGrpSpPr>
        <p:grpSpPr>
          <a:xfrm>
            <a:off x="3485723" y="5110444"/>
            <a:ext cx="2506428" cy="1258969"/>
            <a:chOff x="4965552" y="1736224"/>
            <a:chExt cx="2232248" cy="1258969"/>
          </a:xfrm>
        </p:grpSpPr>
        <p:sp>
          <p:nvSpPr>
            <p:cNvPr id="177" name="TextBox 176">
              <a:extLst>
                <a:ext uri="{FF2B5EF4-FFF2-40B4-BE49-F238E27FC236}">
                  <a16:creationId xmlns:a16="http://schemas.microsoft.com/office/drawing/2014/main" id="{E0B3E736-7B39-4A7D-8B59-432230E3AAE0}"/>
                </a:ext>
              </a:extLst>
            </p:cNvPr>
            <p:cNvSpPr txBox="1"/>
            <p:nvPr/>
          </p:nvSpPr>
          <p:spPr>
            <a:xfrm>
              <a:off x="4965552" y="1979530"/>
              <a:ext cx="223224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8" name="TextBox 177">
              <a:extLst>
                <a:ext uri="{FF2B5EF4-FFF2-40B4-BE49-F238E27FC236}">
                  <a16:creationId xmlns:a16="http://schemas.microsoft.com/office/drawing/2014/main" id="{DF37493B-BB5C-433B-9733-26A1C9D25294}"/>
                </a:ext>
              </a:extLst>
            </p:cNvPr>
            <p:cNvSpPr txBox="1"/>
            <p:nvPr/>
          </p:nvSpPr>
          <p:spPr>
            <a:xfrm>
              <a:off x="4965552" y="1736224"/>
              <a:ext cx="223224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79" name="Group 178">
            <a:extLst>
              <a:ext uri="{FF2B5EF4-FFF2-40B4-BE49-F238E27FC236}">
                <a16:creationId xmlns:a16="http://schemas.microsoft.com/office/drawing/2014/main" id="{B1D19719-CA7A-4D56-8779-054B2280FECF}"/>
              </a:ext>
            </a:extLst>
          </p:cNvPr>
          <p:cNvGrpSpPr/>
          <p:nvPr/>
        </p:nvGrpSpPr>
        <p:grpSpPr>
          <a:xfrm>
            <a:off x="6199848" y="5110444"/>
            <a:ext cx="2506428" cy="1258969"/>
            <a:chOff x="4965552" y="1736224"/>
            <a:chExt cx="2232248" cy="1258969"/>
          </a:xfrm>
        </p:grpSpPr>
        <p:sp>
          <p:nvSpPr>
            <p:cNvPr id="180" name="TextBox 179">
              <a:extLst>
                <a:ext uri="{FF2B5EF4-FFF2-40B4-BE49-F238E27FC236}">
                  <a16:creationId xmlns:a16="http://schemas.microsoft.com/office/drawing/2014/main" id="{AC21241A-ADB7-4170-A872-6C1258E28CB2}"/>
                </a:ext>
              </a:extLst>
            </p:cNvPr>
            <p:cNvSpPr txBox="1"/>
            <p:nvPr/>
          </p:nvSpPr>
          <p:spPr>
            <a:xfrm>
              <a:off x="4965552" y="1979530"/>
              <a:ext cx="223224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1" name="TextBox 180">
              <a:extLst>
                <a:ext uri="{FF2B5EF4-FFF2-40B4-BE49-F238E27FC236}">
                  <a16:creationId xmlns:a16="http://schemas.microsoft.com/office/drawing/2014/main" id="{C6D6CB49-345F-4D17-BEA2-41BE80AA3C45}"/>
                </a:ext>
              </a:extLst>
            </p:cNvPr>
            <p:cNvSpPr txBox="1"/>
            <p:nvPr/>
          </p:nvSpPr>
          <p:spPr>
            <a:xfrm>
              <a:off x="4965552" y="1736224"/>
              <a:ext cx="223224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2" name="Group 181">
            <a:extLst>
              <a:ext uri="{FF2B5EF4-FFF2-40B4-BE49-F238E27FC236}">
                <a16:creationId xmlns:a16="http://schemas.microsoft.com/office/drawing/2014/main" id="{22A217BF-A4D7-4EDC-9AA6-A0C874971438}"/>
              </a:ext>
            </a:extLst>
          </p:cNvPr>
          <p:cNvGrpSpPr/>
          <p:nvPr/>
        </p:nvGrpSpPr>
        <p:grpSpPr>
          <a:xfrm>
            <a:off x="8913974" y="5110444"/>
            <a:ext cx="2506428" cy="1258969"/>
            <a:chOff x="4965552" y="1736224"/>
            <a:chExt cx="2232248" cy="1258969"/>
          </a:xfrm>
        </p:grpSpPr>
        <p:sp>
          <p:nvSpPr>
            <p:cNvPr id="183" name="TextBox 182">
              <a:extLst>
                <a:ext uri="{FF2B5EF4-FFF2-40B4-BE49-F238E27FC236}">
                  <a16:creationId xmlns:a16="http://schemas.microsoft.com/office/drawing/2014/main" id="{C2F0BBC5-358D-4CF2-A548-4A55F0524357}"/>
                </a:ext>
              </a:extLst>
            </p:cNvPr>
            <p:cNvSpPr txBox="1"/>
            <p:nvPr/>
          </p:nvSpPr>
          <p:spPr>
            <a:xfrm>
              <a:off x="4965552" y="1979530"/>
              <a:ext cx="223224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4" name="TextBox 183">
              <a:extLst>
                <a:ext uri="{FF2B5EF4-FFF2-40B4-BE49-F238E27FC236}">
                  <a16:creationId xmlns:a16="http://schemas.microsoft.com/office/drawing/2014/main" id="{F43B1CDC-1DCD-40EA-AA37-9F78955F142B}"/>
                </a:ext>
              </a:extLst>
            </p:cNvPr>
            <p:cNvSpPr txBox="1"/>
            <p:nvPr/>
          </p:nvSpPr>
          <p:spPr>
            <a:xfrm>
              <a:off x="4965552" y="1736224"/>
              <a:ext cx="223224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11151</TotalTime>
  <Words>132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16</cp:revision>
  <dcterms:created xsi:type="dcterms:W3CDTF">2018-02-18T19:39:47Z</dcterms:created>
  <dcterms:modified xsi:type="dcterms:W3CDTF">2021-04-14T06:38:51Z</dcterms:modified>
</cp:coreProperties>
</file>