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1129AC41-E02E-48E8-8B0C-5206E85F6E52}"/>
              </a:ext>
            </a:extLst>
          </p:cNvPr>
          <p:cNvSpPr/>
          <p:nvPr/>
        </p:nvSpPr>
        <p:spPr>
          <a:xfrm>
            <a:off x="627707" y="2993411"/>
            <a:ext cx="10936585" cy="19476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E57C2235-E662-4538-9718-2FA712C10A33}"/>
              </a:ext>
            </a:extLst>
          </p:cNvPr>
          <p:cNvGrpSpPr/>
          <p:nvPr/>
        </p:nvGrpSpPr>
        <p:grpSpPr>
          <a:xfrm rot="10800000">
            <a:off x="5945078" y="3357219"/>
            <a:ext cx="3474247" cy="1942453"/>
            <a:chOff x="4448564" y="1026724"/>
            <a:chExt cx="3022184" cy="1689704"/>
          </a:xfrm>
        </p:grpSpPr>
        <p:sp>
          <p:nvSpPr>
            <p:cNvPr id="209" name="Isosceles Triangle 6">
              <a:extLst>
                <a:ext uri="{FF2B5EF4-FFF2-40B4-BE49-F238E27FC236}">
                  <a16:creationId xmlns:a16="http://schemas.microsoft.com/office/drawing/2014/main" id="{F9785708-9580-4C58-B645-63418FE8224E}"/>
                </a:ext>
              </a:extLst>
            </p:cNvPr>
            <p:cNvSpPr/>
            <p:nvPr/>
          </p:nvSpPr>
          <p:spPr>
            <a:xfrm rot="20700000">
              <a:off x="7039496" y="1137917"/>
              <a:ext cx="431252" cy="266261"/>
            </a:xfrm>
            <a:custGeom>
              <a:avLst/>
              <a:gdLst/>
              <a:ahLst/>
              <a:cxnLst/>
              <a:rect l="l" t="t" r="r" b="b"/>
              <a:pathLst>
                <a:path w="431252" h="266261">
                  <a:moveTo>
                    <a:pt x="261032" y="0"/>
                  </a:moveTo>
                  <a:lnTo>
                    <a:pt x="431252" y="266261"/>
                  </a:lnTo>
                  <a:lnTo>
                    <a:pt x="0" y="150707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ea typeface="+mj-ea"/>
              </a:endParaRPr>
            </a:p>
          </p:txBody>
        </p:sp>
        <p:sp>
          <p:nvSpPr>
            <p:cNvPr id="210" name="Down Arrow 4">
              <a:extLst>
                <a:ext uri="{FF2B5EF4-FFF2-40B4-BE49-F238E27FC236}">
                  <a16:creationId xmlns:a16="http://schemas.microsoft.com/office/drawing/2014/main" id="{DF8A9656-EC92-45D9-A00F-E1FA0AFCC458}"/>
                </a:ext>
              </a:extLst>
            </p:cNvPr>
            <p:cNvSpPr/>
            <p:nvPr/>
          </p:nvSpPr>
          <p:spPr>
            <a:xfrm rot="2700000">
              <a:off x="5081399" y="393889"/>
              <a:ext cx="1689704" cy="2955373"/>
            </a:xfrm>
            <a:custGeom>
              <a:avLst/>
              <a:gdLst/>
              <a:ahLst/>
              <a:cxnLst/>
              <a:rect l="l" t="t" r="r" b="b"/>
              <a:pathLst>
                <a:path w="1689704" h="2955373">
                  <a:moveTo>
                    <a:pt x="422426" y="836315"/>
                  </a:moveTo>
                  <a:lnTo>
                    <a:pt x="1258741" y="0"/>
                  </a:lnTo>
                  <a:lnTo>
                    <a:pt x="1267278" y="0"/>
                  </a:lnTo>
                  <a:lnTo>
                    <a:pt x="1267278" y="2110521"/>
                  </a:lnTo>
                  <a:lnTo>
                    <a:pt x="1689704" y="2110521"/>
                  </a:lnTo>
                  <a:lnTo>
                    <a:pt x="844852" y="2955373"/>
                  </a:lnTo>
                  <a:lnTo>
                    <a:pt x="0" y="2110521"/>
                  </a:lnTo>
                  <a:lnTo>
                    <a:pt x="422426" y="211052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ea typeface="+mj-ea"/>
              </a:endParaRPr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FD23858B-1014-43CB-9BAF-F5491B0AF470}"/>
              </a:ext>
            </a:extLst>
          </p:cNvPr>
          <p:cNvGrpSpPr/>
          <p:nvPr/>
        </p:nvGrpSpPr>
        <p:grpSpPr>
          <a:xfrm>
            <a:off x="2763322" y="2634359"/>
            <a:ext cx="3474892" cy="1942453"/>
            <a:chOff x="4440427" y="1016453"/>
            <a:chExt cx="3022745" cy="1689704"/>
          </a:xfrm>
        </p:grpSpPr>
        <p:sp>
          <p:nvSpPr>
            <p:cNvPr id="212" name="Isosceles Triangle 6">
              <a:extLst>
                <a:ext uri="{FF2B5EF4-FFF2-40B4-BE49-F238E27FC236}">
                  <a16:creationId xmlns:a16="http://schemas.microsoft.com/office/drawing/2014/main" id="{24EC4DF0-0636-4E4A-9398-A453BF15AAE9}"/>
                </a:ext>
              </a:extLst>
            </p:cNvPr>
            <p:cNvSpPr/>
            <p:nvPr/>
          </p:nvSpPr>
          <p:spPr>
            <a:xfrm rot="20700000">
              <a:off x="7031920" y="1130043"/>
              <a:ext cx="431252" cy="266261"/>
            </a:xfrm>
            <a:custGeom>
              <a:avLst/>
              <a:gdLst/>
              <a:ahLst/>
              <a:cxnLst/>
              <a:rect l="l" t="t" r="r" b="b"/>
              <a:pathLst>
                <a:path w="431252" h="266261">
                  <a:moveTo>
                    <a:pt x="261032" y="0"/>
                  </a:moveTo>
                  <a:lnTo>
                    <a:pt x="431252" y="266261"/>
                  </a:lnTo>
                  <a:lnTo>
                    <a:pt x="0" y="150707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ea typeface="+mj-ea"/>
              </a:endParaRPr>
            </a:p>
          </p:txBody>
        </p:sp>
        <p:sp>
          <p:nvSpPr>
            <p:cNvPr id="213" name="Down Arrow 4">
              <a:extLst>
                <a:ext uri="{FF2B5EF4-FFF2-40B4-BE49-F238E27FC236}">
                  <a16:creationId xmlns:a16="http://schemas.microsoft.com/office/drawing/2014/main" id="{4ED0BBEB-007B-4C32-88BA-1B5088ACB0B4}"/>
                </a:ext>
              </a:extLst>
            </p:cNvPr>
            <p:cNvSpPr/>
            <p:nvPr/>
          </p:nvSpPr>
          <p:spPr>
            <a:xfrm rot="2700000">
              <a:off x="5073262" y="383618"/>
              <a:ext cx="1689704" cy="2955373"/>
            </a:xfrm>
            <a:custGeom>
              <a:avLst/>
              <a:gdLst/>
              <a:ahLst/>
              <a:cxnLst/>
              <a:rect l="l" t="t" r="r" b="b"/>
              <a:pathLst>
                <a:path w="1689704" h="2955373">
                  <a:moveTo>
                    <a:pt x="422426" y="836315"/>
                  </a:moveTo>
                  <a:lnTo>
                    <a:pt x="1258741" y="0"/>
                  </a:lnTo>
                  <a:lnTo>
                    <a:pt x="1267278" y="0"/>
                  </a:lnTo>
                  <a:lnTo>
                    <a:pt x="1267278" y="2110521"/>
                  </a:lnTo>
                  <a:lnTo>
                    <a:pt x="1689704" y="2110521"/>
                  </a:lnTo>
                  <a:lnTo>
                    <a:pt x="844852" y="2955373"/>
                  </a:lnTo>
                  <a:lnTo>
                    <a:pt x="0" y="2110521"/>
                  </a:lnTo>
                  <a:lnTo>
                    <a:pt x="422426" y="211052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ea typeface="+mj-ea"/>
              </a:endParaRP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B6A3F8F1-1981-4E34-AFB7-0055E09D99D7}"/>
              </a:ext>
            </a:extLst>
          </p:cNvPr>
          <p:cNvGrpSpPr/>
          <p:nvPr/>
        </p:nvGrpSpPr>
        <p:grpSpPr>
          <a:xfrm>
            <a:off x="917268" y="4076861"/>
            <a:ext cx="1609858" cy="738664"/>
            <a:chOff x="605046" y="3611507"/>
            <a:chExt cx="1609859" cy="738664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7100776D-8285-4A96-90F7-212876F955AB}"/>
                </a:ext>
              </a:extLst>
            </p:cNvPr>
            <p:cNvGrpSpPr/>
            <p:nvPr/>
          </p:nvGrpSpPr>
          <p:grpSpPr>
            <a:xfrm>
              <a:off x="605046" y="3666867"/>
              <a:ext cx="206152" cy="206152"/>
              <a:chOff x="2411760" y="3606832"/>
              <a:chExt cx="206152" cy="206152"/>
            </a:xfrm>
          </p:grpSpPr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969FC2EE-2EBA-452F-AD23-8576E9C798D4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ea typeface="+mj-ea"/>
                </a:endParaRPr>
              </a:p>
            </p:txBody>
          </p:sp>
          <p:sp>
            <p:nvSpPr>
              <p:cNvPr id="218" name="Chevron 60">
                <a:extLst>
                  <a:ext uri="{FF2B5EF4-FFF2-40B4-BE49-F238E27FC236}">
                    <a16:creationId xmlns:a16="http://schemas.microsoft.com/office/drawing/2014/main" id="{C16BE001-D469-4EDC-A4E4-700D3061B457}"/>
                  </a:ext>
                </a:extLst>
              </p:cNvPr>
              <p:cNvSpPr/>
              <p:nvPr/>
            </p:nvSpPr>
            <p:spPr>
              <a:xfrm>
                <a:off x="2458741" y="3656518"/>
                <a:ext cx="112191" cy="106780"/>
              </a:xfrm>
              <a:prstGeom prst="chevron">
                <a:avLst>
                  <a:gd name="adj" fmla="val 47957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bg1"/>
                  </a:solidFill>
                  <a:ea typeface="+mj-ea"/>
                </a:endParaRPr>
              </a:p>
            </p:txBody>
          </p:sp>
        </p:grp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E55320DC-9A1F-4700-8A60-326BD693A027}"/>
                </a:ext>
              </a:extLst>
            </p:cNvPr>
            <p:cNvSpPr txBox="1"/>
            <p:nvPr/>
          </p:nvSpPr>
          <p:spPr>
            <a:xfrm>
              <a:off x="832000" y="3611507"/>
              <a:ext cx="1382905" cy="738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chemeClr val="bg1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chemeClr val="bg1"/>
                  </a:solidFill>
                  <a:ea typeface="+mj-ea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ea typeface="+mj-ea"/>
              </a:endParaRPr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6EE84088-A9A4-4BA6-A3B4-90A01A257565}"/>
              </a:ext>
            </a:extLst>
          </p:cNvPr>
          <p:cNvGrpSpPr/>
          <p:nvPr/>
        </p:nvGrpSpPr>
        <p:grpSpPr>
          <a:xfrm>
            <a:off x="9781488" y="3121262"/>
            <a:ext cx="1609858" cy="738664"/>
            <a:chOff x="605046" y="3611507"/>
            <a:chExt cx="1609859" cy="738664"/>
          </a:xfrm>
        </p:grpSpPr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D0797F9B-4078-4CE4-B130-F19DBF197A5C}"/>
                </a:ext>
              </a:extLst>
            </p:cNvPr>
            <p:cNvGrpSpPr/>
            <p:nvPr/>
          </p:nvGrpSpPr>
          <p:grpSpPr>
            <a:xfrm>
              <a:off x="605046" y="3666867"/>
              <a:ext cx="206152" cy="206152"/>
              <a:chOff x="2411760" y="3606832"/>
              <a:chExt cx="206152" cy="206152"/>
            </a:xfrm>
          </p:grpSpPr>
          <p:sp>
            <p:nvSpPr>
              <p:cNvPr id="222" name="Oval 221">
                <a:extLst>
                  <a:ext uri="{FF2B5EF4-FFF2-40B4-BE49-F238E27FC236}">
                    <a16:creationId xmlns:a16="http://schemas.microsoft.com/office/drawing/2014/main" id="{25B7804A-8D90-49FE-AA7C-99F016C2E8AA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ea typeface="+mj-ea"/>
                </a:endParaRPr>
              </a:p>
            </p:txBody>
          </p:sp>
          <p:sp>
            <p:nvSpPr>
              <p:cNvPr id="223" name="Chevron 60">
                <a:extLst>
                  <a:ext uri="{FF2B5EF4-FFF2-40B4-BE49-F238E27FC236}">
                    <a16:creationId xmlns:a16="http://schemas.microsoft.com/office/drawing/2014/main" id="{072F2942-6A2D-45EB-B817-77F4E468685E}"/>
                  </a:ext>
                </a:extLst>
              </p:cNvPr>
              <p:cNvSpPr/>
              <p:nvPr/>
            </p:nvSpPr>
            <p:spPr>
              <a:xfrm>
                <a:off x="2458741" y="3656518"/>
                <a:ext cx="112191" cy="106780"/>
              </a:xfrm>
              <a:prstGeom prst="chevron">
                <a:avLst>
                  <a:gd name="adj" fmla="val 47957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bg1"/>
                  </a:solidFill>
                  <a:ea typeface="+mj-ea"/>
                </a:endParaRPr>
              </a:p>
            </p:txBody>
          </p:sp>
        </p:grp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2C0E1180-3788-499A-9219-D5E080987A6F}"/>
                </a:ext>
              </a:extLst>
            </p:cNvPr>
            <p:cNvSpPr txBox="1"/>
            <p:nvPr/>
          </p:nvSpPr>
          <p:spPr>
            <a:xfrm>
              <a:off x="832000" y="3611507"/>
              <a:ext cx="1382905" cy="738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chemeClr val="bg1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chemeClr val="bg1"/>
                  </a:solidFill>
                  <a:ea typeface="+mj-ea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ea typeface="+mj-ea"/>
              </a:endParaRPr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4BE10B1E-28C3-4CBA-AD54-992B28900030}"/>
              </a:ext>
            </a:extLst>
          </p:cNvPr>
          <p:cNvGrpSpPr/>
          <p:nvPr/>
        </p:nvGrpSpPr>
        <p:grpSpPr>
          <a:xfrm>
            <a:off x="5282930" y="3129485"/>
            <a:ext cx="1626141" cy="1674800"/>
            <a:chOff x="5282929" y="3074771"/>
            <a:chExt cx="1626141" cy="1674800"/>
          </a:xfrm>
        </p:grpSpPr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8B5AC6D1-A25A-446B-A30E-A68C9CA81B70}"/>
                </a:ext>
              </a:extLst>
            </p:cNvPr>
            <p:cNvSpPr txBox="1"/>
            <p:nvPr/>
          </p:nvSpPr>
          <p:spPr>
            <a:xfrm>
              <a:off x="5285636" y="3364575"/>
              <a:ext cx="1617542" cy="1384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B036EAB5-3BE6-47D4-B225-EB390F2EBFCE}"/>
                </a:ext>
              </a:extLst>
            </p:cNvPr>
            <p:cNvSpPr txBox="1"/>
            <p:nvPr/>
          </p:nvSpPr>
          <p:spPr>
            <a:xfrm>
              <a:off x="5282929" y="3074771"/>
              <a:ext cx="1626141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58444FE8-6899-4263-9B82-C0077D736BC2}"/>
              </a:ext>
            </a:extLst>
          </p:cNvPr>
          <p:cNvGrpSpPr/>
          <p:nvPr/>
        </p:nvGrpSpPr>
        <p:grpSpPr>
          <a:xfrm>
            <a:off x="1164655" y="5292479"/>
            <a:ext cx="4465010" cy="860596"/>
            <a:chOff x="2079598" y="4287457"/>
            <a:chExt cx="2262901" cy="860596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2F865243-BC59-4E45-8829-E916EFB7709A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7278AF5-37A3-4F03-9B9E-FB70AEBA936A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06BCD992-95EB-49ED-9A1F-AD28E7ECCF1E}"/>
              </a:ext>
            </a:extLst>
          </p:cNvPr>
          <p:cNvGrpSpPr/>
          <p:nvPr/>
        </p:nvGrpSpPr>
        <p:grpSpPr>
          <a:xfrm>
            <a:off x="6800872" y="1784056"/>
            <a:ext cx="4465010" cy="860596"/>
            <a:chOff x="2079598" y="4287457"/>
            <a:chExt cx="2262901" cy="860596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3734148F-9A5B-4095-9688-D3C5C5C54AAE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C6D10246-F121-4DFD-800F-8DC37587F31D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3" name="Rounded Rectangle 27">
            <a:extLst>
              <a:ext uri="{FF2B5EF4-FFF2-40B4-BE49-F238E27FC236}">
                <a16:creationId xmlns:a16="http://schemas.microsoft.com/office/drawing/2014/main" id="{EF7CE763-2871-45EF-ACE8-04C3A815C04D}"/>
              </a:ext>
            </a:extLst>
          </p:cNvPr>
          <p:cNvSpPr/>
          <p:nvPr/>
        </p:nvSpPr>
        <p:spPr>
          <a:xfrm>
            <a:off x="8315088" y="346383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" name="Rounded Rectangle 7">
            <a:extLst>
              <a:ext uri="{FF2B5EF4-FFF2-40B4-BE49-F238E27FC236}">
                <a16:creationId xmlns:a16="http://schemas.microsoft.com/office/drawing/2014/main" id="{D24E47BB-084C-4215-AC2F-41E417B7338F}"/>
              </a:ext>
            </a:extLst>
          </p:cNvPr>
          <p:cNvSpPr/>
          <p:nvPr/>
        </p:nvSpPr>
        <p:spPr>
          <a:xfrm>
            <a:off x="3623465" y="418190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B8E9D1ED-4B1E-43F1-AEA2-C01DE9BD940C}"/>
              </a:ext>
            </a:extLst>
          </p:cNvPr>
          <p:cNvSpPr txBox="1"/>
          <p:nvPr/>
        </p:nvSpPr>
        <p:spPr>
          <a:xfrm rot="18809401">
            <a:off x="3804614" y="3245596"/>
            <a:ext cx="172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68F271E6-43AC-461C-BD38-A00B55613A66}"/>
              </a:ext>
            </a:extLst>
          </p:cNvPr>
          <p:cNvSpPr txBox="1"/>
          <p:nvPr/>
        </p:nvSpPr>
        <p:spPr>
          <a:xfrm rot="18809401">
            <a:off x="6737483" y="4276626"/>
            <a:ext cx="172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117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2021-04-15T01:35:24Z</dcterms:modified>
</cp:coreProperties>
</file>