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054" name="Block Arc 7">
            <a:extLst>
              <a:ext uri="{FF2B5EF4-FFF2-40B4-BE49-F238E27FC236}">
                <a16:creationId xmlns:a16="http://schemas.microsoft.com/office/drawing/2014/main" id="{6ADDC276-C718-44F6-BCFB-C0CD8937CAFA}"/>
              </a:ext>
            </a:extLst>
          </p:cNvPr>
          <p:cNvSpPr/>
          <p:nvPr/>
        </p:nvSpPr>
        <p:spPr>
          <a:xfrm flipV="1">
            <a:off x="1156262" y="3981468"/>
            <a:ext cx="7903879" cy="2008900"/>
          </a:xfrm>
          <a:custGeom>
            <a:avLst/>
            <a:gdLst/>
            <a:ahLst/>
            <a:cxnLst/>
            <a:rect l="l" t="t" r="r" b="b"/>
            <a:pathLst>
              <a:path w="7903879" h="2008900">
                <a:moveTo>
                  <a:pt x="1008112" y="0"/>
                </a:moveTo>
                <a:cubicBezTo>
                  <a:pt x="1562433" y="0"/>
                  <a:pt x="2012259" y="447393"/>
                  <a:pt x="2015854" y="1000788"/>
                </a:cubicBezTo>
                <a:lnTo>
                  <a:pt x="2017300" y="1000788"/>
                </a:lnTo>
                <a:cubicBezTo>
                  <a:pt x="2017300" y="1527632"/>
                  <a:pt x="2444392" y="1954724"/>
                  <a:pt x="2971236" y="1954724"/>
                </a:cubicBezTo>
                <a:cubicBezTo>
                  <a:pt x="3495636" y="1954724"/>
                  <a:pt x="3921207" y="1531586"/>
                  <a:pt x="3924802" y="1008112"/>
                </a:cubicBezTo>
                <a:lnTo>
                  <a:pt x="3924531" y="1008112"/>
                </a:lnTo>
                <a:cubicBezTo>
                  <a:pt x="3924531" y="451347"/>
                  <a:pt x="4375878" y="0"/>
                  <a:pt x="4932643" y="0"/>
                </a:cubicBezTo>
                <a:cubicBezTo>
                  <a:pt x="5486964" y="0"/>
                  <a:pt x="5936790" y="447393"/>
                  <a:pt x="5940385" y="1000788"/>
                </a:cubicBezTo>
                <a:lnTo>
                  <a:pt x="5941831" y="1000788"/>
                </a:lnTo>
                <a:cubicBezTo>
                  <a:pt x="5941831" y="1527632"/>
                  <a:pt x="6368923" y="1954724"/>
                  <a:pt x="6895767" y="1954724"/>
                </a:cubicBezTo>
                <a:cubicBezTo>
                  <a:pt x="7422611" y="1954724"/>
                  <a:pt x="7849703" y="1527632"/>
                  <a:pt x="7849703" y="1000788"/>
                </a:cubicBezTo>
                <a:lnTo>
                  <a:pt x="7903879" y="1000788"/>
                </a:lnTo>
                <a:cubicBezTo>
                  <a:pt x="7903879" y="1557553"/>
                  <a:pt x="7452532" y="2008900"/>
                  <a:pt x="6895767" y="2008900"/>
                </a:cubicBezTo>
                <a:cubicBezTo>
                  <a:pt x="6341446" y="2008900"/>
                  <a:pt x="5891620" y="1561507"/>
                  <a:pt x="5888025" y="1008112"/>
                </a:cubicBezTo>
                <a:lnTo>
                  <a:pt x="5886579" y="1008112"/>
                </a:lnTo>
                <a:cubicBezTo>
                  <a:pt x="5886579" y="481268"/>
                  <a:pt x="5459487" y="54176"/>
                  <a:pt x="4932643" y="54176"/>
                </a:cubicBezTo>
                <a:cubicBezTo>
                  <a:pt x="4408244" y="54176"/>
                  <a:pt x="3982672" y="477314"/>
                  <a:pt x="3979077" y="1000788"/>
                </a:cubicBezTo>
                <a:lnTo>
                  <a:pt x="3979348" y="1000788"/>
                </a:lnTo>
                <a:cubicBezTo>
                  <a:pt x="3979348" y="1557553"/>
                  <a:pt x="3528001" y="2008900"/>
                  <a:pt x="2971236" y="2008900"/>
                </a:cubicBezTo>
                <a:cubicBezTo>
                  <a:pt x="2416915" y="2008900"/>
                  <a:pt x="1967089" y="1561507"/>
                  <a:pt x="1963494" y="1008112"/>
                </a:cubicBezTo>
                <a:lnTo>
                  <a:pt x="1962048" y="1008112"/>
                </a:lnTo>
                <a:cubicBezTo>
                  <a:pt x="1962048" y="481268"/>
                  <a:pt x="1534956" y="54176"/>
                  <a:pt x="1008112" y="54176"/>
                </a:cubicBezTo>
                <a:cubicBezTo>
                  <a:pt x="481268" y="54176"/>
                  <a:pt x="54176" y="481268"/>
                  <a:pt x="54176" y="1008112"/>
                </a:cubicBezTo>
                <a:lnTo>
                  <a:pt x="0" y="1008112"/>
                </a:lnTo>
                <a:cubicBezTo>
                  <a:pt x="0" y="451347"/>
                  <a:pt x="451347" y="0"/>
                  <a:pt x="1008112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1055" name="Oval 1054">
            <a:extLst>
              <a:ext uri="{FF2B5EF4-FFF2-40B4-BE49-F238E27FC236}">
                <a16:creationId xmlns:a16="http://schemas.microsoft.com/office/drawing/2014/main" id="{156D1803-74CC-4AB0-8650-A9F97B41243E}"/>
              </a:ext>
            </a:extLst>
          </p:cNvPr>
          <p:cNvSpPr/>
          <p:nvPr/>
        </p:nvSpPr>
        <p:spPr>
          <a:xfrm>
            <a:off x="1869207" y="3200071"/>
            <a:ext cx="549176" cy="54917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1056" name="Oval 1055">
            <a:extLst>
              <a:ext uri="{FF2B5EF4-FFF2-40B4-BE49-F238E27FC236}">
                <a16:creationId xmlns:a16="http://schemas.microsoft.com/office/drawing/2014/main" id="{57515765-9966-4124-8B66-AEC1465685DC}"/>
              </a:ext>
            </a:extLst>
          </p:cNvPr>
          <p:cNvSpPr/>
          <p:nvPr/>
        </p:nvSpPr>
        <p:spPr>
          <a:xfrm>
            <a:off x="3870573" y="3200071"/>
            <a:ext cx="549176" cy="54917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1057" name="Oval 1056">
            <a:extLst>
              <a:ext uri="{FF2B5EF4-FFF2-40B4-BE49-F238E27FC236}">
                <a16:creationId xmlns:a16="http://schemas.microsoft.com/office/drawing/2014/main" id="{F6B13483-4155-4997-9EFB-C220A3D99AF1}"/>
              </a:ext>
            </a:extLst>
          </p:cNvPr>
          <p:cNvSpPr/>
          <p:nvPr/>
        </p:nvSpPr>
        <p:spPr>
          <a:xfrm>
            <a:off x="5810596" y="3200071"/>
            <a:ext cx="549176" cy="549176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1058" name="Oval 1057">
            <a:extLst>
              <a:ext uri="{FF2B5EF4-FFF2-40B4-BE49-F238E27FC236}">
                <a16:creationId xmlns:a16="http://schemas.microsoft.com/office/drawing/2014/main" id="{CDD006B2-142B-4956-886F-0281F920F201}"/>
              </a:ext>
            </a:extLst>
          </p:cNvPr>
          <p:cNvSpPr/>
          <p:nvPr/>
        </p:nvSpPr>
        <p:spPr>
          <a:xfrm>
            <a:off x="7811963" y="3200071"/>
            <a:ext cx="549176" cy="54917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1059" name="막힌 원호 3">
            <a:extLst>
              <a:ext uri="{FF2B5EF4-FFF2-40B4-BE49-F238E27FC236}">
                <a16:creationId xmlns:a16="http://schemas.microsoft.com/office/drawing/2014/main" id="{CDC59346-E81C-4329-B5DC-979D4BDBEAA2}"/>
              </a:ext>
            </a:extLst>
          </p:cNvPr>
          <p:cNvSpPr/>
          <p:nvPr/>
        </p:nvSpPr>
        <p:spPr>
          <a:xfrm>
            <a:off x="1157614" y="3981468"/>
            <a:ext cx="2016000" cy="2016000"/>
          </a:xfrm>
          <a:prstGeom prst="blockArc">
            <a:avLst>
              <a:gd name="adj1" fmla="val 10800000"/>
              <a:gd name="adj2" fmla="val 0"/>
              <a:gd name="adj3" fmla="val 2676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1060" name="막힌 원호 38">
            <a:extLst>
              <a:ext uri="{FF2B5EF4-FFF2-40B4-BE49-F238E27FC236}">
                <a16:creationId xmlns:a16="http://schemas.microsoft.com/office/drawing/2014/main" id="{6DA95F46-A161-4DEC-8D0E-425CFACD0C84}"/>
              </a:ext>
            </a:extLst>
          </p:cNvPr>
          <p:cNvSpPr/>
          <p:nvPr/>
        </p:nvSpPr>
        <p:spPr>
          <a:xfrm rot="10800000">
            <a:off x="3122807" y="3981468"/>
            <a:ext cx="2016000" cy="2016000"/>
          </a:xfrm>
          <a:prstGeom prst="blockArc">
            <a:avLst>
              <a:gd name="adj1" fmla="val 10800000"/>
              <a:gd name="adj2" fmla="val 0"/>
              <a:gd name="adj3" fmla="val 2676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1061" name="막힌 원호 39">
            <a:extLst>
              <a:ext uri="{FF2B5EF4-FFF2-40B4-BE49-F238E27FC236}">
                <a16:creationId xmlns:a16="http://schemas.microsoft.com/office/drawing/2014/main" id="{A22AA603-399E-4263-B39F-21CF4FBC1A29}"/>
              </a:ext>
            </a:extLst>
          </p:cNvPr>
          <p:cNvSpPr/>
          <p:nvPr/>
        </p:nvSpPr>
        <p:spPr>
          <a:xfrm>
            <a:off x="5088000" y="3981468"/>
            <a:ext cx="2016000" cy="2016000"/>
          </a:xfrm>
          <a:prstGeom prst="blockArc">
            <a:avLst>
              <a:gd name="adj1" fmla="val 10800000"/>
              <a:gd name="adj2" fmla="val 0"/>
              <a:gd name="adj3" fmla="val 2676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1062" name="막힌 원호 40">
            <a:extLst>
              <a:ext uri="{FF2B5EF4-FFF2-40B4-BE49-F238E27FC236}">
                <a16:creationId xmlns:a16="http://schemas.microsoft.com/office/drawing/2014/main" id="{AC570976-4883-4D19-BE22-ACF26245BB5B}"/>
              </a:ext>
            </a:extLst>
          </p:cNvPr>
          <p:cNvSpPr/>
          <p:nvPr/>
        </p:nvSpPr>
        <p:spPr>
          <a:xfrm rot="10800000">
            <a:off x="7053192" y="3981468"/>
            <a:ext cx="2016000" cy="2016000"/>
          </a:xfrm>
          <a:prstGeom prst="blockArc">
            <a:avLst>
              <a:gd name="adj1" fmla="val 10800000"/>
              <a:gd name="adj2" fmla="val 0"/>
              <a:gd name="adj3" fmla="val 2676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grpSp>
        <p:nvGrpSpPr>
          <p:cNvPr id="1063" name="Group 1062">
            <a:extLst>
              <a:ext uri="{FF2B5EF4-FFF2-40B4-BE49-F238E27FC236}">
                <a16:creationId xmlns:a16="http://schemas.microsoft.com/office/drawing/2014/main" id="{7E93AC76-7457-4103-A8F8-B12E27F93918}"/>
              </a:ext>
            </a:extLst>
          </p:cNvPr>
          <p:cNvGrpSpPr/>
          <p:nvPr/>
        </p:nvGrpSpPr>
        <p:grpSpPr>
          <a:xfrm>
            <a:off x="7711479" y="4614396"/>
            <a:ext cx="750144" cy="750144"/>
            <a:chOff x="1475656" y="1654935"/>
            <a:chExt cx="288032" cy="288032"/>
          </a:xfrm>
        </p:grpSpPr>
        <p:sp>
          <p:nvSpPr>
            <p:cNvPr id="1064" name="Oval 1063">
              <a:extLst>
                <a:ext uri="{FF2B5EF4-FFF2-40B4-BE49-F238E27FC236}">
                  <a16:creationId xmlns:a16="http://schemas.microsoft.com/office/drawing/2014/main" id="{1F20228F-2B70-4D2C-883F-82D713848CC1}"/>
                </a:ext>
              </a:extLst>
            </p:cNvPr>
            <p:cNvSpPr/>
            <p:nvPr/>
          </p:nvSpPr>
          <p:spPr>
            <a:xfrm>
              <a:off x="1475656" y="1654935"/>
              <a:ext cx="288032" cy="288032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/>
            </a:p>
          </p:txBody>
        </p:sp>
        <p:sp>
          <p:nvSpPr>
            <p:cNvPr id="1065" name="Flowchart: Extract 1064">
              <a:extLst>
                <a:ext uri="{FF2B5EF4-FFF2-40B4-BE49-F238E27FC236}">
                  <a16:creationId xmlns:a16="http://schemas.microsoft.com/office/drawing/2014/main" id="{155BE7CB-55C5-436E-88D7-9CA016873D9B}"/>
                </a:ext>
              </a:extLst>
            </p:cNvPr>
            <p:cNvSpPr/>
            <p:nvPr/>
          </p:nvSpPr>
          <p:spPr>
            <a:xfrm rot="5400000">
              <a:off x="1575197" y="1744951"/>
              <a:ext cx="108000" cy="108000"/>
            </a:xfrm>
            <a:prstGeom prst="flowChartExtra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>
                <a:solidFill>
                  <a:schemeClr val="bg1"/>
                </a:solidFill>
              </a:endParaRPr>
            </a:p>
          </p:txBody>
        </p:sp>
      </p:grpSp>
      <p:grpSp>
        <p:nvGrpSpPr>
          <p:cNvPr id="1066" name="Group 1065">
            <a:extLst>
              <a:ext uri="{FF2B5EF4-FFF2-40B4-BE49-F238E27FC236}">
                <a16:creationId xmlns:a16="http://schemas.microsoft.com/office/drawing/2014/main" id="{141D844A-D38D-4BF1-8392-A64A1D935CB4}"/>
              </a:ext>
            </a:extLst>
          </p:cNvPr>
          <p:cNvGrpSpPr/>
          <p:nvPr/>
        </p:nvGrpSpPr>
        <p:grpSpPr>
          <a:xfrm>
            <a:off x="1768723" y="4614396"/>
            <a:ext cx="750144" cy="750144"/>
            <a:chOff x="1475656" y="1654935"/>
            <a:chExt cx="288032" cy="288032"/>
          </a:xfrm>
        </p:grpSpPr>
        <p:sp>
          <p:nvSpPr>
            <p:cNvPr id="1067" name="Oval 1066">
              <a:extLst>
                <a:ext uri="{FF2B5EF4-FFF2-40B4-BE49-F238E27FC236}">
                  <a16:creationId xmlns:a16="http://schemas.microsoft.com/office/drawing/2014/main" id="{6BE8F53F-2B2B-4B8B-8E24-8EB62B601173}"/>
                </a:ext>
              </a:extLst>
            </p:cNvPr>
            <p:cNvSpPr/>
            <p:nvPr/>
          </p:nvSpPr>
          <p:spPr>
            <a:xfrm>
              <a:off x="1475656" y="1654935"/>
              <a:ext cx="288032" cy="288032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/>
            </a:p>
          </p:txBody>
        </p:sp>
        <p:sp>
          <p:nvSpPr>
            <p:cNvPr id="1068" name="Flowchart: Extract 1067">
              <a:extLst>
                <a:ext uri="{FF2B5EF4-FFF2-40B4-BE49-F238E27FC236}">
                  <a16:creationId xmlns:a16="http://schemas.microsoft.com/office/drawing/2014/main" id="{2868004E-69B9-40E4-A88C-85F8168E1CA2}"/>
                </a:ext>
              </a:extLst>
            </p:cNvPr>
            <p:cNvSpPr/>
            <p:nvPr/>
          </p:nvSpPr>
          <p:spPr>
            <a:xfrm rot="5400000">
              <a:off x="1575197" y="1744951"/>
              <a:ext cx="108000" cy="108000"/>
            </a:xfrm>
            <a:prstGeom prst="flowChartExtra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>
                <a:solidFill>
                  <a:schemeClr val="bg1"/>
                </a:solidFill>
              </a:endParaRPr>
            </a:p>
          </p:txBody>
        </p:sp>
      </p:grpSp>
      <p:grpSp>
        <p:nvGrpSpPr>
          <p:cNvPr id="1069" name="Group 1068">
            <a:extLst>
              <a:ext uri="{FF2B5EF4-FFF2-40B4-BE49-F238E27FC236}">
                <a16:creationId xmlns:a16="http://schemas.microsoft.com/office/drawing/2014/main" id="{5FD6339E-D540-410A-A0E9-D603DE595173}"/>
              </a:ext>
            </a:extLst>
          </p:cNvPr>
          <p:cNvGrpSpPr/>
          <p:nvPr/>
        </p:nvGrpSpPr>
        <p:grpSpPr>
          <a:xfrm>
            <a:off x="3770089" y="4614396"/>
            <a:ext cx="750144" cy="750144"/>
            <a:chOff x="1475656" y="1654935"/>
            <a:chExt cx="288032" cy="288032"/>
          </a:xfrm>
        </p:grpSpPr>
        <p:sp>
          <p:nvSpPr>
            <p:cNvPr id="1070" name="Oval 1069">
              <a:extLst>
                <a:ext uri="{FF2B5EF4-FFF2-40B4-BE49-F238E27FC236}">
                  <a16:creationId xmlns:a16="http://schemas.microsoft.com/office/drawing/2014/main" id="{27EB80AF-7B71-47C2-A01B-D32E6354BB02}"/>
                </a:ext>
              </a:extLst>
            </p:cNvPr>
            <p:cNvSpPr/>
            <p:nvPr/>
          </p:nvSpPr>
          <p:spPr>
            <a:xfrm>
              <a:off x="1475656" y="1654935"/>
              <a:ext cx="288032" cy="288032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1071" name="Flowchart: Extract 1070">
              <a:extLst>
                <a:ext uri="{FF2B5EF4-FFF2-40B4-BE49-F238E27FC236}">
                  <a16:creationId xmlns:a16="http://schemas.microsoft.com/office/drawing/2014/main" id="{2A66AA13-32F8-4B50-8661-C24744F5AB43}"/>
                </a:ext>
              </a:extLst>
            </p:cNvPr>
            <p:cNvSpPr/>
            <p:nvPr/>
          </p:nvSpPr>
          <p:spPr>
            <a:xfrm rot="5400000">
              <a:off x="1575197" y="1744951"/>
              <a:ext cx="108000" cy="108000"/>
            </a:xfrm>
            <a:prstGeom prst="flowChartExtra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>
                <a:solidFill>
                  <a:schemeClr val="bg1"/>
                </a:solidFill>
              </a:endParaRPr>
            </a:p>
          </p:txBody>
        </p:sp>
      </p:grpSp>
      <p:grpSp>
        <p:nvGrpSpPr>
          <p:cNvPr id="1072" name="Group 1071">
            <a:extLst>
              <a:ext uri="{FF2B5EF4-FFF2-40B4-BE49-F238E27FC236}">
                <a16:creationId xmlns:a16="http://schemas.microsoft.com/office/drawing/2014/main" id="{A620C5D3-3E36-4BBA-ACC2-A1196823A147}"/>
              </a:ext>
            </a:extLst>
          </p:cNvPr>
          <p:cNvGrpSpPr/>
          <p:nvPr/>
        </p:nvGrpSpPr>
        <p:grpSpPr>
          <a:xfrm>
            <a:off x="5710112" y="4614396"/>
            <a:ext cx="750144" cy="750144"/>
            <a:chOff x="1475656" y="1654935"/>
            <a:chExt cx="288032" cy="288032"/>
          </a:xfrm>
        </p:grpSpPr>
        <p:sp>
          <p:nvSpPr>
            <p:cNvPr id="1073" name="Oval 1072">
              <a:extLst>
                <a:ext uri="{FF2B5EF4-FFF2-40B4-BE49-F238E27FC236}">
                  <a16:creationId xmlns:a16="http://schemas.microsoft.com/office/drawing/2014/main" id="{158A91C4-53DF-43F7-B437-23144188D8F5}"/>
                </a:ext>
              </a:extLst>
            </p:cNvPr>
            <p:cNvSpPr/>
            <p:nvPr/>
          </p:nvSpPr>
          <p:spPr>
            <a:xfrm>
              <a:off x="1475656" y="1654935"/>
              <a:ext cx="288032" cy="288032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1074" name="Flowchart: Extract 1073">
              <a:extLst>
                <a:ext uri="{FF2B5EF4-FFF2-40B4-BE49-F238E27FC236}">
                  <a16:creationId xmlns:a16="http://schemas.microsoft.com/office/drawing/2014/main" id="{33790A74-0A9F-4743-95A0-933DB924482C}"/>
                </a:ext>
              </a:extLst>
            </p:cNvPr>
            <p:cNvSpPr/>
            <p:nvPr/>
          </p:nvSpPr>
          <p:spPr>
            <a:xfrm rot="5400000">
              <a:off x="1575197" y="1744951"/>
              <a:ext cx="108000" cy="108000"/>
            </a:xfrm>
            <a:prstGeom prst="flowChartExtra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>
                <a:solidFill>
                  <a:schemeClr val="bg1"/>
                </a:solidFill>
              </a:endParaRPr>
            </a:p>
          </p:txBody>
        </p:sp>
      </p:grpSp>
      <p:sp>
        <p:nvSpPr>
          <p:cNvPr id="1075" name="Oval 61">
            <a:extLst>
              <a:ext uri="{FF2B5EF4-FFF2-40B4-BE49-F238E27FC236}">
                <a16:creationId xmlns:a16="http://schemas.microsoft.com/office/drawing/2014/main" id="{9C15D95A-354A-4FCB-AC2B-DCD4BBD2393E}"/>
              </a:ext>
            </a:extLst>
          </p:cNvPr>
          <p:cNvSpPr/>
          <p:nvPr/>
        </p:nvSpPr>
        <p:spPr>
          <a:xfrm>
            <a:off x="9731028" y="3200071"/>
            <a:ext cx="549176" cy="549176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1076" name="막힌 원호 46">
            <a:extLst>
              <a:ext uri="{FF2B5EF4-FFF2-40B4-BE49-F238E27FC236}">
                <a16:creationId xmlns:a16="http://schemas.microsoft.com/office/drawing/2014/main" id="{B4492F4A-99C6-4EB3-9A6C-A556B3A5A594}"/>
              </a:ext>
            </a:extLst>
          </p:cNvPr>
          <p:cNvSpPr/>
          <p:nvPr/>
        </p:nvSpPr>
        <p:spPr>
          <a:xfrm>
            <a:off x="9008432" y="3981468"/>
            <a:ext cx="2016000" cy="2016000"/>
          </a:xfrm>
          <a:prstGeom prst="blockArc">
            <a:avLst>
              <a:gd name="adj1" fmla="val 10800000"/>
              <a:gd name="adj2" fmla="val 0"/>
              <a:gd name="adj3" fmla="val 2676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grpSp>
        <p:nvGrpSpPr>
          <p:cNvPr id="1077" name="Group 54">
            <a:extLst>
              <a:ext uri="{FF2B5EF4-FFF2-40B4-BE49-F238E27FC236}">
                <a16:creationId xmlns:a16="http://schemas.microsoft.com/office/drawing/2014/main" id="{882D3E7B-221C-455A-AFFF-78311E79BFBC}"/>
              </a:ext>
            </a:extLst>
          </p:cNvPr>
          <p:cNvGrpSpPr/>
          <p:nvPr/>
        </p:nvGrpSpPr>
        <p:grpSpPr>
          <a:xfrm>
            <a:off x="9630544" y="4614396"/>
            <a:ext cx="750144" cy="750144"/>
            <a:chOff x="1475656" y="1654935"/>
            <a:chExt cx="288032" cy="288032"/>
          </a:xfrm>
        </p:grpSpPr>
        <p:sp>
          <p:nvSpPr>
            <p:cNvPr id="1078" name="Oval 55">
              <a:extLst>
                <a:ext uri="{FF2B5EF4-FFF2-40B4-BE49-F238E27FC236}">
                  <a16:creationId xmlns:a16="http://schemas.microsoft.com/office/drawing/2014/main" id="{E2BBCB30-00F3-492F-BC3A-988317AE45C4}"/>
                </a:ext>
              </a:extLst>
            </p:cNvPr>
            <p:cNvSpPr/>
            <p:nvPr/>
          </p:nvSpPr>
          <p:spPr>
            <a:xfrm>
              <a:off x="1475656" y="1654935"/>
              <a:ext cx="288032" cy="288032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/>
            </a:p>
          </p:txBody>
        </p:sp>
        <p:sp>
          <p:nvSpPr>
            <p:cNvPr id="1079" name="Flowchart: Extract 56">
              <a:extLst>
                <a:ext uri="{FF2B5EF4-FFF2-40B4-BE49-F238E27FC236}">
                  <a16:creationId xmlns:a16="http://schemas.microsoft.com/office/drawing/2014/main" id="{CF4024DE-2CDF-4253-8374-E32D8E84D3AF}"/>
                </a:ext>
              </a:extLst>
            </p:cNvPr>
            <p:cNvSpPr/>
            <p:nvPr/>
          </p:nvSpPr>
          <p:spPr>
            <a:xfrm rot="5400000">
              <a:off x="1575197" y="1744951"/>
              <a:ext cx="108000" cy="108000"/>
            </a:xfrm>
            <a:prstGeom prst="flowChartExtra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>
                <a:solidFill>
                  <a:schemeClr val="bg1"/>
                </a:solidFill>
              </a:endParaRPr>
            </a:p>
          </p:txBody>
        </p:sp>
      </p:grpSp>
      <p:sp>
        <p:nvSpPr>
          <p:cNvPr id="1080" name="Isosceles Triangle 51">
            <a:extLst>
              <a:ext uri="{FF2B5EF4-FFF2-40B4-BE49-F238E27FC236}">
                <a16:creationId xmlns:a16="http://schemas.microsoft.com/office/drawing/2014/main" id="{70BB011E-A11B-4BF6-A1FD-A6673CD38546}"/>
              </a:ext>
            </a:extLst>
          </p:cNvPr>
          <p:cNvSpPr/>
          <p:nvPr/>
        </p:nvSpPr>
        <p:spPr>
          <a:xfrm>
            <a:off x="2038241" y="3386119"/>
            <a:ext cx="211108" cy="154806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081" name="Rounded Rectangle 6">
            <a:extLst>
              <a:ext uri="{FF2B5EF4-FFF2-40B4-BE49-F238E27FC236}">
                <a16:creationId xmlns:a16="http://schemas.microsoft.com/office/drawing/2014/main" id="{1F2CF77D-ECF9-4D4D-B149-7DBD59D2A46E}"/>
              </a:ext>
            </a:extLst>
          </p:cNvPr>
          <p:cNvSpPr/>
          <p:nvPr/>
        </p:nvSpPr>
        <p:spPr>
          <a:xfrm>
            <a:off x="4035501" y="3376320"/>
            <a:ext cx="219320" cy="222980"/>
          </a:xfrm>
          <a:custGeom>
            <a:avLst/>
            <a:gdLst/>
            <a:ahLst/>
            <a:cxnLst/>
            <a:rect l="l" t="t" r="r" b="b"/>
            <a:pathLst>
              <a:path w="3186824" h="3060919">
                <a:moveTo>
                  <a:pt x="1045874" y="2696689"/>
                </a:moveTo>
                <a:lnTo>
                  <a:pt x="2125874" y="2696689"/>
                </a:lnTo>
                <a:lnTo>
                  <a:pt x="2125874" y="2804689"/>
                </a:lnTo>
                <a:lnTo>
                  <a:pt x="1045874" y="2804689"/>
                </a:lnTo>
                <a:close/>
                <a:moveTo>
                  <a:pt x="1045874" y="2410468"/>
                </a:moveTo>
                <a:lnTo>
                  <a:pt x="2125874" y="2410468"/>
                </a:lnTo>
                <a:lnTo>
                  <a:pt x="2125874" y="2518468"/>
                </a:lnTo>
                <a:lnTo>
                  <a:pt x="1045874" y="2518468"/>
                </a:lnTo>
                <a:close/>
                <a:moveTo>
                  <a:pt x="1045874" y="2124247"/>
                </a:moveTo>
                <a:lnTo>
                  <a:pt x="2125874" y="2124247"/>
                </a:lnTo>
                <a:lnTo>
                  <a:pt x="2125874" y="2232247"/>
                </a:lnTo>
                <a:lnTo>
                  <a:pt x="1045874" y="2232247"/>
                </a:lnTo>
                <a:close/>
                <a:moveTo>
                  <a:pt x="902547" y="1956791"/>
                </a:moveTo>
                <a:lnTo>
                  <a:pt x="902547" y="2109191"/>
                </a:lnTo>
                <a:lnTo>
                  <a:pt x="902547" y="2185391"/>
                </a:lnTo>
                <a:lnTo>
                  <a:pt x="902547" y="2376263"/>
                </a:lnTo>
                <a:lnTo>
                  <a:pt x="902547" y="2973921"/>
                </a:lnTo>
                <a:lnTo>
                  <a:pt x="2284277" y="2973921"/>
                </a:lnTo>
                <a:lnTo>
                  <a:pt x="2284277" y="2376263"/>
                </a:lnTo>
                <a:lnTo>
                  <a:pt x="2284277" y="2185391"/>
                </a:lnTo>
                <a:lnTo>
                  <a:pt x="2284277" y="2109191"/>
                </a:lnTo>
                <a:lnTo>
                  <a:pt x="2284277" y="1956791"/>
                </a:lnTo>
                <a:close/>
                <a:moveTo>
                  <a:pt x="469172" y="1728191"/>
                </a:moveTo>
                <a:lnTo>
                  <a:pt x="469172" y="2185391"/>
                </a:lnTo>
                <a:lnTo>
                  <a:pt x="767127" y="2185391"/>
                </a:lnTo>
                <a:lnTo>
                  <a:pt x="767127" y="2109191"/>
                </a:lnTo>
                <a:lnTo>
                  <a:pt x="545372" y="2109191"/>
                </a:lnTo>
                <a:lnTo>
                  <a:pt x="545372" y="1804391"/>
                </a:lnTo>
                <a:lnTo>
                  <a:pt x="2641452" y="1804391"/>
                </a:lnTo>
                <a:lnTo>
                  <a:pt x="2641452" y="2109191"/>
                </a:lnTo>
                <a:lnTo>
                  <a:pt x="2419697" y="2109191"/>
                </a:lnTo>
                <a:lnTo>
                  <a:pt x="2419697" y="2185391"/>
                </a:lnTo>
                <a:lnTo>
                  <a:pt x="2717652" y="2185391"/>
                </a:lnTo>
                <a:lnTo>
                  <a:pt x="2717652" y="1728191"/>
                </a:lnTo>
                <a:close/>
                <a:moveTo>
                  <a:pt x="2819005" y="1350909"/>
                </a:moveTo>
                <a:cubicBezTo>
                  <a:pt x="2769294" y="1350909"/>
                  <a:pt x="2728995" y="1391208"/>
                  <a:pt x="2728995" y="1440919"/>
                </a:cubicBezTo>
                <a:cubicBezTo>
                  <a:pt x="2728995" y="1490630"/>
                  <a:pt x="2769294" y="1530929"/>
                  <a:pt x="2819005" y="1530929"/>
                </a:cubicBezTo>
                <a:cubicBezTo>
                  <a:pt x="2868716" y="1530929"/>
                  <a:pt x="2909015" y="1490630"/>
                  <a:pt x="2909015" y="1440919"/>
                </a:cubicBezTo>
                <a:cubicBezTo>
                  <a:pt x="2909015" y="1391208"/>
                  <a:pt x="2868716" y="1350909"/>
                  <a:pt x="2819005" y="1350909"/>
                </a:cubicBezTo>
                <a:close/>
                <a:moveTo>
                  <a:pt x="2509707" y="1350909"/>
                </a:moveTo>
                <a:cubicBezTo>
                  <a:pt x="2459996" y="1350909"/>
                  <a:pt x="2419697" y="1391208"/>
                  <a:pt x="2419697" y="1440919"/>
                </a:cubicBezTo>
                <a:cubicBezTo>
                  <a:pt x="2419697" y="1490630"/>
                  <a:pt x="2459996" y="1530929"/>
                  <a:pt x="2509707" y="1530929"/>
                </a:cubicBezTo>
                <a:cubicBezTo>
                  <a:pt x="2559418" y="1530929"/>
                  <a:pt x="2599717" y="1490630"/>
                  <a:pt x="2599717" y="1440919"/>
                </a:cubicBezTo>
                <a:cubicBezTo>
                  <a:pt x="2599717" y="1391208"/>
                  <a:pt x="2559418" y="1350909"/>
                  <a:pt x="2509707" y="1350909"/>
                </a:cubicBezTo>
                <a:close/>
                <a:moveTo>
                  <a:pt x="195993" y="1200328"/>
                </a:moveTo>
                <a:lnTo>
                  <a:pt x="2990831" y="1200328"/>
                </a:lnTo>
                <a:cubicBezTo>
                  <a:pt x="3099075" y="1200328"/>
                  <a:pt x="3186824" y="1288077"/>
                  <a:pt x="3186824" y="1396321"/>
                </a:cubicBezTo>
                <a:lnTo>
                  <a:pt x="3186824" y="2180270"/>
                </a:lnTo>
                <a:cubicBezTo>
                  <a:pt x="3186824" y="2288514"/>
                  <a:pt x="3099075" y="2376263"/>
                  <a:pt x="2990831" y="2376263"/>
                </a:cubicBezTo>
                <a:lnTo>
                  <a:pt x="2419697" y="2376263"/>
                </a:lnTo>
                <a:lnTo>
                  <a:pt x="2419697" y="3060919"/>
                </a:lnTo>
                <a:lnTo>
                  <a:pt x="767127" y="3060919"/>
                </a:lnTo>
                <a:lnTo>
                  <a:pt x="767127" y="2376263"/>
                </a:lnTo>
                <a:lnTo>
                  <a:pt x="195993" y="2376263"/>
                </a:lnTo>
                <a:cubicBezTo>
                  <a:pt x="87749" y="2376263"/>
                  <a:pt x="0" y="2288514"/>
                  <a:pt x="0" y="2180270"/>
                </a:cubicBezTo>
                <a:lnTo>
                  <a:pt x="0" y="1396321"/>
                </a:lnTo>
                <a:cubicBezTo>
                  <a:pt x="0" y="1288077"/>
                  <a:pt x="87749" y="1200328"/>
                  <a:pt x="195993" y="1200328"/>
                </a:cubicBezTo>
                <a:close/>
                <a:moveTo>
                  <a:pt x="767127" y="0"/>
                </a:moveTo>
                <a:lnTo>
                  <a:pt x="2419697" y="0"/>
                </a:lnTo>
                <a:lnTo>
                  <a:pt x="2419697" y="190589"/>
                </a:lnTo>
                <a:lnTo>
                  <a:pt x="2565249" y="190589"/>
                </a:lnTo>
                <a:cubicBezTo>
                  <a:pt x="2649419" y="190589"/>
                  <a:pt x="2717652" y="258822"/>
                  <a:pt x="2717652" y="342992"/>
                </a:cubicBezTo>
                <a:lnTo>
                  <a:pt x="2717652" y="1104989"/>
                </a:lnTo>
                <a:lnTo>
                  <a:pt x="2284277" y="1104989"/>
                </a:lnTo>
                <a:lnTo>
                  <a:pt x="2284277" y="1104128"/>
                </a:lnTo>
                <a:lnTo>
                  <a:pt x="2284277" y="190589"/>
                </a:lnTo>
                <a:lnTo>
                  <a:pt x="2284277" y="96523"/>
                </a:lnTo>
                <a:lnTo>
                  <a:pt x="902547" y="96523"/>
                </a:lnTo>
                <a:lnTo>
                  <a:pt x="902547" y="190589"/>
                </a:lnTo>
                <a:lnTo>
                  <a:pt x="902547" y="1104128"/>
                </a:lnTo>
                <a:lnTo>
                  <a:pt x="902547" y="1104989"/>
                </a:lnTo>
                <a:lnTo>
                  <a:pt x="469172" y="1104989"/>
                </a:lnTo>
                <a:lnTo>
                  <a:pt x="469172" y="342992"/>
                </a:lnTo>
                <a:cubicBezTo>
                  <a:pt x="469172" y="258822"/>
                  <a:pt x="537405" y="190589"/>
                  <a:pt x="621575" y="190589"/>
                </a:cubicBezTo>
                <a:lnTo>
                  <a:pt x="767127" y="1905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082" name="Teardrop 1">
            <a:extLst>
              <a:ext uri="{FF2B5EF4-FFF2-40B4-BE49-F238E27FC236}">
                <a16:creationId xmlns:a16="http://schemas.microsoft.com/office/drawing/2014/main" id="{AEB3F646-53FB-4538-8209-25A24894B970}"/>
              </a:ext>
            </a:extLst>
          </p:cNvPr>
          <p:cNvSpPr/>
          <p:nvPr/>
        </p:nvSpPr>
        <p:spPr>
          <a:xfrm rot="18805991">
            <a:off x="5965742" y="3354849"/>
            <a:ext cx="238884" cy="236392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083" name="Rounded Rectangle 27">
            <a:extLst>
              <a:ext uri="{FF2B5EF4-FFF2-40B4-BE49-F238E27FC236}">
                <a16:creationId xmlns:a16="http://schemas.microsoft.com/office/drawing/2014/main" id="{BD57D42B-DED4-4CCD-9681-DF289C95C034}"/>
              </a:ext>
            </a:extLst>
          </p:cNvPr>
          <p:cNvSpPr/>
          <p:nvPr/>
        </p:nvSpPr>
        <p:spPr>
          <a:xfrm>
            <a:off x="7976765" y="3368263"/>
            <a:ext cx="219572" cy="168660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084" name="Rounded Rectangle 7">
            <a:extLst>
              <a:ext uri="{FF2B5EF4-FFF2-40B4-BE49-F238E27FC236}">
                <a16:creationId xmlns:a16="http://schemas.microsoft.com/office/drawing/2014/main" id="{E80B75A4-6BC9-47BF-836C-D144F90BBA56}"/>
              </a:ext>
            </a:extLst>
          </p:cNvPr>
          <p:cNvSpPr/>
          <p:nvPr/>
        </p:nvSpPr>
        <p:spPr>
          <a:xfrm>
            <a:off x="9893998" y="3367561"/>
            <a:ext cx="223236" cy="192650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1085" name="Group 1084">
            <a:extLst>
              <a:ext uri="{FF2B5EF4-FFF2-40B4-BE49-F238E27FC236}">
                <a16:creationId xmlns:a16="http://schemas.microsoft.com/office/drawing/2014/main" id="{2657930E-A1BB-494B-8875-E4B164CED4D2}"/>
              </a:ext>
            </a:extLst>
          </p:cNvPr>
          <p:cNvGrpSpPr/>
          <p:nvPr/>
        </p:nvGrpSpPr>
        <p:grpSpPr>
          <a:xfrm>
            <a:off x="1228726" y="1828212"/>
            <a:ext cx="1861888" cy="1305428"/>
            <a:chOff x="575693" y="4105536"/>
            <a:chExt cx="1625933" cy="1305428"/>
          </a:xfrm>
        </p:grpSpPr>
        <p:sp>
          <p:nvSpPr>
            <p:cNvPr id="1086" name="TextBox 1085">
              <a:extLst>
                <a:ext uri="{FF2B5EF4-FFF2-40B4-BE49-F238E27FC236}">
                  <a16:creationId xmlns:a16="http://schemas.microsoft.com/office/drawing/2014/main" id="{DD07EB11-D195-427C-BF8F-89AEE23599B3}"/>
                </a:ext>
              </a:extLst>
            </p:cNvPr>
            <p:cNvSpPr txBox="1"/>
            <p:nvPr/>
          </p:nvSpPr>
          <p:spPr>
            <a:xfrm>
              <a:off x="578400" y="4395301"/>
              <a:ext cx="1617335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87" name="TextBox 1086">
              <a:extLst>
                <a:ext uri="{FF2B5EF4-FFF2-40B4-BE49-F238E27FC236}">
                  <a16:creationId xmlns:a16="http://schemas.microsoft.com/office/drawing/2014/main" id="{F0B905ED-36B2-4D8D-BBC7-CF890F02FF4B}"/>
                </a:ext>
              </a:extLst>
            </p:cNvPr>
            <p:cNvSpPr txBox="1"/>
            <p:nvPr/>
          </p:nvSpPr>
          <p:spPr>
            <a:xfrm>
              <a:off x="575693" y="4105536"/>
              <a:ext cx="1625933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088" name="Group 1087">
            <a:extLst>
              <a:ext uri="{FF2B5EF4-FFF2-40B4-BE49-F238E27FC236}">
                <a16:creationId xmlns:a16="http://schemas.microsoft.com/office/drawing/2014/main" id="{69AEBDAE-29F5-4DD8-8A14-3DEFB0619CAF}"/>
              </a:ext>
            </a:extLst>
          </p:cNvPr>
          <p:cNvGrpSpPr/>
          <p:nvPr/>
        </p:nvGrpSpPr>
        <p:grpSpPr>
          <a:xfrm>
            <a:off x="3198290" y="1828212"/>
            <a:ext cx="1861888" cy="1305428"/>
            <a:chOff x="575693" y="4105536"/>
            <a:chExt cx="1625933" cy="1305428"/>
          </a:xfrm>
        </p:grpSpPr>
        <p:sp>
          <p:nvSpPr>
            <p:cNvPr id="1089" name="TextBox 1088">
              <a:extLst>
                <a:ext uri="{FF2B5EF4-FFF2-40B4-BE49-F238E27FC236}">
                  <a16:creationId xmlns:a16="http://schemas.microsoft.com/office/drawing/2014/main" id="{2345D899-C6FF-43AC-8F9B-F8CFD2C9427A}"/>
                </a:ext>
              </a:extLst>
            </p:cNvPr>
            <p:cNvSpPr txBox="1"/>
            <p:nvPr/>
          </p:nvSpPr>
          <p:spPr>
            <a:xfrm>
              <a:off x="578400" y="4395301"/>
              <a:ext cx="1617335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90" name="TextBox 1089">
              <a:extLst>
                <a:ext uri="{FF2B5EF4-FFF2-40B4-BE49-F238E27FC236}">
                  <a16:creationId xmlns:a16="http://schemas.microsoft.com/office/drawing/2014/main" id="{6ACADB6D-4308-44D5-9836-E1BDAB871281}"/>
                </a:ext>
              </a:extLst>
            </p:cNvPr>
            <p:cNvSpPr txBox="1"/>
            <p:nvPr/>
          </p:nvSpPr>
          <p:spPr>
            <a:xfrm>
              <a:off x="575693" y="4105536"/>
              <a:ext cx="1625933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091" name="Group 1090">
            <a:extLst>
              <a:ext uri="{FF2B5EF4-FFF2-40B4-BE49-F238E27FC236}">
                <a16:creationId xmlns:a16="http://schemas.microsoft.com/office/drawing/2014/main" id="{2F85B8D7-D0D1-4870-84E7-5BCBACD1B3D9}"/>
              </a:ext>
            </a:extLst>
          </p:cNvPr>
          <p:cNvGrpSpPr/>
          <p:nvPr/>
        </p:nvGrpSpPr>
        <p:grpSpPr>
          <a:xfrm>
            <a:off x="5167854" y="1828212"/>
            <a:ext cx="1861888" cy="1305428"/>
            <a:chOff x="575693" y="4105536"/>
            <a:chExt cx="1625933" cy="1305428"/>
          </a:xfrm>
        </p:grpSpPr>
        <p:sp>
          <p:nvSpPr>
            <p:cNvPr id="1092" name="TextBox 1091">
              <a:extLst>
                <a:ext uri="{FF2B5EF4-FFF2-40B4-BE49-F238E27FC236}">
                  <a16:creationId xmlns:a16="http://schemas.microsoft.com/office/drawing/2014/main" id="{F1B8A833-F109-4730-8846-C414F9B8F524}"/>
                </a:ext>
              </a:extLst>
            </p:cNvPr>
            <p:cNvSpPr txBox="1"/>
            <p:nvPr/>
          </p:nvSpPr>
          <p:spPr>
            <a:xfrm>
              <a:off x="578400" y="4395301"/>
              <a:ext cx="1617335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93" name="TextBox 1092">
              <a:extLst>
                <a:ext uri="{FF2B5EF4-FFF2-40B4-BE49-F238E27FC236}">
                  <a16:creationId xmlns:a16="http://schemas.microsoft.com/office/drawing/2014/main" id="{E9C4AEFE-2675-4AF3-8349-F22BEB0B5873}"/>
                </a:ext>
              </a:extLst>
            </p:cNvPr>
            <p:cNvSpPr txBox="1"/>
            <p:nvPr/>
          </p:nvSpPr>
          <p:spPr>
            <a:xfrm>
              <a:off x="575693" y="4105536"/>
              <a:ext cx="1625933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094" name="Group 1093">
            <a:extLst>
              <a:ext uri="{FF2B5EF4-FFF2-40B4-BE49-F238E27FC236}">
                <a16:creationId xmlns:a16="http://schemas.microsoft.com/office/drawing/2014/main" id="{82117297-BF7E-4BFD-9BB7-40EDB0A001A1}"/>
              </a:ext>
            </a:extLst>
          </p:cNvPr>
          <p:cNvGrpSpPr/>
          <p:nvPr/>
        </p:nvGrpSpPr>
        <p:grpSpPr>
          <a:xfrm>
            <a:off x="7137418" y="1828212"/>
            <a:ext cx="1861888" cy="1305428"/>
            <a:chOff x="575693" y="4105536"/>
            <a:chExt cx="1625933" cy="1305428"/>
          </a:xfrm>
        </p:grpSpPr>
        <p:sp>
          <p:nvSpPr>
            <p:cNvPr id="1095" name="TextBox 1094">
              <a:extLst>
                <a:ext uri="{FF2B5EF4-FFF2-40B4-BE49-F238E27FC236}">
                  <a16:creationId xmlns:a16="http://schemas.microsoft.com/office/drawing/2014/main" id="{07C81A44-1A52-4C8B-A890-EF8EA7B18B8E}"/>
                </a:ext>
              </a:extLst>
            </p:cNvPr>
            <p:cNvSpPr txBox="1"/>
            <p:nvPr/>
          </p:nvSpPr>
          <p:spPr>
            <a:xfrm>
              <a:off x="578400" y="4395301"/>
              <a:ext cx="1617335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96" name="TextBox 1095">
              <a:extLst>
                <a:ext uri="{FF2B5EF4-FFF2-40B4-BE49-F238E27FC236}">
                  <a16:creationId xmlns:a16="http://schemas.microsoft.com/office/drawing/2014/main" id="{A5A0AF13-88F4-4D77-8BF3-36FAE7FAF35A}"/>
                </a:ext>
              </a:extLst>
            </p:cNvPr>
            <p:cNvSpPr txBox="1"/>
            <p:nvPr/>
          </p:nvSpPr>
          <p:spPr>
            <a:xfrm>
              <a:off x="575693" y="4105536"/>
              <a:ext cx="1625933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097" name="Group 69">
            <a:extLst>
              <a:ext uri="{FF2B5EF4-FFF2-40B4-BE49-F238E27FC236}">
                <a16:creationId xmlns:a16="http://schemas.microsoft.com/office/drawing/2014/main" id="{73C5E822-A75D-4CFA-A1D0-0C9BDEA983CE}"/>
              </a:ext>
            </a:extLst>
          </p:cNvPr>
          <p:cNvGrpSpPr/>
          <p:nvPr/>
        </p:nvGrpSpPr>
        <p:grpSpPr>
          <a:xfrm>
            <a:off x="9106982" y="1828212"/>
            <a:ext cx="1861888" cy="1305428"/>
            <a:chOff x="575693" y="4105536"/>
            <a:chExt cx="1625933" cy="1305428"/>
          </a:xfrm>
        </p:grpSpPr>
        <p:sp>
          <p:nvSpPr>
            <p:cNvPr id="1098" name="TextBox 1097">
              <a:extLst>
                <a:ext uri="{FF2B5EF4-FFF2-40B4-BE49-F238E27FC236}">
                  <a16:creationId xmlns:a16="http://schemas.microsoft.com/office/drawing/2014/main" id="{11C7F398-AF96-4D55-B326-1EECD6BD3A99}"/>
                </a:ext>
              </a:extLst>
            </p:cNvPr>
            <p:cNvSpPr txBox="1"/>
            <p:nvPr/>
          </p:nvSpPr>
          <p:spPr>
            <a:xfrm>
              <a:off x="578400" y="4395301"/>
              <a:ext cx="1617335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99" name="TextBox 1098">
              <a:extLst>
                <a:ext uri="{FF2B5EF4-FFF2-40B4-BE49-F238E27FC236}">
                  <a16:creationId xmlns:a16="http://schemas.microsoft.com/office/drawing/2014/main" id="{89624032-9309-48A8-8235-BB8F59DBC621}"/>
                </a:ext>
              </a:extLst>
            </p:cNvPr>
            <p:cNvSpPr txBox="1"/>
            <p:nvPr/>
          </p:nvSpPr>
          <p:spPr>
            <a:xfrm>
              <a:off x="575693" y="4105536"/>
              <a:ext cx="1625933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11432</TotalTime>
  <Words>110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97</cp:revision>
  <dcterms:created xsi:type="dcterms:W3CDTF">2018-02-18T19:39:47Z</dcterms:created>
  <dcterms:modified xsi:type="dcterms:W3CDTF">2021-04-14T07:57:18Z</dcterms:modified>
</cp:coreProperties>
</file>