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47" name="Group 1146">
            <a:extLst>
              <a:ext uri="{FF2B5EF4-FFF2-40B4-BE49-F238E27FC236}">
                <a16:creationId xmlns:a16="http://schemas.microsoft.com/office/drawing/2014/main" id="{71B5E0B1-434A-4936-A1D6-2086C93207E6}"/>
              </a:ext>
            </a:extLst>
          </p:cNvPr>
          <p:cNvGrpSpPr/>
          <p:nvPr/>
        </p:nvGrpSpPr>
        <p:grpSpPr>
          <a:xfrm flipV="1">
            <a:off x="905348" y="3814675"/>
            <a:ext cx="10381304" cy="371649"/>
            <a:chOff x="1763688" y="3097535"/>
            <a:chExt cx="6840760" cy="371649"/>
          </a:xfrm>
        </p:grpSpPr>
        <p:sp>
          <p:nvSpPr>
            <p:cNvPr id="1148" name="Rectangle 3">
              <a:extLst>
                <a:ext uri="{FF2B5EF4-FFF2-40B4-BE49-F238E27FC236}">
                  <a16:creationId xmlns:a16="http://schemas.microsoft.com/office/drawing/2014/main" id="{7D820B33-975F-4C98-A1B4-1FA07378B74B}"/>
                </a:ext>
              </a:extLst>
            </p:cNvPr>
            <p:cNvSpPr/>
            <p:nvPr/>
          </p:nvSpPr>
          <p:spPr>
            <a:xfrm rot="10800000">
              <a:off x="1763688" y="3097535"/>
              <a:ext cx="1368152" cy="256208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1"/>
                </a:solidFill>
              </a:endParaRPr>
            </a:p>
          </p:txBody>
        </p:sp>
        <p:sp>
          <p:nvSpPr>
            <p:cNvPr id="1149" name="Rectangle 3">
              <a:extLst>
                <a:ext uri="{FF2B5EF4-FFF2-40B4-BE49-F238E27FC236}">
                  <a16:creationId xmlns:a16="http://schemas.microsoft.com/office/drawing/2014/main" id="{FF1CF4C1-B6C4-422F-BA18-6B0066AE474C}"/>
                </a:ext>
              </a:extLst>
            </p:cNvPr>
            <p:cNvSpPr/>
            <p:nvPr/>
          </p:nvSpPr>
          <p:spPr>
            <a:xfrm>
              <a:off x="3131840" y="3212976"/>
              <a:ext cx="1368152" cy="256208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50" name="Rectangle 3">
              <a:extLst>
                <a:ext uri="{FF2B5EF4-FFF2-40B4-BE49-F238E27FC236}">
                  <a16:creationId xmlns:a16="http://schemas.microsoft.com/office/drawing/2014/main" id="{8ADDCF41-ACB1-4511-9A54-C2CF633C61C0}"/>
                </a:ext>
              </a:extLst>
            </p:cNvPr>
            <p:cNvSpPr/>
            <p:nvPr/>
          </p:nvSpPr>
          <p:spPr>
            <a:xfrm rot="10800000">
              <a:off x="4499992" y="3097535"/>
              <a:ext cx="1368152" cy="256208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51" name="Rectangle 3">
              <a:extLst>
                <a:ext uri="{FF2B5EF4-FFF2-40B4-BE49-F238E27FC236}">
                  <a16:creationId xmlns:a16="http://schemas.microsoft.com/office/drawing/2014/main" id="{50A9F42B-1309-43D0-A48B-96468DCB3E57}"/>
                </a:ext>
              </a:extLst>
            </p:cNvPr>
            <p:cNvSpPr/>
            <p:nvPr/>
          </p:nvSpPr>
          <p:spPr>
            <a:xfrm>
              <a:off x="5868144" y="3212976"/>
              <a:ext cx="1368152" cy="256208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52" name="Rectangle 3">
              <a:extLst>
                <a:ext uri="{FF2B5EF4-FFF2-40B4-BE49-F238E27FC236}">
                  <a16:creationId xmlns:a16="http://schemas.microsoft.com/office/drawing/2014/main" id="{AA749701-1820-4CDB-8BBC-B7BB2769C673}"/>
                </a:ext>
              </a:extLst>
            </p:cNvPr>
            <p:cNvSpPr/>
            <p:nvPr/>
          </p:nvSpPr>
          <p:spPr>
            <a:xfrm rot="10800000">
              <a:off x="7236296" y="3097535"/>
              <a:ext cx="1368152" cy="256208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153" name="Group 1152">
            <a:extLst>
              <a:ext uri="{FF2B5EF4-FFF2-40B4-BE49-F238E27FC236}">
                <a16:creationId xmlns:a16="http://schemas.microsoft.com/office/drawing/2014/main" id="{F5E38F11-B743-4D2D-89AB-A415E5BFFB44}"/>
              </a:ext>
            </a:extLst>
          </p:cNvPr>
          <p:cNvGrpSpPr/>
          <p:nvPr/>
        </p:nvGrpSpPr>
        <p:grpSpPr>
          <a:xfrm>
            <a:off x="2797520" y="1770040"/>
            <a:ext cx="2444438" cy="1529990"/>
            <a:chOff x="1584354" y="1798147"/>
            <a:chExt cx="2444438" cy="1529990"/>
          </a:xfrm>
        </p:grpSpPr>
        <p:sp>
          <p:nvSpPr>
            <p:cNvPr id="1154" name="Rectangle: Rounded Corners 1153">
              <a:extLst>
                <a:ext uri="{FF2B5EF4-FFF2-40B4-BE49-F238E27FC236}">
                  <a16:creationId xmlns:a16="http://schemas.microsoft.com/office/drawing/2014/main" id="{4B2A9319-D1BC-4F35-AB5B-677DC63D15CB}"/>
                </a:ext>
              </a:extLst>
            </p:cNvPr>
            <p:cNvSpPr/>
            <p:nvPr/>
          </p:nvSpPr>
          <p:spPr>
            <a:xfrm>
              <a:off x="1584355" y="1798147"/>
              <a:ext cx="2444437" cy="1321378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5" name="Rectangle: Top Corners Rounded 1154">
              <a:extLst>
                <a:ext uri="{FF2B5EF4-FFF2-40B4-BE49-F238E27FC236}">
                  <a16:creationId xmlns:a16="http://schemas.microsoft.com/office/drawing/2014/main" id="{1B2145C0-C2B2-4AE8-92A3-62503B14F742}"/>
                </a:ext>
              </a:extLst>
            </p:cNvPr>
            <p:cNvSpPr/>
            <p:nvPr/>
          </p:nvSpPr>
          <p:spPr>
            <a:xfrm rot="10800000">
              <a:off x="1584354" y="2666850"/>
              <a:ext cx="2444437" cy="452673"/>
            </a:xfrm>
            <a:prstGeom prst="round2SameRect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6" name="Isosceles Triangle 1155">
              <a:extLst>
                <a:ext uri="{FF2B5EF4-FFF2-40B4-BE49-F238E27FC236}">
                  <a16:creationId xmlns:a16="http://schemas.microsoft.com/office/drawing/2014/main" id="{BED4039A-DC42-4284-B15D-A844EBBF5EAE}"/>
                </a:ext>
              </a:extLst>
            </p:cNvPr>
            <p:cNvSpPr/>
            <p:nvPr/>
          </p:nvSpPr>
          <p:spPr>
            <a:xfrm rot="10800000">
              <a:off x="2682071" y="3113479"/>
              <a:ext cx="249004" cy="214658"/>
            </a:xfrm>
            <a:prstGeom prst="triangl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57" name="직사각형 113">
            <a:extLst>
              <a:ext uri="{FF2B5EF4-FFF2-40B4-BE49-F238E27FC236}">
                <a16:creationId xmlns:a16="http://schemas.microsoft.com/office/drawing/2014/main" id="{6983380A-F918-41CF-9465-771337B3F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753" y="2623707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158" name="Group 1157">
            <a:extLst>
              <a:ext uri="{FF2B5EF4-FFF2-40B4-BE49-F238E27FC236}">
                <a16:creationId xmlns:a16="http://schemas.microsoft.com/office/drawing/2014/main" id="{8C3C29CB-C091-403F-865E-A7FE65F1A9BC}"/>
              </a:ext>
            </a:extLst>
          </p:cNvPr>
          <p:cNvGrpSpPr/>
          <p:nvPr/>
        </p:nvGrpSpPr>
        <p:grpSpPr>
          <a:xfrm rot="10800000">
            <a:off x="713715" y="4585527"/>
            <a:ext cx="2444438" cy="1529990"/>
            <a:chOff x="1584354" y="1798147"/>
            <a:chExt cx="2444438" cy="1529990"/>
          </a:xfrm>
        </p:grpSpPr>
        <p:sp>
          <p:nvSpPr>
            <p:cNvPr id="1159" name="Rectangle: Rounded Corners 1158">
              <a:extLst>
                <a:ext uri="{FF2B5EF4-FFF2-40B4-BE49-F238E27FC236}">
                  <a16:creationId xmlns:a16="http://schemas.microsoft.com/office/drawing/2014/main" id="{7C494032-E718-40BA-B9E0-AC8340A6735C}"/>
                </a:ext>
              </a:extLst>
            </p:cNvPr>
            <p:cNvSpPr/>
            <p:nvPr/>
          </p:nvSpPr>
          <p:spPr>
            <a:xfrm>
              <a:off x="1584355" y="1798147"/>
              <a:ext cx="2444437" cy="1321378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0" name="Rectangle: Top Corners Rounded 1159">
              <a:extLst>
                <a:ext uri="{FF2B5EF4-FFF2-40B4-BE49-F238E27FC236}">
                  <a16:creationId xmlns:a16="http://schemas.microsoft.com/office/drawing/2014/main" id="{1769B7BE-96C8-497B-825C-EFDCCABE9EA5}"/>
                </a:ext>
              </a:extLst>
            </p:cNvPr>
            <p:cNvSpPr/>
            <p:nvPr/>
          </p:nvSpPr>
          <p:spPr>
            <a:xfrm rot="10800000">
              <a:off x="1584354" y="2666850"/>
              <a:ext cx="2444437" cy="452673"/>
            </a:xfrm>
            <a:prstGeom prst="round2Same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1" name="Isosceles Triangle 1160">
              <a:extLst>
                <a:ext uri="{FF2B5EF4-FFF2-40B4-BE49-F238E27FC236}">
                  <a16:creationId xmlns:a16="http://schemas.microsoft.com/office/drawing/2014/main" id="{DF99C4DB-F4E9-4124-BD9E-EA10715E27A2}"/>
                </a:ext>
              </a:extLst>
            </p:cNvPr>
            <p:cNvSpPr/>
            <p:nvPr/>
          </p:nvSpPr>
          <p:spPr>
            <a:xfrm rot="10800000">
              <a:off x="2682071" y="3113479"/>
              <a:ext cx="249004" cy="214658"/>
            </a:xfrm>
            <a:prstGeom prst="triangle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62" name="직사각형 113">
            <a:extLst>
              <a:ext uri="{FF2B5EF4-FFF2-40B4-BE49-F238E27FC236}">
                <a16:creationId xmlns:a16="http://schemas.microsoft.com/office/drawing/2014/main" id="{051A5995-5D4E-4D93-98E6-26D335B5F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948" y="4808622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163" name="Group 1162">
            <a:extLst>
              <a:ext uri="{FF2B5EF4-FFF2-40B4-BE49-F238E27FC236}">
                <a16:creationId xmlns:a16="http://schemas.microsoft.com/office/drawing/2014/main" id="{2FF49424-B029-44C3-85D9-4D484D64A2FB}"/>
              </a:ext>
            </a:extLst>
          </p:cNvPr>
          <p:cNvGrpSpPr/>
          <p:nvPr/>
        </p:nvGrpSpPr>
        <p:grpSpPr>
          <a:xfrm rot="10800000">
            <a:off x="4873781" y="4585527"/>
            <a:ext cx="2444438" cy="1529990"/>
            <a:chOff x="1584354" y="1798147"/>
            <a:chExt cx="2444438" cy="1529990"/>
          </a:xfrm>
        </p:grpSpPr>
        <p:sp>
          <p:nvSpPr>
            <p:cNvPr id="1164" name="Rectangle: Rounded Corners 1163">
              <a:extLst>
                <a:ext uri="{FF2B5EF4-FFF2-40B4-BE49-F238E27FC236}">
                  <a16:creationId xmlns:a16="http://schemas.microsoft.com/office/drawing/2014/main" id="{F65364D9-4FCE-4AED-B5C1-BB5093833B41}"/>
                </a:ext>
              </a:extLst>
            </p:cNvPr>
            <p:cNvSpPr/>
            <p:nvPr/>
          </p:nvSpPr>
          <p:spPr>
            <a:xfrm>
              <a:off x="1584355" y="1798147"/>
              <a:ext cx="2444437" cy="1321378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5" name="Rectangle: Top Corners Rounded 1164">
              <a:extLst>
                <a:ext uri="{FF2B5EF4-FFF2-40B4-BE49-F238E27FC236}">
                  <a16:creationId xmlns:a16="http://schemas.microsoft.com/office/drawing/2014/main" id="{F1F550D6-D2A0-42F3-9501-459AC96457E3}"/>
                </a:ext>
              </a:extLst>
            </p:cNvPr>
            <p:cNvSpPr/>
            <p:nvPr/>
          </p:nvSpPr>
          <p:spPr>
            <a:xfrm rot="10800000">
              <a:off x="1584354" y="2666850"/>
              <a:ext cx="2444437" cy="452673"/>
            </a:xfrm>
            <a:prstGeom prst="round2Same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6" name="Isosceles Triangle 1165">
              <a:extLst>
                <a:ext uri="{FF2B5EF4-FFF2-40B4-BE49-F238E27FC236}">
                  <a16:creationId xmlns:a16="http://schemas.microsoft.com/office/drawing/2014/main" id="{66127224-5CB1-4F2C-902E-EA035C615AE4}"/>
                </a:ext>
              </a:extLst>
            </p:cNvPr>
            <p:cNvSpPr/>
            <p:nvPr/>
          </p:nvSpPr>
          <p:spPr>
            <a:xfrm rot="10800000">
              <a:off x="2682071" y="3113479"/>
              <a:ext cx="249004" cy="214658"/>
            </a:xfrm>
            <a:prstGeom prst="triangl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67" name="직사각형 113">
            <a:extLst>
              <a:ext uri="{FF2B5EF4-FFF2-40B4-BE49-F238E27FC236}">
                <a16:creationId xmlns:a16="http://schemas.microsoft.com/office/drawing/2014/main" id="{018245A1-AB76-4057-9E72-E8886E0FE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0014" y="4808622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168" name="Group 1167">
            <a:extLst>
              <a:ext uri="{FF2B5EF4-FFF2-40B4-BE49-F238E27FC236}">
                <a16:creationId xmlns:a16="http://schemas.microsoft.com/office/drawing/2014/main" id="{BA83F703-7061-4495-865E-8396EFD72FC4}"/>
              </a:ext>
            </a:extLst>
          </p:cNvPr>
          <p:cNvGrpSpPr/>
          <p:nvPr/>
        </p:nvGrpSpPr>
        <p:grpSpPr>
          <a:xfrm rot="10800000">
            <a:off x="9033847" y="4585527"/>
            <a:ext cx="2444438" cy="1529990"/>
            <a:chOff x="1584354" y="1798147"/>
            <a:chExt cx="2444438" cy="1529990"/>
          </a:xfrm>
        </p:grpSpPr>
        <p:sp>
          <p:nvSpPr>
            <p:cNvPr id="1169" name="Rectangle: Rounded Corners 1168">
              <a:extLst>
                <a:ext uri="{FF2B5EF4-FFF2-40B4-BE49-F238E27FC236}">
                  <a16:creationId xmlns:a16="http://schemas.microsoft.com/office/drawing/2014/main" id="{4952627A-6BEA-4C52-A3D8-73CC74FC924C}"/>
                </a:ext>
              </a:extLst>
            </p:cNvPr>
            <p:cNvSpPr/>
            <p:nvPr/>
          </p:nvSpPr>
          <p:spPr>
            <a:xfrm>
              <a:off x="1584355" y="1798147"/>
              <a:ext cx="2444437" cy="1321378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0" name="Rectangle: Top Corners Rounded 1169">
              <a:extLst>
                <a:ext uri="{FF2B5EF4-FFF2-40B4-BE49-F238E27FC236}">
                  <a16:creationId xmlns:a16="http://schemas.microsoft.com/office/drawing/2014/main" id="{872BEC62-432E-4310-9B6B-B7E4F4FAD620}"/>
                </a:ext>
              </a:extLst>
            </p:cNvPr>
            <p:cNvSpPr/>
            <p:nvPr/>
          </p:nvSpPr>
          <p:spPr>
            <a:xfrm rot="10800000">
              <a:off x="1584354" y="2666850"/>
              <a:ext cx="2444437" cy="452673"/>
            </a:xfrm>
            <a:prstGeom prst="round2Same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1" name="Isosceles Triangle 1170">
              <a:extLst>
                <a:ext uri="{FF2B5EF4-FFF2-40B4-BE49-F238E27FC236}">
                  <a16:creationId xmlns:a16="http://schemas.microsoft.com/office/drawing/2014/main" id="{9ED53739-87E6-46E2-878C-BA1E79DCBD6E}"/>
                </a:ext>
              </a:extLst>
            </p:cNvPr>
            <p:cNvSpPr/>
            <p:nvPr/>
          </p:nvSpPr>
          <p:spPr>
            <a:xfrm rot="10800000">
              <a:off x="2682071" y="3113479"/>
              <a:ext cx="249004" cy="214658"/>
            </a:xfrm>
            <a:prstGeom prst="triangle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72" name="직사각형 113">
            <a:extLst>
              <a:ext uri="{FF2B5EF4-FFF2-40B4-BE49-F238E27FC236}">
                <a16:creationId xmlns:a16="http://schemas.microsoft.com/office/drawing/2014/main" id="{BF41D639-B106-4BF5-9869-B5E5AC70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0080" y="4808622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173" name="Group 1172">
            <a:extLst>
              <a:ext uri="{FF2B5EF4-FFF2-40B4-BE49-F238E27FC236}">
                <a16:creationId xmlns:a16="http://schemas.microsoft.com/office/drawing/2014/main" id="{702CAC81-7602-49F5-BE29-287E26ED6CA7}"/>
              </a:ext>
            </a:extLst>
          </p:cNvPr>
          <p:cNvGrpSpPr/>
          <p:nvPr/>
        </p:nvGrpSpPr>
        <p:grpSpPr>
          <a:xfrm>
            <a:off x="6950041" y="1770040"/>
            <a:ext cx="2444438" cy="1529990"/>
            <a:chOff x="1584354" y="1798147"/>
            <a:chExt cx="2444438" cy="1529990"/>
          </a:xfrm>
        </p:grpSpPr>
        <p:sp>
          <p:nvSpPr>
            <p:cNvPr id="1174" name="Rectangle: Rounded Corners 1173">
              <a:extLst>
                <a:ext uri="{FF2B5EF4-FFF2-40B4-BE49-F238E27FC236}">
                  <a16:creationId xmlns:a16="http://schemas.microsoft.com/office/drawing/2014/main" id="{C5CFB46A-952D-4D8E-9831-8CC6E263B0BC}"/>
                </a:ext>
              </a:extLst>
            </p:cNvPr>
            <p:cNvSpPr/>
            <p:nvPr/>
          </p:nvSpPr>
          <p:spPr>
            <a:xfrm>
              <a:off x="1584355" y="1798147"/>
              <a:ext cx="2444437" cy="1321378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5" name="Rectangle: Top Corners Rounded 1174">
              <a:extLst>
                <a:ext uri="{FF2B5EF4-FFF2-40B4-BE49-F238E27FC236}">
                  <a16:creationId xmlns:a16="http://schemas.microsoft.com/office/drawing/2014/main" id="{2B28C0C0-A032-4DDE-ADFC-677D8E1317D9}"/>
                </a:ext>
              </a:extLst>
            </p:cNvPr>
            <p:cNvSpPr/>
            <p:nvPr/>
          </p:nvSpPr>
          <p:spPr>
            <a:xfrm rot="10800000">
              <a:off x="1584354" y="2666850"/>
              <a:ext cx="2444437" cy="452673"/>
            </a:xfrm>
            <a:prstGeom prst="round2SameRect">
              <a:avLst/>
            </a:prstGeom>
            <a:solidFill>
              <a:schemeClr val="accent3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6" name="Isosceles Triangle 1175">
              <a:extLst>
                <a:ext uri="{FF2B5EF4-FFF2-40B4-BE49-F238E27FC236}">
                  <a16:creationId xmlns:a16="http://schemas.microsoft.com/office/drawing/2014/main" id="{48E1C9FB-2CBB-4E41-AFA0-1028640656E6}"/>
                </a:ext>
              </a:extLst>
            </p:cNvPr>
            <p:cNvSpPr/>
            <p:nvPr/>
          </p:nvSpPr>
          <p:spPr>
            <a:xfrm rot="10800000">
              <a:off x="2682071" y="3113479"/>
              <a:ext cx="249004" cy="214658"/>
            </a:xfrm>
            <a:prstGeom prst="triangle">
              <a:avLst/>
            </a:prstGeom>
            <a:solidFill>
              <a:schemeClr val="accent3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77" name="직사각형 113">
            <a:extLst>
              <a:ext uri="{FF2B5EF4-FFF2-40B4-BE49-F238E27FC236}">
                <a16:creationId xmlns:a16="http://schemas.microsoft.com/office/drawing/2014/main" id="{05EF3891-6A6A-441A-B2BB-37ED24D3E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6274" y="2623707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cxnSp>
        <p:nvCxnSpPr>
          <p:cNvPr id="1178" name="Straight Connector 1177">
            <a:extLst>
              <a:ext uri="{FF2B5EF4-FFF2-40B4-BE49-F238E27FC236}">
                <a16:creationId xmlns:a16="http://schemas.microsoft.com/office/drawing/2014/main" id="{AF4D0C59-3835-4C12-BE71-8F1509E794E0}"/>
              </a:ext>
            </a:extLst>
          </p:cNvPr>
          <p:cNvCxnSpPr>
            <a:cxnSpLocks/>
            <a:stCxn id="1156" idx="0"/>
          </p:cNvCxnSpPr>
          <p:nvPr/>
        </p:nvCxnSpPr>
        <p:spPr>
          <a:xfrm>
            <a:off x="4019739" y="3300030"/>
            <a:ext cx="0" cy="6300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9" name="Straight Connector 1178">
            <a:extLst>
              <a:ext uri="{FF2B5EF4-FFF2-40B4-BE49-F238E27FC236}">
                <a16:creationId xmlns:a16="http://schemas.microsoft.com/office/drawing/2014/main" id="{8FEE1DD2-E844-424D-8078-8F7FE5314667}"/>
              </a:ext>
            </a:extLst>
          </p:cNvPr>
          <p:cNvCxnSpPr>
            <a:cxnSpLocks/>
          </p:cNvCxnSpPr>
          <p:nvPr/>
        </p:nvCxnSpPr>
        <p:spPr>
          <a:xfrm>
            <a:off x="8173770" y="3300030"/>
            <a:ext cx="0" cy="63008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0" name="Straight Connector 1179">
            <a:extLst>
              <a:ext uri="{FF2B5EF4-FFF2-40B4-BE49-F238E27FC236}">
                <a16:creationId xmlns:a16="http://schemas.microsoft.com/office/drawing/2014/main" id="{48D82EF3-79BE-4D90-B06F-69AD209A06A6}"/>
              </a:ext>
            </a:extLst>
          </p:cNvPr>
          <p:cNvCxnSpPr>
            <a:cxnSpLocks/>
          </p:cNvCxnSpPr>
          <p:nvPr/>
        </p:nvCxnSpPr>
        <p:spPr>
          <a:xfrm>
            <a:off x="1935933" y="4070883"/>
            <a:ext cx="0" cy="63008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1" name="Straight Connector 1180">
            <a:extLst>
              <a:ext uri="{FF2B5EF4-FFF2-40B4-BE49-F238E27FC236}">
                <a16:creationId xmlns:a16="http://schemas.microsoft.com/office/drawing/2014/main" id="{314C551C-B25A-4582-994F-6F8341AFA844}"/>
              </a:ext>
            </a:extLst>
          </p:cNvPr>
          <p:cNvCxnSpPr>
            <a:cxnSpLocks/>
          </p:cNvCxnSpPr>
          <p:nvPr/>
        </p:nvCxnSpPr>
        <p:spPr>
          <a:xfrm>
            <a:off x="6089964" y="4070883"/>
            <a:ext cx="0" cy="63008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2" name="Straight Connector 1181">
            <a:extLst>
              <a:ext uri="{FF2B5EF4-FFF2-40B4-BE49-F238E27FC236}">
                <a16:creationId xmlns:a16="http://schemas.microsoft.com/office/drawing/2014/main" id="{1DCF0A33-A558-4959-ACBC-D0A9CC2EF3AB}"/>
              </a:ext>
            </a:extLst>
          </p:cNvPr>
          <p:cNvCxnSpPr>
            <a:cxnSpLocks/>
          </p:cNvCxnSpPr>
          <p:nvPr/>
        </p:nvCxnSpPr>
        <p:spPr>
          <a:xfrm>
            <a:off x="10262103" y="4070883"/>
            <a:ext cx="0" cy="63008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3" name="Group 1182">
            <a:extLst>
              <a:ext uri="{FF2B5EF4-FFF2-40B4-BE49-F238E27FC236}">
                <a16:creationId xmlns:a16="http://schemas.microsoft.com/office/drawing/2014/main" id="{58738450-D345-4927-9C48-06B2AAD31C93}"/>
              </a:ext>
            </a:extLst>
          </p:cNvPr>
          <p:cNvGrpSpPr/>
          <p:nvPr/>
        </p:nvGrpSpPr>
        <p:grpSpPr>
          <a:xfrm>
            <a:off x="886257" y="5299128"/>
            <a:ext cx="2092508" cy="769442"/>
            <a:chOff x="1829656" y="4528906"/>
            <a:chExt cx="2691170" cy="769442"/>
          </a:xfrm>
        </p:grpSpPr>
        <p:sp>
          <p:nvSpPr>
            <p:cNvPr id="1184" name="TextBox 1183">
              <a:extLst>
                <a:ext uri="{FF2B5EF4-FFF2-40B4-BE49-F238E27FC236}">
                  <a16:creationId xmlns:a16="http://schemas.microsoft.com/office/drawing/2014/main" id="{C23E45BA-3A2E-42CF-8117-CB2CBF52F815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5" name="TextBox 1184">
              <a:extLst>
                <a:ext uri="{FF2B5EF4-FFF2-40B4-BE49-F238E27FC236}">
                  <a16:creationId xmlns:a16="http://schemas.microsoft.com/office/drawing/2014/main" id="{16CF282D-AFA8-4FC6-A5A5-A023E1664118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6" name="Group 1185">
            <a:extLst>
              <a:ext uri="{FF2B5EF4-FFF2-40B4-BE49-F238E27FC236}">
                <a16:creationId xmlns:a16="http://schemas.microsoft.com/office/drawing/2014/main" id="{92812E63-391D-4972-8CE3-B7FCE9D240BA}"/>
              </a:ext>
            </a:extLst>
          </p:cNvPr>
          <p:cNvGrpSpPr/>
          <p:nvPr/>
        </p:nvGrpSpPr>
        <p:grpSpPr>
          <a:xfrm>
            <a:off x="5049518" y="5296755"/>
            <a:ext cx="2092508" cy="769442"/>
            <a:chOff x="1829656" y="4528906"/>
            <a:chExt cx="2691170" cy="769442"/>
          </a:xfrm>
        </p:grpSpPr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EBF47E13-7F42-4CF8-BAEA-997F5FC70738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F73232FC-F14D-43DB-A1E9-406BD03B3868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9" name="Group 1188">
            <a:extLst>
              <a:ext uri="{FF2B5EF4-FFF2-40B4-BE49-F238E27FC236}">
                <a16:creationId xmlns:a16="http://schemas.microsoft.com/office/drawing/2014/main" id="{9B38D399-4003-4FB3-A6D8-7B5D6CF3D20A}"/>
              </a:ext>
            </a:extLst>
          </p:cNvPr>
          <p:cNvGrpSpPr/>
          <p:nvPr/>
        </p:nvGrpSpPr>
        <p:grpSpPr>
          <a:xfrm>
            <a:off x="9212779" y="5294382"/>
            <a:ext cx="2092508" cy="769442"/>
            <a:chOff x="1829656" y="4528906"/>
            <a:chExt cx="2691170" cy="769442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9A99D35B-A0AD-4AEA-ACBA-682FE0411A71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D638226B-D2E2-45A7-BD76-D598B632F43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2" name="Group 1191">
            <a:extLst>
              <a:ext uri="{FF2B5EF4-FFF2-40B4-BE49-F238E27FC236}">
                <a16:creationId xmlns:a16="http://schemas.microsoft.com/office/drawing/2014/main" id="{92E7B285-8B1A-4BD0-A596-59760468F439}"/>
              </a:ext>
            </a:extLst>
          </p:cNvPr>
          <p:cNvGrpSpPr/>
          <p:nvPr/>
        </p:nvGrpSpPr>
        <p:grpSpPr>
          <a:xfrm>
            <a:off x="2969712" y="1826657"/>
            <a:ext cx="2092508" cy="769442"/>
            <a:chOff x="1829656" y="4528906"/>
            <a:chExt cx="2691170" cy="769442"/>
          </a:xfrm>
        </p:grpSpPr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119ABC77-F778-4501-B09F-157F5705AE0A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59C70A64-CDF5-4F65-9F9E-4E41BC96EE07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5" name="Group 1194">
            <a:extLst>
              <a:ext uri="{FF2B5EF4-FFF2-40B4-BE49-F238E27FC236}">
                <a16:creationId xmlns:a16="http://schemas.microsoft.com/office/drawing/2014/main" id="{1096B7E6-A075-4015-A72E-924AA0008EF9}"/>
              </a:ext>
            </a:extLst>
          </p:cNvPr>
          <p:cNvGrpSpPr/>
          <p:nvPr/>
        </p:nvGrpSpPr>
        <p:grpSpPr>
          <a:xfrm>
            <a:off x="7132973" y="1824284"/>
            <a:ext cx="2092508" cy="769442"/>
            <a:chOff x="1829656" y="4528906"/>
            <a:chExt cx="2691170" cy="769442"/>
          </a:xfrm>
        </p:grpSpPr>
        <p:sp>
          <p:nvSpPr>
            <p:cNvPr id="1196" name="TextBox 1195">
              <a:extLst>
                <a:ext uri="{FF2B5EF4-FFF2-40B4-BE49-F238E27FC236}">
                  <a16:creationId xmlns:a16="http://schemas.microsoft.com/office/drawing/2014/main" id="{44C23655-8E56-49FD-939A-A21612CFE659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F8131FB6-D087-4E4C-B4E1-A095C75C1CE5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2021-04-13T02:54:05Z</dcterms:modified>
</cp:coreProperties>
</file>