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583" name="Group 1582">
            <a:extLst>
              <a:ext uri="{FF2B5EF4-FFF2-40B4-BE49-F238E27FC236}">
                <a16:creationId xmlns:a16="http://schemas.microsoft.com/office/drawing/2014/main" id="{BF74F4D5-3C42-49F1-A43A-DB5BD34D9F2F}"/>
              </a:ext>
            </a:extLst>
          </p:cNvPr>
          <p:cNvGrpSpPr/>
          <p:nvPr/>
        </p:nvGrpSpPr>
        <p:grpSpPr>
          <a:xfrm>
            <a:off x="4462577" y="2140226"/>
            <a:ext cx="3266846" cy="3644348"/>
            <a:chOff x="6877358" y="2834537"/>
            <a:chExt cx="2225773" cy="2482973"/>
          </a:xfrm>
        </p:grpSpPr>
        <p:sp>
          <p:nvSpPr>
            <p:cNvPr id="1584" name="Freeform: Shape 1583">
              <a:extLst>
                <a:ext uri="{FF2B5EF4-FFF2-40B4-BE49-F238E27FC236}">
                  <a16:creationId xmlns:a16="http://schemas.microsoft.com/office/drawing/2014/main" id="{17ACDCB7-0335-4BC0-8794-7A9D0439731B}"/>
                </a:ext>
              </a:extLst>
            </p:cNvPr>
            <p:cNvSpPr/>
            <p:nvPr/>
          </p:nvSpPr>
          <p:spPr>
            <a:xfrm>
              <a:off x="7038977" y="3038102"/>
              <a:ext cx="1249102" cy="711854"/>
            </a:xfrm>
            <a:custGeom>
              <a:avLst/>
              <a:gdLst>
                <a:gd name="connsiteX0" fmla="*/ 2316480 w 2657475"/>
                <a:gd name="connsiteY0" fmla="*/ 1323023 h 1514475"/>
                <a:gd name="connsiteX1" fmla="*/ 2662238 w 2657475"/>
                <a:gd name="connsiteY1" fmla="*/ 1523048 h 1514475"/>
                <a:gd name="connsiteX2" fmla="*/ 1828800 w 2657475"/>
                <a:gd name="connsiteY2" fmla="*/ 0 h 1514475"/>
                <a:gd name="connsiteX3" fmla="*/ 0 w 2657475"/>
                <a:gd name="connsiteY3" fmla="*/ 1323023 h 1514475"/>
                <a:gd name="connsiteX4" fmla="*/ 1753553 w 2657475"/>
                <a:gd name="connsiteY4" fmla="*/ 1323023 h 1514475"/>
                <a:gd name="connsiteX5" fmla="*/ 2316480 w 2657475"/>
                <a:gd name="connsiteY5" fmla="*/ 1323023 h 1514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57475" h="1514475">
                  <a:moveTo>
                    <a:pt x="2316480" y="1323023"/>
                  </a:moveTo>
                  <a:cubicBezTo>
                    <a:pt x="2459355" y="1323023"/>
                    <a:pt x="2590800" y="1399223"/>
                    <a:pt x="2662238" y="1523048"/>
                  </a:cubicBezTo>
                  <a:lnTo>
                    <a:pt x="1828800" y="0"/>
                  </a:lnTo>
                  <a:cubicBezTo>
                    <a:pt x="1007745" y="75248"/>
                    <a:pt x="316230" y="598170"/>
                    <a:pt x="0" y="1323023"/>
                  </a:cubicBezTo>
                  <a:lnTo>
                    <a:pt x="1753553" y="1323023"/>
                  </a:lnTo>
                  <a:lnTo>
                    <a:pt x="2316480" y="1323023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5" name="Freeform: Shape 1584">
              <a:extLst>
                <a:ext uri="{FF2B5EF4-FFF2-40B4-BE49-F238E27FC236}">
                  <a16:creationId xmlns:a16="http://schemas.microsoft.com/office/drawing/2014/main" id="{858E986B-747E-4F5C-99B4-97D46AC764F0}"/>
                </a:ext>
              </a:extLst>
            </p:cNvPr>
            <p:cNvSpPr/>
            <p:nvPr/>
          </p:nvSpPr>
          <p:spPr>
            <a:xfrm rot="3670588">
              <a:off x="7805744" y="3103161"/>
              <a:ext cx="1249102" cy="711854"/>
            </a:xfrm>
            <a:custGeom>
              <a:avLst/>
              <a:gdLst>
                <a:gd name="connsiteX0" fmla="*/ 2316480 w 2657475"/>
                <a:gd name="connsiteY0" fmla="*/ 1323023 h 1514475"/>
                <a:gd name="connsiteX1" fmla="*/ 2662238 w 2657475"/>
                <a:gd name="connsiteY1" fmla="*/ 1523048 h 1514475"/>
                <a:gd name="connsiteX2" fmla="*/ 1828800 w 2657475"/>
                <a:gd name="connsiteY2" fmla="*/ 0 h 1514475"/>
                <a:gd name="connsiteX3" fmla="*/ 0 w 2657475"/>
                <a:gd name="connsiteY3" fmla="*/ 1323023 h 1514475"/>
                <a:gd name="connsiteX4" fmla="*/ 1753553 w 2657475"/>
                <a:gd name="connsiteY4" fmla="*/ 1323023 h 1514475"/>
                <a:gd name="connsiteX5" fmla="*/ 2316480 w 2657475"/>
                <a:gd name="connsiteY5" fmla="*/ 1323023 h 1514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57475" h="1514475">
                  <a:moveTo>
                    <a:pt x="2316480" y="1323023"/>
                  </a:moveTo>
                  <a:cubicBezTo>
                    <a:pt x="2459355" y="1323023"/>
                    <a:pt x="2590800" y="1399223"/>
                    <a:pt x="2662238" y="1523048"/>
                  </a:cubicBezTo>
                  <a:lnTo>
                    <a:pt x="1828800" y="0"/>
                  </a:lnTo>
                  <a:cubicBezTo>
                    <a:pt x="1007745" y="75248"/>
                    <a:pt x="316230" y="598170"/>
                    <a:pt x="0" y="1323023"/>
                  </a:cubicBezTo>
                  <a:lnTo>
                    <a:pt x="1753553" y="1323023"/>
                  </a:lnTo>
                  <a:lnTo>
                    <a:pt x="2316480" y="1323023"/>
                  </a:ln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6" name="Freeform: Shape 1585">
              <a:extLst>
                <a:ext uri="{FF2B5EF4-FFF2-40B4-BE49-F238E27FC236}">
                  <a16:creationId xmlns:a16="http://schemas.microsoft.com/office/drawing/2014/main" id="{D8A0FDCC-4318-4EE6-9AD3-B961B41A737F}"/>
                </a:ext>
              </a:extLst>
            </p:cNvPr>
            <p:cNvSpPr/>
            <p:nvPr/>
          </p:nvSpPr>
          <p:spPr>
            <a:xfrm rot="7270810">
              <a:off x="8122653" y="3785392"/>
              <a:ext cx="1249102" cy="711854"/>
            </a:xfrm>
            <a:custGeom>
              <a:avLst/>
              <a:gdLst>
                <a:gd name="connsiteX0" fmla="*/ 2316480 w 2657475"/>
                <a:gd name="connsiteY0" fmla="*/ 1323023 h 1514475"/>
                <a:gd name="connsiteX1" fmla="*/ 2662238 w 2657475"/>
                <a:gd name="connsiteY1" fmla="*/ 1523048 h 1514475"/>
                <a:gd name="connsiteX2" fmla="*/ 1828800 w 2657475"/>
                <a:gd name="connsiteY2" fmla="*/ 0 h 1514475"/>
                <a:gd name="connsiteX3" fmla="*/ 0 w 2657475"/>
                <a:gd name="connsiteY3" fmla="*/ 1323023 h 1514475"/>
                <a:gd name="connsiteX4" fmla="*/ 1753553 w 2657475"/>
                <a:gd name="connsiteY4" fmla="*/ 1323023 h 1514475"/>
                <a:gd name="connsiteX5" fmla="*/ 2316480 w 2657475"/>
                <a:gd name="connsiteY5" fmla="*/ 1323023 h 1514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57475" h="1514475">
                  <a:moveTo>
                    <a:pt x="2316480" y="1323023"/>
                  </a:moveTo>
                  <a:cubicBezTo>
                    <a:pt x="2459355" y="1323023"/>
                    <a:pt x="2590800" y="1399223"/>
                    <a:pt x="2662238" y="1523048"/>
                  </a:cubicBezTo>
                  <a:lnTo>
                    <a:pt x="1828800" y="0"/>
                  </a:lnTo>
                  <a:cubicBezTo>
                    <a:pt x="1007745" y="75248"/>
                    <a:pt x="316230" y="598170"/>
                    <a:pt x="0" y="1323023"/>
                  </a:cubicBezTo>
                  <a:lnTo>
                    <a:pt x="1753553" y="1323023"/>
                  </a:lnTo>
                  <a:lnTo>
                    <a:pt x="2316480" y="1323023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7" name="Freeform: Shape 1586">
              <a:extLst>
                <a:ext uri="{FF2B5EF4-FFF2-40B4-BE49-F238E27FC236}">
                  <a16:creationId xmlns:a16="http://schemas.microsoft.com/office/drawing/2014/main" id="{4A609B19-789A-41B3-8903-2CA918411D16}"/>
                </a:ext>
              </a:extLst>
            </p:cNvPr>
            <p:cNvSpPr/>
            <p:nvPr/>
          </p:nvSpPr>
          <p:spPr>
            <a:xfrm rot="10800000">
              <a:off x="7695508" y="4404306"/>
              <a:ext cx="1249102" cy="711854"/>
            </a:xfrm>
            <a:custGeom>
              <a:avLst/>
              <a:gdLst>
                <a:gd name="connsiteX0" fmla="*/ 2316480 w 2657475"/>
                <a:gd name="connsiteY0" fmla="*/ 1323023 h 1514475"/>
                <a:gd name="connsiteX1" fmla="*/ 2662238 w 2657475"/>
                <a:gd name="connsiteY1" fmla="*/ 1523048 h 1514475"/>
                <a:gd name="connsiteX2" fmla="*/ 1828800 w 2657475"/>
                <a:gd name="connsiteY2" fmla="*/ 0 h 1514475"/>
                <a:gd name="connsiteX3" fmla="*/ 0 w 2657475"/>
                <a:gd name="connsiteY3" fmla="*/ 1323023 h 1514475"/>
                <a:gd name="connsiteX4" fmla="*/ 1753553 w 2657475"/>
                <a:gd name="connsiteY4" fmla="*/ 1323023 h 1514475"/>
                <a:gd name="connsiteX5" fmla="*/ 2316480 w 2657475"/>
                <a:gd name="connsiteY5" fmla="*/ 1323023 h 1514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57475" h="1514475">
                  <a:moveTo>
                    <a:pt x="2316480" y="1323023"/>
                  </a:moveTo>
                  <a:cubicBezTo>
                    <a:pt x="2459355" y="1323023"/>
                    <a:pt x="2590800" y="1399223"/>
                    <a:pt x="2662238" y="1523048"/>
                  </a:cubicBezTo>
                  <a:lnTo>
                    <a:pt x="1828800" y="0"/>
                  </a:lnTo>
                  <a:cubicBezTo>
                    <a:pt x="1007745" y="75248"/>
                    <a:pt x="316230" y="598170"/>
                    <a:pt x="0" y="1323023"/>
                  </a:cubicBezTo>
                  <a:lnTo>
                    <a:pt x="1753553" y="1323023"/>
                  </a:lnTo>
                  <a:lnTo>
                    <a:pt x="2316480" y="1323023"/>
                  </a:ln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8" name="Freeform: Shape 1587">
              <a:extLst>
                <a:ext uri="{FF2B5EF4-FFF2-40B4-BE49-F238E27FC236}">
                  <a16:creationId xmlns:a16="http://schemas.microsoft.com/office/drawing/2014/main" id="{B276FF5C-F26C-41F4-A1F6-5FCE08D41015}"/>
                </a:ext>
              </a:extLst>
            </p:cNvPr>
            <p:cNvSpPr/>
            <p:nvPr/>
          </p:nvSpPr>
          <p:spPr>
            <a:xfrm rot="14457652">
              <a:off x="6928147" y="4337032"/>
              <a:ext cx="1249102" cy="711854"/>
            </a:xfrm>
            <a:custGeom>
              <a:avLst/>
              <a:gdLst>
                <a:gd name="connsiteX0" fmla="*/ 2316480 w 2657475"/>
                <a:gd name="connsiteY0" fmla="*/ 1323023 h 1514475"/>
                <a:gd name="connsiteX1" fmla="*/ 2662238 w 2657475"/>
                <a:gd name="connsiteY1" fmla="*/ 1523048 h 1514475"/>
                <a:gd name="connsiteX2" fmla="*/ 1828800 w 2657475"/>
                <a:gd name="connsiteY2" fmla="*/ 0 h 1514475"/>
                <a:gd name="connsiteX3" fmla="*/ 0 w 2657475"/>
                <a:gd name="connsiteY3" fmla="*/ 1323023 h 1514475"/>
                <a:gd name="connsiteX4" fmla="*/ 1753553 w 2657475"/>
                <a:gd name="connsiteY4" fmla="*/ 1323023 h 1514475"/>
                <a:gd name="connsiteX5" fmla="*/ 2316480 w 2657475"/>
                <a:gd name="connsiteY5" fmla="*/ 1323023 h 1514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57475" h="1514475">
                  <a:moveTo>
                    <a:pt x="2316480" y="1323023"/>
                  </a:moveTo>
                  <a:cubicBezTo>
                    <a:pt x="2459355" y="1323023"/>
                    <a:pt x="2590800" y="1399223"/>
                    <a:pt x="2662238" y="1523048"/>
                  </a:cubicBezTo>
                  <a:lnTo>
                    <a:pt x="1828800" y="0"/>
                  </a:lnTo>
                  <a:cubicBezTo>
                    <a:pt x="1007745" y="75248"/>
                    <a:pt x="316230" y="598170"/>
                    <a:pt x="0" y="1323023"/>
                  </a:cubicBezTo>
                  <a:lnTo>
                    <a:pt x="1753553" y="1323023"/>
                  </a:lnTo>
                  <a:lnTo>
                    <a:pt x="2316480" y="1323023"/>
                  </a:ln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9" name="Freeform: Shape 1588">
              <a:extLst>
                <a:ext uri="{FF2B5EF4-FFF2-40B4-BE49-F238E27FC236}">
                  <a16:creationId xmlns:a16="http://schemas.microsoft.com/office/drawing/2014/main" id="{723BD489-6163-4D3C-875E-C4D9C8D1EF7D}"/>
                </a:ext>
              </a:extLst>
            </p:cNvPr>
            <p:cNvSpPr/>
            <p:nvPr/>
          </p:nvSpPr>
          <p:spPr>
            <a:xfrm rot="17941879">
              <a:off x="6608734" y="3679172"/>
              <a:ext cx="1249102" cy="711854"/>
            </a:xfrm>
            <a:custGeom>
              <a:avLst/>
              <a:gdLst>
                <a:gd name="connsiteX0" fmla="*/ 2316480 w 2657475"/>
                <a:gd name="connsiteY0" fmla="*/ 1323023 h 1514475"/>
                <a:gd name="connsiteX1" fmla="*/ 2662238 w 2657475"/>
                <a:gd name="connsiteY1" fmla="*/ 1523048 h 1514475"/>
                <a:gd name="connsiteX2" fmla="*/ 1828800 w 2657475"/>
                <a:gd name="connsiteY2" fmla="*/ 0 h 1514475"/>
                <a:gd name="connsiteX3" fmla="*/ 0 w 2657475"/>
                <a:gd name="connsiteY3" fmla="*/ 1323023 h 1514475"/>
                <a:gd name="connsiteX4" fmla="*/ 1753553 w 2657475"/>
                <a:gd name="connsiteY4" fmla="*/ 1323023 h 1514475"/>
                <a:gd name="connsiteX5" fmla="*/ 2316480 w 2657475"/>
                <a:gd name="connsiteY5" fmla="*/ 1323023 h 1514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57475" h="1514475">
                  <a:moveTo>
                    <a:pt x="2316480" y="1323023"/>
                  </a:moveTo>
                  <a:cubicBezTo>
                    <a:pt x="2459355" y="1323023"/>
                    <a:pt x="2590800" y="1399223"/>
                    <a:pt x="2662238" y="1523048"/>
                  </a:cubicBezTo>
                  <a:lnTo>
                    <a:pt x="1828800" y="0"/>
                  </a:lnTo>
                  <a:cubicBezTo>
                    <a:pt x="1007745" y="75248"/>
                    <a:pt x="316230" y="598170"/>
                    <a:pt x="0" y="1323023"/>
                  </a:cubicBezTo>
                  <a:lnTo>
                    <a:pt x="1753553" y="1323023"/>
                  </a:lnTo>
                  <a:lnTo>
                    <a:pt x="2316480" y="1323023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0" name="Freeform: Shape 1589">
              <a:extLst>
                <a:ext uri="{FF2B5EF4-FFF2-40B4-BE49-F238E27FC236}">
                  <a16:creationId xmlns:a16="http://schemas.microsoft.com/office/drawing/2014/main" id="{17EAE5B3-86C9-4810-AE3C-2E342F0D6824}"/>
                </a:ext>
              </a:extLst>
            </p:cNvPr>
            <p:cNvSpPr/>
            <p:nvPr/>
          </p:nvSpPr>
          <p:spPr>
            <a:xfrm>
              <a:off x="7539646" y="3659967"/>
              <a:ext cx="904368" cy="832735"/>
            </a:xfrm>
            <a:custGeom>
              <a:avLst/>
              <a:gdLst>
                <a:gd name="connsiteX0" fmla="*/ 1244203 w 1924050"/>
                <a:gd name="connsiteY0" fmla="*/ 0 h 1771650"/>
                <a:gd name="connsiteX1" fmla="*/ 681276 w 1924050"/>
                <a:gd name="connsiteY1" fmla="*/ 0 h 1771650"/>
                <a:gd name="connsiteX2" fmla="*/ 335518 w 1924050"/>
                <a:gd name="connsiteY2" fmla="*/ 200025 h 1771650"/>
                <a:gd name="connsiteX3" fmla="*/ 53578 w 1924050"/>
                <a:gd name="connsiteY3" fmla="*/ 687705 h 1771650"/>
                <a:gd name="connsiteX4" fmla="*/ 53578 w 1924050"/>
                <a:gd name="connsiteY4" fmla="*/ 1087755 h 1771650"/>
                <a:gd name="connsiteX5" fmla="*/ 335518 w 1924050"/>
                <a:gd name="connsiteY5" fmla="*/ 1575435 h 1771650"/>
                <a:gd name="connsiteX6" fmla="*/ 681276 w 1924050"/>
                <a:gd name="connsiteY6" fmla="*/ 1775460 h 1771650"/>
                <a:gd name="connsiteX7" fmla="*/ 1244203 w 1924050"/>
                <a:gd name="connsiteY7" fmla="*/ 1775460 h 1771650"/>
                <a:gd name="connsiteX8" fmla="*/ 1589961 w 1924050"/>
                <a:gd name="connsiteY8" fmla="*/ 1575435 h 1771650"/>
                <a:gd name="connsiteX9" fmla="*/ 1871901 w 1924050"/>
                <a:gd name="connsiteY9" fmla="*/ 1087755 h 1771650"/>
                <a:gd name="connsiteX10" fmla="*/ 1912858 w 1924050"/>
                <a:gd name="connsiteY10" fmla="*/ 789623 h 1771650"/>
                <a:gd name="connsiteX11" fmla="*/ 1589961 w 1924050"/>
                <a:gd name="connsiteY11" fmla="*/ 200025 h 1771650"/>
                <a:gd name="connsiteX12" fmla="*/ 1244203 w 1924050"/>
                <a:gd name="connsiteY12" fmla="*/ 0 h 1771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24050" h="1771650">
                  <a:moveTo>
                    <a:pt x="1244203" y="0"/>
                  </a:moveTo>
                  <a:lnTo>
                    <a:pt x="681276" y="0"/>
                  </a:lnTo>
                  <a:cubicBezTo>
                    <a:pt x="538401" y="0"/>
                    <a:pt x="406956" y="76200"/>
                    <a:pt x="335518" y="200025"/>
                  </a:cubicBezTo>
                  <a:lnTo>
                    <a:pt x="53578" y="687705"/>
                  </a:lnTo>
                  <a:cubicBezTo>
                    <a:pt x="-17859" y="811530"/>
                    <a:pt x="-17859" y="963930"/>
                    <a:pt x="53578" y="1087755"/>
                  </a:cubicBezTo>
                  <a:lnTo>
                    <a:pt x="335518" y="1575435"/>
                  </a:lnTo>
                  <a:cubicBezTo>
                    <a:pt x="406956" y="1699260"/>
                    <a:pt x="539353" y="1775460"/>
                    <a:pt x="681276" y="1775460"/>
                  </a:cubicBezTo>
                  <a:lnTo>
                    <a:pt x="1244203" y="1775460"/>
                  </a:lnTo>
                  <a:cubicBezTo>
                    <a:pt x="1387078" y="1775460"/>
                    <a:pt x="1518523" y="1699260"/>
                    <a:pt x="1589961" y="1575435"/>
                  </a:cubicBezTo>
                  <a:lnTo>
                    <a:pt x="1871901" y="1087755"/>
                  </a:lnTo>
                  <a:cubicBezTo>
                    <a:pt x="1924288" y="996315"/>
                    <a:pt x="1938576" y="889635"/>
                    <a:pt x="1912858" y="789623"/>
                  </a:cubicBezTo>
                  <a:lnTo>
                    <a:pt x="1589961" y="200025"/>
                  </a:lnTo>
                  <a:cubicBezTo>
                    <a:pt x="1518523" y="76200"/>
                    <a:pt x="1387078" y="0"/>
                    <a:pt x="1244203" y="0"/>
                  </a:cubicBez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1" name="Freeform: Shape 1590">
              <a:extLst>
                <a:ext uri="{FF2B5EF4-FFF2-40B4-BE49-F238E27FC236}">
                  <a16:creationId xmlns:a16="http://schemas.microsoft.com/office/drawing/2014/main" id="{4E95FAA8-E08B-47F0-BFDA-4665EA9D6D03}"/>
                </a:ext>
              </a:extLst>
            </p:cNvPr>
            <p:cNvSpPr/>
            <p:nvPr/>
          </p:nvSpPr>
          <p:spPr>
            <a:xfrm>
              <a:off x="8286980" y="3753985"/>
              <a:ext cx="147743" cy="273101"/>
            </a:xfrm>
            <a:custGeom>
              <a:avLst/>
              <a:gdLst>
                <a:gd name="connsiteX0" fmla="*/ 0 w 314325"/>
                <a:gd name="connsiteY0" fmla="*/ 0 h 581025"/>
                <a:gd name="connsiteX1" fmla="*/ 0 w 314325"/>
                <a:gd name="connsiteY1" fmla="*/ 0 h 581025"/>
                <a:gd name="connsiteX2" fmla="*/ 322897 w 314325"/>
                <a:gd name="connsiteY2" fmla="*/ 589598 h 581025"/>
                <a:gd name="connsiteX3" fmla="*/ 281940 w 314325"/>
                <a:gd name="connsiteY3" fmla="*/ 487680 h 581025"/>
                <a:gd name="connsiteX4" fmla="*/ 0 w 314325"/>
                <a:gd name="connsiteY4" fmla="*/ 0 h 58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325" h="581025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lnTo>
                    <a:pt x="322897" y="589598"/>
                  </a:lnTo>
                  <a:cubicBezTo>
                    <a:pt x="314325" y="554355"/>
                    <a:pt x="300038" y="520065"/>
                    <a:pt x="281940" y="48768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92" name="Rectangle 30">
            <a:extLst>
              <a:ext uri="{FF2B5EF4-FFF2-40B4-BE49-F238E27FC236}">
                <a16:creationId xmlns:a16="http://schemas.microsoft.com/office/drawing/2014/main" id="{AD42788E-23A3-46FB-8739-E4058EB3095E}"/>
              </a:ext>
            </a:extLst>
          </p:cNvPr>
          <p:cNvSpPr/>
          <p:nvPr/>
        </p:nvSpPr>
        <p:spPr>
          <a:xfrm>
            <a:off x="5610603" y="2784834"/>
            <a:ext cx="349390" cy="348369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93" name="Rounded Rectangle 32">
            <a:extLst>
              <a:ext uri="{FF2B5EF4-FFF2-40B4-BE49-F238E27FC236}">
                <a16:creationId xmlns:a16="http://schemas.microsoft.com/office/drawing/2014/main" id="{DA3DFDB3-C8FD-4E4B-B76E-8F0EF3774E88}"/>
              </a:ext>
            </a:extLst>
          </p:cNvPr>
          <p:cNvSpPr/>
          <p:nvPr/>
        </p:nvSpPr>
        <p:spPr>
          <a:xfrm>
            <a:off x="6660500" y="2946302"/>
            <a:ext cx="355368" cy="355368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94" name="Rectangle 16">
            <a:extLst>
              <a:ext uri="{FF2B5EF4-FFF2-40B4-BE49-F238E27FC236}">
                <a16:creationId xmlns:a16="http://schemas.microsoft.com/office/drawing/2014/main" id="{5CB63715-A4A2-4F88-9C13-21892AB3C522}"/>
              </a:ext>
            </a:extLst>
          </p:cNvPr>
          <p:cNvSpPr/>
          <p:nvPr/>
        </p:nvSpPr>
        <p:spPr>
          <a:xfrm rot="2700000">
            <a:off x="5245845" y="4524948"/>
            <a:ext cx="292897" cy="525110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95" name="Rectangle 9">
            <a:extLst>
              <a:ext uri="{FF2B5EF4-FFF2-40B4-BE49-F238E27FC236}">
                <a16:creationId xmlns:a16="http://schemas.microsoft.com/office/drawing/2014/main" id="{793D6AD8-BDA7-4005-8074-C13FD9A6AC1A}"/>
              </a:ext>
            </a:extLst>
          </p:cNvPr>
          <p:cNvSpPr/>
          <p:nvPr/>
        </p:nvSpPr>
        <p:spPr>
          <a:xfrm>
            <a:off x="6271785" y="4787503"/>
            <a:ext cx="362886" cy="339695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96" name="Rectangle 36">
            <a:extLst>
              <a:ext uri="{FF2B5EF4-FFF2-40B4-BE49-F238E27FC236}">
                <a16:creationId xmlns:a16="http://schemas.microsoft.com/office/drawing/2014/main" id="{7C136501-C178-4891-802B-0692F07A298D}"/>
              </a:ext>
            </a:extLst>
          </p:cNvPr>
          <p:cNvSpPr/>
          <p:nvPr/>
        </p:nvSpPr>
        <p:spPr>
          <a:xfrm>
            <a:off x="7007434" y="3987169"/>
            <a:ext cx="388651" cy="324881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97" name="Rectangle 16">
            <a:extLst>
              <a:ext uri="{FF2B5EF4-FFF2-40B4-BE49-F238E27FC236}">
                <a16:creationId xmlns:a16="http://schemas.microsoft.com/office/drawing/2014/main" id="{C26B0AB1-D565-47F7-8E9B-B8A922C30EAC}"/>
              </a:ext>
            </a:extLst>
          </p:cNvPr>
          <p:cNvSpPr/>
          <p:nvPr/>
        </p:nvSpPr>
        <p:spPr>
          <a:xfrm>
            <a:off x="4859862" y="3650036"/>
            <a:ext cx="434102" cy="285298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598" name="Group 1597">
            <a:extLst>
              <a:ext uri="{FF2B5EF4-FFF2-40B4-BE49-F238E27FC236}">
                <a16:creationId xmlns:a16="http://schemas.microsoft.com/office/drawing/2014/main" id="{28CF02FE-7345-465C-BA3B-585BF495BC39}"/>
              </a:ext>
            </a:extLst>
          </p:cNvPr>
          <p:cNvGrpSpPr/>
          <p:nvPr/>
        </p:nvGrpSpPr>
        <p:grpSpPr>
          <a:xfrm>
            <a:off x="8089743" y="1829023"/>
            <a:ext cx="2357003" cy="923330"/>
            <a:chOff x="2551705" y="4283314"/>
            <a:chExt cx="2357003" cy="923330"/>
          </a:xfrm>
        </p:grpSpPr>
        <p:sp>
          <p:nvSpPr>
            <p:cNvPr id="1599" name="TextBox 1598">
              <a:extLst>
                <a:ext uri="{FF2B5EF4-FFF2-40B4-BE49-F238E27FC236}">
                  <a16:creationId xmlns:a16="http://schemas.microsoft.com/office/drawing/2014/main" id="{759A4D81-09F0-47D9-80FD-EAA38C9228F3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00" name="TextBox 1599">
              <a:extLst>
                <a:ext uri="{FF2B5EF4-FFF2-40B4-BE49-F238E27FC236}">
                  <a16:creationId xmlns:a16="http://schemas.microsoft.com/office/drawing/2014/main" id="{377FA6E0-1BE3-4236-B15B-60E7D3C60C4A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01" name="Group 1600">
            <a:extLst>
              <a:ext uri="{FF2B5EF4-FFF2-40B4-BE49-F238E27FC236}">
                <a16:creationId xmlns:a16="http://schemas.microsoft.com/office/drawing/2014/main" id="{84A0FABE-980A-4190-8F20-D7E5D249F479}"/>
              </a:ext>
            </a:extLst>
          </p:cNvPr>
          <p:cNvGrpSpPr/>
          <p:nvPr/>
        </p:nvGrpSpPr>
        <p:grpSpPr>
          <a:xfrm>
            <a:off x="8978814" y="3500730"/>
            <a:ext cx="2336966" cy="923330"/>
            <a:chOff x="2551705" y="4283314"/>
            <a:chExt cx="2357003" cy="923330"/>
          </a:xfrm>
        </p:grpSpPr>
        <p:sp>
          <p:nvSpPr>
            <p:cNvPr id="1602" name="TextBox 1601">
              <a:extLst>
                <a:ext uri="{FF2B5EF4-FFF2-40B4-BE49-F238E27FC236}">
                  <a16:creationId xmlns:a16="http://schemas.microsoft.com/office/drawing/2014/main" id="{7A7797AC-D391-402C-A9E5-716EC138EC3C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03" name="TextBox 1602">
              <a:extLst>
                <a:ext uri="{FF2B5EF4-FFF2-40B4-BE49-F238E27FC236}">
                  <a16:creationId xmlns:a16="http://schemas.microsoft.com/office/drawing/2014/main" id="{6DC3E3F4-7973-41C3-92F5-94750AE0130E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04" name="Group 1603">
            <a:extLst>
              <a:ext uri="{FF2B5EF4-FFF2-40B4-BE49-F238E27FC236}">
                <a16:creationId xmlns:a16="http://schemas.microsoft.com/office/drawing/2014/main" id="{1B00CBDF-7634-437B-B975-66ED47A5AD7B}"/>
              </a:ext>
            </a:extLst>
          </p:cNvPr>
          <p:cNvGrpSpPr/>
          <p:nvPr/>
        </p:nvGrpSpPr>
        <p:grpSpPr>
          <a:xfrm>
            <a:off x="8089743" y="5130382"/>
            <a:ext cx="2357003" cy="923330"/>
            <a:chOff x="2551705" y="4283314"/>
            <a:chExt cx="2357003" cy="923330"/>
          </a:xfrm>
        </p:grpSpPr>
        <p:sp>
          <p:nvSpPr>
            <p:cNvPr id="1605" name="TextBox 1604">
              <a:extLst>
                <a:ext uri="{FF2B5EF4-FFF2-40B4-BE49-F238E27FC236}">
                  <a16:creationId xmlns:a16="http://schemas.microsoft.com/office/drawing/2014/main" id="{9ECAFC6F-8852-41D5-9A8C-16720752CB9E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06" name="TextBox 1605">
              <a:extLst>
                <a:ext uri="{FF2B5EF4-FFF2-40B4-BE49-F238E27FC236}">
                  <a16:creationId xmlns:a16="http://schemas.microsoft.com/office/drawing/2014/main" id="{BB9AA589-662C-4D92-B4E4-D560D5E9E375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07" name="Group 1606">
            <a:extLst>
              <a:ext uri="{FF2B5EF4-FFF2-40B4-BE49-F238E27FC236}">
                <a16:creationId xmlns:a16="http://schemas.microsoft.com/office/drawing/2014/main" id="{AC4E047D-04FA-401E-ACC3-EE51C00E6642}"/>
              </a:ext>
            </a:extLst>
          </p:cNvPr>
          <p:cNvGrpSpPr/>
          <p:nvPr/>
        </p:nvGrpSpPr>
        <p:grpSpPr>
          <a:xfrm>
            <a:off x="1670714" y="1829023"/>
            <a:ext cx="2357003" cy="923330"/>
            <a:chOff x="2551705" y="4283314"/>
            <a:chExt cx="2357003" cy="923330"/>
          </a:xfrm>
        </p:grpSpPr>
        <p:sp>
          <p:nvSpPr>
            <p:cNvPr id="1608" name="TextBox 1607">
              <a:extLst>
                <a:ext uri="{FF2B5EF4-FFF2-40B4-BE49-F238E27FC236}">
                  <a16:creationId xmlns:a16="http://schemas.microsoft.com/office/drawing/2014/main" id="{9CFA3EAC-DEB2-4881-965C-9C3415D89426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09" name="TextBox 1608">
              <a:extLst>
                <a:ext uri="{FF2B5EF4-FFF2-40B4-BE49-F238E27FC236}">
                  <a16:creationId xmlns:a16="http://schemas.microsoft.com/office/drawing/2014/main" id="{840E83F6-0510-4AE4-884C-A3E4C1BA0EA7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10" name="Group 1609">
            <a:extLst>
              <a:ext uri="{FF2B5EF4-FFF2-40B4-BE49-F238E27FC236}">
                <a16:creationId xmlns:a16="http://schemas.microsoft.com/office/drawing/2014/main" id="{3048F284-CAF9-4FBC-A93C-536798155AF8}"/>
              </a:ext>
            </a:extLst>
          </p:cNvPr>
          <p:cNvGrpSpPr/>
          <p:nvPr/>
        </p:nvGrpSpPr>
        <p:grpSpPr>
          <a:xfrm>
            <a:off x="948838" y="3509357"/>
            <a:ext cx="2336966" cy="923330"/>
            <a:chOff x="2551705" y="4283314"/>
            <a:chExt cx="2357003" cy="923330"/>
          </a:xfrm>
        </p:grpSpPr>
        <p:sp>
          <p:nvSpPr>
            <p:cNvPr id="1611" name="TextBox 1610">
              <a:extLst>
                <a:ext uri="{FF2B5EF4-FFF2-40B4-BE49-F238E27FC236}">
                  <a16:creationId xmlns:a16="http://schemas.microsoft.com/office/drawing/2014/main" id="{FE7E86C2-3D96-4DE8-AD25-2F4C5211668C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12" name="TextBox 1611">
              <a:extLst>
                <a:ext uri="{FF2B5EF4-FFF2-40B4-BE49-F238E27FC236}">
                  <a16:creationId xmlns:a16="http://schemas.microsoft.com/office/drawing/2014/main" id="{AA97F1FD-48AC-4BC7-8DAA-78BE76DB0367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13" name="Group 1612">
            <a:extLst>
              <a:ext uri="{FF2B5EF4-FFF2-40B4-BE49-F238E27FC236}">
                <a16:creationId xmlns:a16="http://schemas.microsoft.com/office/drawing/2014/main" id="{A6C2C1E6-F7AD-4F30-A3DB-05F44B81D73B}"/>
              </a:ext>
            </a:extLst>
          </p:cNvPr>
          <p:cNvGrpSpPr/>
          <p:nvPr/>
        </p:nvGrpSpPr>
        <p:grpSpPr>
          <a:xfrm>
            <a:off x="1670714" y="5130382"/>
            <a:ext cx="2357003" cy="923330"/>
            <a:chOff x="2551705" y="4283314"/>
            <a:chExt cx="2357003" cy="923330"/>
          </a:xfrm>
        </p:grpSpPr>
        <p:sp>
          <p:nvSpPr>
            <p:cNvPr id="1614" name="TextBox 1613">
              <a:extLst>
                <a:ext uri="{FF2B5EF4-FFF2-40B4-BE49-F238E27FC236}">
                  <a16:creationId xmlns:a16="http://schemas.microsoft.com/office/drawing/2014/main" id="{193CF581-DD89-43A3-936E-24FA4FF0FD70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15" name="TextBox 1614">
              <a:extLst>
                <a:ext uri="{FF2B5EF4-FFF2-40B4-BE49-F238E27FC236}">
                  <a16:creationId xmlns:a16="http://schemas.microsoft.com/office/drawing/2014/main" id="{CEC15AF9-3A3E-4108-A7F3-4BD82876FA39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16" name="Freeform 47">
            <a:extLst>
              <a:ext uri="{FF2B5EF4-FFF2-40B4-BE49-F238E27FC236}">
                <a16:creationId xmlns:a16="http://schemas.microsoft.com/office/drawing/2014/main" id="{1DF07385-4EF0-46D4-8434-252E39742506}"/>
              </a:ext>
            </a:extLst>
          </p:cNvPr>
          <p:cNvSpPr/>
          <p:nvPr/>
        </p:nvSpPr>
        <p:spPr>
          <a:xfrm>
            <a:off x="4102257" y="2219266"/>
            <a:ext cx="1332383" cy="308088"/>
          </a:xfrm>
          <a:custGeom>
            <a:avLst/>
            <a:gdLst>
              <a:gd name="connsiteX0" fmla="*/ 2333625 w 2333625"/>
              <a:gd name="connsiteY0" fmla="*/ 514350 h 514350"/>
              <a:gd name="connsiteX1" fmla="*/ 1952625 w 2333625"/>
              <a:gd name="connsiteY1" fmla="*/ 0 h 514350"/>
              <a:gd name="connsiteX2" fmla="*/ 0 w 2333625"/>
              <a:gd name="connsiteY2" fmla="*/ 0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33625" h="514350">
                <a:moveTo>
                  <a:pt x="2333625" y="514350"/>
                </a:moveTo>
                <a:lnTo>
                  <a:pt x="1952625" y="0"/>
                </a:lnTo>
                <a:lnTo>
                  <a:pt x="0" y="0"/>
                </a:lnTo>
              </a:path>
            </a:pathLst>
          </a:custGeom>
          <a:ln w="25400">
            <a:solidFill>
              <a:schemeClr val="accent1"/>
            </a:solidFill>
            <a:prstDash val="sysDot"/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617" name="Freeform 47">
            <a:extLst>
              <a:ext uri="{FF2B5EF4-FFF2-40B4-BE49-F238E27FC236}">
                <a16:creationId xmlns:a16="http://schemas.microsoft.com/office/drawing/2014/main" id="{4B1DCD00-45C8-4F4A-9314-EAE54C0D8E7D}"/>
              </a:ext>
            </a:extLst>
          </p:cNvPr>
          <p:cNvSpPr/>
          <p:nvPr/>
        </p:nvSpPr>
        <p:spPr>
          <a:xfrm flipH="1">
            <a:off x="6668866" y="2214725"/>
            <a:ext cx="1332383" cy="308088"/>
          </a:xfrm>
          <a:custGeom>
            <a:avLst/>
            <a:gdLst>
              <a:gd name="connsiteX0" fmla="*/ 2333625 w 2333625"/>
              <a:gd name="connsiteY0" fmla="*/ 514350 h 514350"/>
              <a:gd name="connsiteX1" fmla="*/ 1952625 w 2333625"/>
              <a:gd name="connsiteY1" fmla="*/ 0 h 514350"/>
              <a:gd name="connsiteX2" fmla="*/ 0 w 2333625"/>
              <a:gd name="connsiteY2" fmla="*/ 0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33625" h="514350">
                <a:moveTo>
                  <a:pt x="2333625" y="514350"/>
                </a:moveTo>
                <a:lnTo>
                  <a:pt x="1952625" y="0"/>
                </a:lnTo>
                <a:lnTo>
                  <a:pt x="0" y="0"/>
                </a:lnTo>
              </a:path>
            </a:pathLst>
          </a:custGeom>
          <a:ln w="25400">
            <a:solidFill>
              <a:schemeClr val="accent6"/>
            </a:solidFill>
            <a:prstDash val="sysDot"/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618" name="Freeform 47">
            <a:extLst>
              <a:ext uri="{FF2B5EF4-FFF2-40B4-BE49-F238E27FC236}">
                <a16:creationId xmlns:a16="http://schemas.microsoft.com/office/drawing/2014/main" id="{128655A6-9172-4727-ACAD-197DF347D1CE}"/>
              </a:ext>
            </a:extLst>
          </p:cNvPr>
          <p:cNvSpPr/>
          <p:nvPr/>
        </p:nvSpPr>
        <p:spPr>
          <a:xfrm flipV="1">
            <a:off x="4160631" y="5433752"/>
            <a:ext cx="1332383" cy="308088"/>
          </a:xfrm>
          <a:custGeom>
            <a:avLst/>
            <a:gdLst>
              <a:gd name="connsiteX0" fmla="*/ 2333625 w 2333625"/>
              <a:gd name="connsiteY0" fmla="*/ 514350 h 514350"/>
              <a:gd name="connsiteX1" fmla="*/ 1952625 w 2333625"/>
              <a:gd name="connsiteY1" fmla="*/ 0 h 514350"/>
              <a:gd name="connsiteX2" fmla="*/ 0 w 2333625"/>
              <a:gd name="connsiteY2" fmla="*/ 0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33625" h="514350">
                <a:moveTo>
                  <a:pt x="2333625" y="514350"/>
                </a:moveTo>
                <a:lnTo>
                  <a:pt x="1952625" y="0"/>
                </a:lnTo>
                <a:lnTo>
                  <a:pt x="0" y="0"/>
                </a:lnTo>
              </a:path>
            </a:pathLst>
          </a:custGeom>
          <a:ln w="25400">
            <a:solidFill>
              <a:schemeClr val="accent5"/>
            </a:solidFill>
            <a:prstDash val="sysDot"/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619" name="Freeform 47">
            <a:extLst>
              <a:ext uri="{FF2B5EF4-FFF2-40B4-BE49-F238E27FC236}">
                <a16:creationId xmlns:a16="http://schemas.microsoft.com/office/drawing/2014/main" id="{196CCFD7-162B-4421-836D-E601EF494E3B}"/>
              </a:ext>
            </a:extLst>
          </p:cNvPr>
          <p:cNvSpPr/>
          <p:nvPr/>
        </p:nvSpPr>
        <p:spPr>
          <a:xfrm flipH="1" flipV="1">
            <a:off x="6727240" y="5438293"/>
            <a:ext cx="1332383" cy="308088"/>
          </a:xfrm>
          <a:custGeom>
            <a:avLst/>
            <a:gdLst>
              <a:gd name="connsiteX0" fmla="*/ 2333625 w 2333625"/>
              <a:gd name="connsiteY0" fmla="*/ 514350 h 514350"/>
              <a:gd name="connsiteX1" fmla="*/ 1952625 w 2333625"/>
              <a:gd name="connsiteY1" fmla="*/ 0 h 514350"/>
              <a:gd name="connsiteX2" fmla="*/ 0 w 2333625"/>
              <a:gd name="connsiteY2" fmla="*/ 0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33625" h="514350">
                <a:moveTo>
                  <a:pt x="2333625" y="514350"/>
                </a:moveTo>
                <a:lnTo>
                  <a:pt x="1952625" y="0"/>
                </a:lnTo>
                <a:lnTo>
                  <a:pt x="0" y="0"/>
                </a:lnTo>
              </a:path>
            </a:pathLst>
          </a:custGeom>
          <a:ln w="28575">
            <a:solidFill>
              <a:schemeClr val="accent4"/>
            </a:solidFill>
            <a:prstDash val="sysDot"/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cxnSp>
        <p:nvCxnSpPr>
          <p:cNvPr id="1620" name="Straight Connector 1619">
            <a:extLst>
              <a:ext uri="{FF2B5EF4-FFF2-40B4-BE49-F238E27FC236}">
                <a16:creationId xmlns:a16="http://schemas.microsoft.com/office/drawing/2014/main" id="{29ECCCEF-2874-4A08-A612-FF27EA36736D}"/>
              </a:ext>
            </a:extLst>
          </p:cNvPr>
          <p:cNvCxnSpPr>
            <a:cxnSpLocks/>
          </p:cNvCxnSpPr>
          <p:nvPr/>
        </p:nvCxnSpPr>
        <p:spPr>
          <a:xfrm flipH="1">
            <a:off x="3419264" y="3960422"/>
            <a:ext cx="1132839" cy="0"/>
          </a:xfrm>
          <a:prstGeom prst="line">
            <a:avLst/>
          </a:prstGeom>
          <a:ln w="25400">
            <a:solidFill>
              <a:schemeClr val="accent2"/>
            </a:solidFill>
            <a:prstDash val="sysDot"/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1" name="Straight Connector 1620">
            <a:extLst>
              <a:ext uri="{FF2B5EF4-FFF2-40B4-BE49-F238E27FC236}">
                <a16:creationId xmlns:a16="http://schemas.microsoft.com/office/drawing/2014/main" id="{CA07568A-7D21-4BD5-A342-23E1FA84713E}"/>
              </a:ext>
            </a:extLst>
          </p:cNvPr>
          <p:cNvCxnSpPr>
            <a:cxnSpLocks/>
          </p:cNvCxnSpPr>
          <p:nvPr/>
        </p:nvCxnSpPr>
        <p:spPr>
          <a:xfrm flipV="1">
            <a:off x="7641505" y="3962400"/>
            <a:ext cx="1132839" cy="0"/>
          </a:xfrm>
          <a:prstGeom prst="line">
            <a:avLst/>
          </a:prstGeom>
          <a:ln w="25400">
            <a:solidFill>
              <a:schemeClr val="accent3"/>
            </a:solidFill>
            <a:prstDash val="sysDot"/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11313</TotalTime>
  <Words>130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56</cp:revision>
  <dcterms:created xsi:type="dcterms:W3CDTF">2018-02-18T19:39:47Z</dcterms:created>
  <dcterms:modified xsi:type="dcterms:W3CDTF">2021-04-15T04:29:18Z</dcterms:modified>
</cp:coreProperties>
</file>