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01" name="Group 600">
            <a:extLst>
              <a:ext uri="{FF2B5EF4-FFF2-40B4-BE49-F238E27FC236}">
                <a16:creationId xmlns:a16="http://schemas.microsoft.com/office/drawing/2014/main" id="{4261DB4B-388C-4C09-8EF8-7EAA99AA16E2}"/>
              </a:ext>
            </a:extLst>
          </p:cNvPr>
          <p:cNvGrpSpPr/>
          <p:nvPr/>
        </p:nvGrpSpPr>
        <p:grpSpPr>
          <a:xfrm>
            <a:off x="1043609" y="1900030"/>
            <a:ext cx="4731026" cy="1162878"/>
            <a:chOff x="1043609" y="1900030"/>
            <a:chExt cx="4731026" cy="1162878"/>
          </a:xfrm>
        </p:grpSpPr>
        <p:sp>
          <p:nvSpPr>
            <p:cNvPr id="602" name="Freeform: Shape 601">
              <a:extLst>
                <a:ext uri="{FF2B5EF4-FFF2-40B4-BE49-F238E27FC236}">
                  <a16:creationId xmlns:a16="http://schemas.microsoft.com/office/drawing/2014/main" id="{17EA3EF9-E085-42CD-84FD-D2FF67970D34}"/>
                </a:ext>
              </a:extLst>
            </p:cNvPr>
            <p:cNvSpPr/>
            <p:nvPr/>
          </p:nvSpPr>
          <p:spPr>
            <a:xfrm>
              <a:off x="1043609" y="1900030"/>
              <a:ext cx="1442184" cy="1162878"/>
            </a:xfrm>
            <a:custGeom>
              <a:avLst/>
              <a:gdLst>
                <a:gd name="connsiteX0" fmla="*/ 581439 w 1442184"/>
                <a:gd name="connsiteY0" fmla="*/ 0 h 1162878"/>
                <a:gd name="connsiteX1" fmla="*/ 970479 w 1442184"/>
                <a:gd name="connsiteY1" fmla="*/ 0 h 1162878"/>
                <a:gd name="connsiteX2" fmla="*/ 1442184 w 1442184"/>
                <a:gd name="connsiteY2" fmla="*/ 1162878 h 1162878"/>
                <a:gd name="connsiteX3" fmla="*/ 581439 w 1442184"/>
                <a:gd name="connsiteY3" fmla="*/ 1162878 h 1162878"/>
                <a:gd name="connsiteX4" fmla="*/ 0 w 1442184"/>
                <a:gd name="connsiteY4" fmla="*/ 581439 h 1162878"/>
                <a:gd name="connsiteX5" fmla="*/ 581439 w 1442184"/>
                <a:gd name="connsiteY5" fmla="*/ 0 h 1162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2184" h="1162878">
                  <a:moveTo>
                    <a:pt x="581439" y="0"/>
                  </a:moveTo>
                  <a:lnTo>
                    <a:pt x="970479" y="0"/>
                  </a:lnTo>
                  <a:lnTo>
                    <a:pt x="1442184" y="1162878"/>
                  </a:lnTo>
                  <a:lnTo>
                    <a:pt x="581439" y="1162878"/>
                  </a:lnTo>
                  <a:cubicBezTo>
                    <a:pt x="260319" y="1162878"/>
                    <a:pt x="0" y="902559"/>
                    <a:pt x="0" y="581439"/>
                  </a:cubicBezTo>
                  <a:cubicBezTo>
                    <a:pt x="0" y="260319"/>
                    <a:pt x="260319" y="0"/>
                    <a:pt x="581439" y="0"/>
                  </a:cubicBez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3" name="Freeform: Shape 602">
              <a:extLst>
                <a:ext uri="{FF2B5EF4-FFF2-40B4-BE49-F238E27FC236}">
                  <a16:creationId xmlns:a16="http://schemas.microsoft.com/office/drawing/2014/main" id="{A31945BF-B6B6-4270-8FC0-3FEA5C79D346}"/>
                </a:ext>
              </a:extLst>
            </p:cNvPr>
            <p:cNvSpPr/>
            <p:nvPr/>
          </p:nvSpPr>
          <p:spPr>
            <a:xfrm>
              <a:off x="2146149" y="1900030"/>
              <a:ext cx="3628486" cy="1162878"/>
            </a:xfrm>
            <a:custGeom>
              <a:avLst/>
              <a:gdLst>
                <a:gd name="connsiteX0" fmla="*/ 0 w 3628486"/>
                <a:gd name="connsiteY0" fmla="*/ 0 h 1162878"/>
                <a:gd name="connsiteX1" fmla="*/ 3047047 w 3628486"/>
                <a:gd name="connsiteY1" fmla="*/ 0 h 1162878"/>
                <a:gd name="connsiteX2" fmla="*/ 3628486 w 3628486"/>
                <a:gd name="connsiteY2" fmla="*/ 581439 h 1162878"/>
                <a:gd name="connsiteX3" fmla="*/ 3047047 w 3628486"/>
                <a:gd name="connsiteY3" fmla="*/ 1162878 h 1162878"/>
                <a:gd name="connsiteX4" fmla="*/ 471705 w 3628486"/>
                <a:gd name="connsiteY4" fmla="*/ 1162878 h 1162878"/>
                <a:gd name="connsiteX5" fmla="*/ 0 w 3628486"/>
                <a:gd name="connsiteY5" fmla="*/ 0 h 1162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28486" h="1162878">
                  <a:moveTo>
                    <a:pt x="0" y="0"/>
                  </a:moveTo>
                  <a:lnTo>
                    <a:pt x="3047047" y="0"/>
                  </a:lnTo>
                  <a:cubicBezTo>
                    <a:pt x="3368167" y="0"/>
                    <a:pt x="3628486" y="260319"/>
                    <a:pt x="3628486" y="581439"/>
                  </a:cubicBezTo>
                  <a:cubicBezTo>
                    <a:pt x="3628486" y="902559"/>
                    <a:pt x="3368167" y="1162878"/>
                    <a:pt x="3047047" y="1162878"/>
                  </a:cubicBezTo>
                  <a:lnTo>
                    <a:pt x="471705" y="1162878"/>
                  </a:lnTo>
                  <a:lnTo>
                    <a:pt x="0" y="0"/>
                  </a:lnTo>
                  <a:close/>
                </a:path>
              </a:pathLst>
            </a:custGeom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04" name="Group 603">
            <a:extLst>
              <a:ext uri="{FF2B5EF4-FFF2-40B4-BE49-F238E27FC236}">
                <a16:creationId xmlns:a16="http://schemas.microsoft.com/office/drawing/2014/main" id="{C11F149C-DAAD-4AE7-8268-71516727F021}"/>
              </a:ext>
            </a:extLst>
          </p:cNvPr>
          <p:cNvGrpSpPr/>
          <p:nvPr/>
        </p:nvGrpSpPr>
        <p:grpSpPr>
          <a:xfrm>
            <a:off x="1043609" y="3429000"/>
            <a:ext cx="4731026" cy="1162878"/>
            <a:chOff x="1043609" y="1900030"/>
            <a:chExt cx="4731026" cy="1162878"/>
          </a:xfrm>
        </p:grpSpPr>
        <p:sp>
          <p:nvSpPr>
            <p:cNvPr id="605" name="Freeform: Shape 604">
              <a:extLst>
                <a:ext uri="{FF2B5EF4-FFF2-40B4-BE49-F238E27FC236}">
                  <a16:creationId xmlns:a16="http://schemas.microsoft.com/office/drawing/2014/main" id="{C00C406C-ADB0-43F9-ACCA-D803266FF183}"/>
                </a:ext>
              </a:extLst>
            </p:cNvPr>
            <p:cNvSpPr/>
            <p:nvPr/>
          </p:nvSpPr>
          <p:spPr>
            <a:xfrm>
              <a:off x="1043609" y="1900030"/>
              <a:ext cx="1442184" cy="1162878"/>
            </a:xfrm>
            <a:custGeom>
              <a:avLst/>
              <a:gdLst>
                <a:gd name="connsiteX0" fmla="*/ 581439 w 1442184"/>
                <a:gd name="connsiteY0" fmla="*/ 0 h 1162878"/>
                <a:gd name="connsiteX1" fmla="*/ 970479 w 1442184"/>
                <a:gd name="connsiteY1" fmla="*/ 0 h 1162878"/>
                <a:gd name="connsiteX2" fmla="*/ 1442184 w 1442184"/>
                <a:gd name="connsiteY2" fmla="*/ 1162878 h 1162878"/>
                <a:gd name="connsiteX3" fmla="*/ 581439 w 1442184"/>
                <a:gd name="connsiteY3" fmla="*/ 1162878 h 1162878"/>
                <a:gd name="connsiteX4" fmla="*/ 0 w 1442184"/>
                <a:gd name="connsiteY4" fmla="*/ 581439 h 1162878"/>
                <a:gd name="connsiteX5" fmla="*/ 581439 w 1442184"/>
                <a:gd name="connsiteY5" fmla="*/ 0 h 1162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2184" h="1162878">
                  <a:moveTo>
                    <a:pt x="581439" y="0"/>
                  </a:moveTo>
                  <a:lnTo>
                    <a:pt x="970479" y="0"/>
                  </a:lnTo>
                  <a:lnTo>
                    <a:pt x="1442184" y="1162878"/>
                  </a:lnTo>
                  <a:lnTo>
                    <a:pt x="581439" y="1162878"/>
                  </a:lnTo>
                  <a:cubicBezTo>
                    <a:pt x="260319" y="1162878"/>
                    <a:pt x="0" y="902559"/>
                    <a:pt x="0" y="581439"/>
                  </a:cubicBezTo>
                  <a:cubicBezTo>
                    <a:pt x="0" y="260319"/>
                    <a:pt x="260319" y="0"/>
                    <a:pt x="581439" y="0"/>
                  </a:cubicBez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6" name="Freeform: Shape 605">
              <a:extLst>
                <a:ext uri="{FF2B5EF4-FFF2-40B4-BE49-F238E27FC236}">
                  <a16:creationId xmlns:a16="http://schemas.microsoft.com/office/drawing/2014/main" id="{F306D539-DF0D-486D-B896-618672A71707}"/>
                </a:ext>
              </a:extLst>
            </p:cNvPr>
            <p:cNvSpPr/>
            <p:nvPr/>
          </p:nvSpPr>
          <p:spPr>
            <a:xfrm>
              <a:off x="2146149" y="1900030"/>
              <a:ext cx="3628486" cy="1162878"/>
            </a:xfrm>
            <a:custGeom>
              <a:avLst/>
              <a:gdLst>
                <a:gd name="connsiteX0" fmla="*/ 0 w 3628486"/>
                <a:gd name="connsiteY0" fmla="*/ 0 h 1162878"/>
                <a:gd name="connsiteX1" fmla="*/ 3047047 w 3628486"/>
                <a:gd name="connsiteY1" fmla="*/ 0 h 1162878"/>
                <a:gd name="connsiteX2" fmla="*/ 3628486 w 3628486"/>
                <a:gd name="connsiteY2" fmla="*/ 581439 h 1162878"/>
                <a:gd name="connsiteX3" fmla="*/ 3047047 w 3628486"/>
                <a:gd name="connsiteY3" fmla="*/ 1162878 h 1162878"/>
                <a:gd name="connsiteX4" fmla="*/ 471705 w 3628486"/>
                <a:gd name="connsiteY4" fmla="*/ 1162878 h 1162878"/>
                <a:gd name="connsiteX5" fmla="*/ 0 w 3628486"/>
                <a:gd name="connsiteY5" fmla="*/ 0 h 1162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28486" h="1162878">
                  <a:moveTo>
                    <a:pt x="0" y="0"/>
                  </a:moveTo>
                  <a:lnTo>
                    <a:pt x="3047047" y="0"/>
                  </a:lnTo>
                  <a:cubicBezTo>
                    <a:pt x="3368167" y="0"/>
                    <a:pt x="3628486" y="260319"/>
                    <a:pt x="3628486" y="581439"/>
                  </a:cubicBezTo>
                  <a:cubicBezTo>
                    <a:pt x="3628486" y="902559"/>
                    <a:pt x="3368167" y="1162878"/>
                    <a:pt x="3047047" y="1162878"/>
                  </a:cubicBezTo>
                  <a:lnTo>
                    <a:pt x="471705" y="11628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607" name="Group 606">
            <a:extLst>
              <a:ext uri="{FF2B5EF4-FFF2-40B4-BE49-F238E27FC236}">
                <a16:creationId xmlns:a16="http://schemas.microsoft.com/office/drawing/2014/main" id="{96A6E204-F6E7-4EA0-858B-2F45D9599695}"/>
              </a:ext>
            </a:extLst>
          </p:cNvPr>
          <p:cNvGrpSpPr/>
          <p:nvPr/>
        </p:nvGrpSpPr>
        <p:grpSpPr>
          <a:xfrm>
            <a:off x="1043609" y="4957970"/>
            <a:ext cx="4731026" cy="1162878"/>
            <a:chOff x="1043609" y="1900030"/>
            <a:chExt cx="4731026" cy="1162878"/>
          </a:xfrm>
        </p:grpSpPr>
        <p:sp>
          <p:nvSpPr>
            <p:cNvPr id="608" name="Freeform: Shape 607">
              <a:extLst>
                <a:ext uri="{FF2B5EF4-FFF2-40B4-BE49-F238E27FC236}">
                  <a16:creationId xmlns:a16="http://schemas.microsoft.com/office/drawing/2014/main" id="{07B9B105-C51B-46FA-A658-D6FEA21C8C7D}"/>
                </a:ext>
              </a:extLst>
            </p:cNvPr>
            <p:cNvSpPr/>
            <p:nvPr/>
          </p:nvSpPr>
          <p:spPr>
            <a:xfrm>
              <a:off x="1043609" y="1900030"/>
              <a:ext cx="1442184" cy="1162878"/>
            </a:xfrm>
            <a:custGeom>
              <a:avLst/>
              <a:gdLst>
                <a:gd name="connsiteX0" fmla="*/ 581439 w 1442184"/>
                <a:gd name="connsiteY0" fmla="*/ 0 h 1162878"/>
                <a:gd name="connsiteX1" fmla="*/ 970479 w 1442184"/>
                <a:gd name="connsiteY1" fmla="*/ 0 h 1162878"/>
                <a:gd name="connsiteX2" fmla="*/ 1442184 w 1442184"/>
                <a:gd name="connsiteY2" fmla="*/ 1162878 h 1162878"/>
                <a:gd name="connsiteX3" fmla="*/ 581439 w 1442184"/>
                <a:gd name="connsiteY3" fmla="*/ 1162878 h 1162878"/>
                <a:gd name="connsiteX4" fmla="*/ 0 w 1442184"/>
                <a:gd name="connsiteY4" fmla="*/ 581439 h 1162878"/>
                <a:gd name="connsiteX5" fmla="*/ 581439 w 1442184"/>
                <a:gd name="connsiteY5" fmla="*/ 0 h 1162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2184" h="1162878">
                  <a:moveTo>
                    <a:pt x="581439" y="0"/>
                  </a:moveTo>
                  <a:lnTo>
                    <a:pt x="970479" y="0"/>
                  </a:lnTo>
                  <a:lnTo>
                    <a:pt x="1442184" y="1162878"/>
                  </a:lnTo>
                  <a:lnTo>
                    <a:pt x="581439" y="1162878"/>
                  </a:lnTo>
                  <a:cubicBezTo>
                    <a:pt x="260319" y="1162878"/>
                    <a:pt x="0" y="902559"/>
                    <a:pt x="0" y="581439"/>
                  </a:cubicBezTo>
                  <a:cubicBezTo>
                    <a:pt x="0" y="260319"/>
                    <a:pt x="260319" y="0"/>
                    <a:pt x="581439" y="0"/>
                  </a:cubicBez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9" name="Freeform: Shape 608">
              <a:extLst>
                <a:ext uri="{FF2B5EF4-FFF2-40B4-BE49-F238E27FC236}">
                  <a16:creationId xmlns:a16="http://schemas.microsoft.com/office/drawing/2014/main" id="{9C516E1A-9E06-469E-8E92-8A4FDAC249AE}"/>
                </a:ext>
              </a:extLst>
            </p:cNvPr>
            <p:cNvSpPr/>
            <p:nvPr/>
          </p:nvSpPr>
          <p:spPr>
            <a:xfrm>
              <a:off x="2146149" y="1900030"/>
              <a:ext cx="3628486" cy="1162878"/>
            </a:xfrm>
            <a:custGeom>
              <a:avLst/>
              <a:gdLst>
                <a:gd name="connsiteX0" fmla="*/ 0 w 3628486"/>
                <a:gd name="connsiteY0" fmla="*/ 0 h 1162878"/>
                <a:gd name="connsiteX1" fmla="*/ 3047047 w 3628486"/>
                <a:gd name="connsiteY1" fmla="*/ 0 h 1162878"/>
                <a:gd name="connsiteX2" fmla="*/ 3628486 w 3628486"/>
                <a:gd name="connsiteY2" fmla="*/ 581439 h 1162878"/>
                <a:gd name="connsiteX3" fmla="*/ 3047047 w 3628486"/>
                <a:gd name="connsiteY3" fmla="*/ 1162878 h 1162878"/>
                <a:gd name="connsiteX4" fmla="*/ 471705 w 3628486"/>
                <a:gd name="connsiteY4" fmla="*/ 1162878 h 1162878"/>
                <a:gd name="connsiteX5" fmla="*/ 0 w 3628486"/>
                <a:gd name="connsiteY5" fmla="*/ 0 h 1162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28486" h="1162878">
                  <a:moveTo>
                    <a:pt x="0" y="0"/>
                  </a:moveTo>
                  <a:lnTo>
                    <a:pt x="3047047" y="0"/>
                  </a:lnTo>
                  <a:cubicBezTo>
                    <a:pt x="3368167" y="0"/>
                    <a:pt x="3628486" y="260319"/>
                    <a:pt x="3628486" y="581439"/>
                  </a:cubicBezTo>
                  <a:cubicBezTo>
                    <a:pt x="3628486" y="902559"/>
                    <a:pt x="3368167" y="1162878"/>
                    <a:pt x="3047047" y="1162878"/>
                  </a:cubicBezTo>
                  <a:lnTo>
                    <a:pt x="471705" y="11628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 w="254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10" name="Group 609">
            <a:extLst>
              <a:ext uri="{FF2B5EF4-FFF2-40B4-BE49-F238E27FC236}">
                <a16:creationId xmlns:a16="http://schemas.microsoft.com/office/drawing/2014/main" id="{F6871CE6-D791-4093-89BA-469B18EB260C}"/>
              </a:ext>
            </a:extLst>
          </p:cNvPr>
          <p:cNvGrpSpPr/>
          <p:nvPr/>
        </p:nvGrpSpPr>
        <p:grpSpPr>
          <a:xfrm>
            <a:off x="6417367" y="1900030"/>
            <a:ext cx="4731026" cy="1162878"/>
            <a:chOff x="1043609" y="1900030"/>
            <a:chExt cx="4731026" cy="1162878"/>
          </a:xfrm>
        </p:grpSpPr>
        <p:sp>
          <p:nvSpPr>
            <p:cNvPr id="611" name="Freeform: Shape 610">
              <a:extLst>
                <a:ext uri="{FF2B5EF4-FFF2-40B4-BE49-F238E27FC236}">
                  <a16:creationId xmlns:a16="http://schemas.microsoft.com/office/drawing/2014/main" id="{F5EE7305-79B9-4EAB-A512-180C0AAEBF95}"/>
                </a:ext>
              </a:extLst>
            </p:cNvPr>
            <p:cNvSpPr/>
            <p:nvPr/>
          </p:nvSpPr>
          <p:spPr>
            <a:xfrm>
              <a:off x="1043609" y="1900030"/>
              <a:ext cx="1442184" cy="1162878"/>
            </a:xfrm>
            <a:custGeom>
              <a:avLst/>
              <a:gdLst>
                <a:gd name="connsiteX0" fmla="*/ 581439 w 1442184"/>
                <a:gd name="connsiteY0" fmla="*/ 0 h 1162878"/>
                <a:gd name="connsiteX1" fmla="*/ 970479 w 1442184"/>
                <a:gd name="connsiteY1" fmla="*/ 0 h 1162878"/>
                <a:gd name="connsiteX2" fmla="*/ 1442184 w 1442184"/>
                <a:gd name="connsiteY2" fmla="*/ 1162878 h 1162878"/>
                <a:gd name="connsiteX3" fmla="*/ 581439 w 1442184"/>
                <a:gd name="connsiteY3" fmla="*/ 1162878 h 1162878"/>
                <a:gd name="connsiteX4" fmla="*/ 0 w 1442184"/>
                <a:gd name="connsiteY4" fmla="*/ 581439 h 1162878"/>
                <a:gd name="connsiteX5" fmla="*/ 581439 w 1442184"/>
                <a:gd name="connsiteY5" fmla="*/ 0 h 1162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2184" h="1162878">
                  <a:moveTo>
                    <a:pt x="581439" y="0"/>
                  </a:moveTo>
                  <a:lnTo>
                    <a:pt x="970479" y="0"/>
                  </a:lnTo>
                  <a:lnTo>
                    <a:pt x="1442184" y="1162878"/>
                  </a:lnTo>
                  <a:lnTo>
                    <a:pt x="581439" y="1162878"/>
                  </a:lnTo>
                  <a:cubicBezTo>
                    <a:pt x="260319" y="1162878"/>
                    <a:pt x="0" y="902559"/>
                    <a:pt x="0" y="581439"/>
                  </a:cubicBezTo>
                  <a:cubicBezTo>
                    <a:pt x="0" y="260319"/>
                    <a:pt x="260319" y="0"/>
                    <a:pt x="581439" y="0"/>
                  </a:cubicBez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2" name="Freeform: Shape 611">
              <a:extLst>
                <a:ext uri="{FF2B5EF4-FFF2-40B4-BE49-F238E27FC236}">
                  <a16:creationId xmlns:a16="http://schemas.microsoft.com/office/drawing/2014/main" id="{BB44A285-DAFA-4A6F-8DA4-7DD0F86BBD28}"/>
                </a:ext>
              </a:extLst>
            </p:cNvPr>
            <p:cNvSpPr/>
            <p:nvPr/>
          </p:nvSpPr>
          <p:spPr>
            <a:xfrm>
              <a:off x="2146149" y="1900030"/>
              <a:ext cx="3628486" cy="1162878"/>
            </a:xfrm>
            <a:custGeom>
              <a:avLst/>
              <a:gdLst>
                <a:gd name="connsiteX0" fmla="*/ 0 w 3628486"/>
                <a:gd name="connsiteY0" fmla="*/ 0 h 1162878"/>
                <a:gd name="connsiteX1" fmla="*/ 3047047 w 3628486"/>
                <a:gd name="connsiteY1" fmla="*/ 0 h 1162878"/>
                <a:gd name="connsiteX2" fmla="*/ 3628486 w 3628486"/>
                <a:gd name="connsiteY2" fmla="*/ 581439 h 1162878"/>
                <a:gd name="connsiteX3" fmla="*/ 3047047 w 3628486"/>
                <a:gd name="connsiteY3" fmla="*/ 1162878 h 1162878"/>
                <a:gd name="connsiteX4" fmla="*/ 471705 w 3628486"/>
                <a:gd name="connsiteY4" fmla="*/ 1162878 h 1162878"/>
                <a:gd name="connsiteX5" fmla="*/ 0 w 3628486"/>
                <a:gd name="connsiteY5" fmla="*/ 0 h 1162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28486" h="1162878">
                  <a:moveTo>
                    <a:pt x="0" y="0"/>
                  </a:moveTo>
                  <a:lnTo>
                    <a:pt x="3047047" y="0"/>
                  </a:lnTo>
                  <a:cubicBezTo>
                    <a:pt x="3368167" y="0"/>
                    <a:pt x="3628486" y="260319"/>
                    <a:pt x="3628486" y="581439"/>
                  </a:cubicBezTo>
                  <a:cubicBezTo>
                    <a:pt x="3628486" y="902559"/>
                    <a:pt x="3368167" y="1162878"/>
                    <a:pt x="3047047" y="1162878"/>
                  </a:cubicBezTo>
                  <a:lnTo>
                    <a:pt x="471705" y="11628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 w="254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13" name="Group 612">
            <a:extLst>
              <a:ext uri="{FF2B5EF4-FFF2-40B4-BE49-F238E27FC236}">
                <a16:creationId xmlns:a16="http://schemas.microsoft.com/office/drawing/2014/main" id="{54347BFA-B490-4AC2-B46C-6E15756D1635}"/>
              </a:ext>
            </a:extLst>
          </p:cNvPr>
          <p:cNvGrpSpPr/>
          <p:nvPr/>
        </p:nvGrpSpPr>
        <p:grpSpPr>
          <a:xfrm>
            <a:off x="6417367" y="3429000"/>
            <a:ext cx="4731026" cy="1162878"/>
            <a:chOff x="1043609" y="1900030"/>
            <a:chExt cx="4731026" cy="1162878"/>
          </a:xfrm>
        </p:grpSpPr>
        <p:sp>
          <p:nvSpPr>
            <p:cNvPr id="614" name="Freeform: Shape 613">
              <a:extLst>
                <a:ext uri="{FF2B5EF4-FFF2-40B4-BE49-F238E27FC236}">
                  <a16:creationId xmlns:a16="http://schemas.microsoft.com/office/drawing/2014/main" id="{9DD4E985-5D23-4D00-B036-9097AB77C291}"/>
                </a:ext>
              </a:extLst>
            </p:cNvPr>
            <p:cNvSpPr/>
            <p:nvPr/>
          </p:nvSpPr>
          <p:spPr>
            <a:xfrm>
              <a:off x="1043609" y="1900030"/>
              <a:ext cx="1442184" cy="1162878"/>
            </a:xfrm>
            <a:custGeom>
              <a:avLst/>
              <a:gdLst>
                <a:gd name="connsiteX0" fmla="*/ 581439 w 1442184"/>
                <a:gd name="connsiteY0" fmla="*/ 0 h 1162878"/>
                <a:gd name="connsiteX1" fmla="*/ 970479 w 1442184"/>
                <a:gd name="connsiteY1" fmla="*/ 0 h 1162878"/>
                <a:gd name="connsiteX2" fmla="*/ 1442184 w 1442184"/>
                <a:gd name="connsiteY2" fmla="*/ 1162878 h 1162878"/>
                <a:gd name="connsiteX3" fmla="*/ 581439 w 1442184"/>
                <a:gd name="connsiteY3" fmla="*/ 1162878 h 1162878"/>
                <a:gd name="connsiteX4" fmla="*/ 0 w 1442184"/>
                <a:gd name="connsiteY4" fmla="*/ 581439 h 1162878"/>
                <a:gd name="connsiteX5" fmla="*/ 581439 w 1442184"/>
                <a:gd name="connsiteY5" fmla="*/ 0 h 1162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2184" h="1162878">
                  <a:moveTo>
                    <a:pt x="581439" y="0"/>
                  </a:moveTo>
                  <a:lnTo>
                    <a:pt x="970479" y="0"/>
                  </a:lnTo>
                  <a:lnTo>
                    <a:pt x="1442184" y="1162878"/>
                  </a:lnTo>
                  <a:lnTo>
                    <a:pt x="581439" y="1162878"/>
                  </a:lnTo>
                  <a:cubicBezTo>
                    <a:pt x="260319" y="1162878"/>
                    <a:pt x="0" y="902559"/>
                    <a:pt x="0" y="581439"/>
                  </a:cubicBezTo>
                  <a:cubicBezTo>
                    <a:pt x="0" y="260319"/>
                    <a:pt x="260319" y="0"/>
                    <a:pt x="581439" y="0"/>
                  </a:cubicBez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5" name="Freeform: Shape 614">
              <a:extLst>
                <a:ext uri="{FF2B5EF4-FFF2-40B4-BE49-F238E27FC236}">
                  <a16:creationId xmlns:a16="http://schemas.microsoft.com/office/drawing/2014/main" id="{ACA62B7C-0840-467D-B82C-6CDD21B5EB16}"/>
                </a:ext>
              </a:extLst>
            </p:cNvPr>
            <p:cNvSpPr/>
            <p:nvPr/>
          </p:nvSpPr>
          <p:spPr>
            <a:xfrm>
              <a:off x="2146149" y="1900030"/>
              <a:ext cx="3628486" cy="1162878"/>
            </a:xfrm>
            <a:custGeom>
              <a:avLst/>
              <a:gdLst>
                <a:gd name="connsiteX0" fmla="*/ 0 w 3628486"/>
                <a:gd name="connsiteY0" fmla="*/ 0 h 1162878"/>
                <a:gd name="connsiteX1" fmla="*/ 3047047 w 3628486"/>
                <a:gd name="connsiteY1" fmla="*/ 0 h 1162878"/>
                <a:gd name="connsiteX2" fmla="*/ 3628486 w 3628486"/>
                <a:gd name="connsiteY2" fmla="*/ 581439 h 1162878"/>
                <a:gd name="connsiteX3" fmla="*/ 3047047 w 3628486"/>
                <a:gd name="connsiteY3" fmla="*/ 1162878 h 1162878"/>
                <a:gd name="connsiteX4" fmla="*/ 471705 w 3628486"/>
                <a:gd name="connsiteY4" fmla="*/ 1162878 h 1162878"/>
                <a:gd name="connsiteX5" fmla="*/ 0 w 3628486"/>
                <a:gd name="connsiteY5" fmla="*/ 0 h 1162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28486" h="1162878">
                  <a:moveTo>
                    <a:pt x="0" y="0"/>
                  </a:moveTo>
                  <a:lnTo>
                    <a:pt x="3047047" y="0"/>
                  </a:lnTo>
                  <a:cubicBezTo>
                    <a:pt x="3368167" y="0"/>
                    <a:pt x="3628486" y="260319"/>
                    <a:pt x="3628486" y="581439"/>
                  </a:cubicBezTo>
                  <a:cubicBezTo>
                    <a:pt x="3628486" y="902559"/>
                    <a:pt x="3368167" y="1162878"/>
                    <a:pt x="3047047" y="1162878"/>
                  </a:cubicBezTo>
                  <a:lnTo>
                    <a:pt x="471705" y="11628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 w="254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16" name="Group 615">
            <a:extLst>
              <a:ext uri="{FF2B5EF4-FFF2-40B4-BE49-F238E27FC236}">
                <a16:creationId xmlns:a16="http://schemas.microsoft.com/office/drawing/2014/main" id="{6972FEFC-3039-42EC-9E19-3D83A1B455D2}"/>
              </a:ext>
            </a:extLst>
          </p:cNvPr>
          <p:cNvGrpSpPr/>
          <p:nvPr/>
        </p:nvGrpSpPr>
        <p:grpSpPr>
          <a:xfrm>
            <a:off x="6417367" y="4957970"/>
            <a:ext cx="4731026" cy="1162878"/>
            <a:chOff x="1043609" y="1900030"/>
            <a:chExt cx="4731026" cy="1162878"/>
          </a:xfrm>
        </p:grpSpPr>
        <p:sp>
          <p:nvSpPr>
            <p:cNvPr id="617" name="Freeform: Shape 616">
              <a:extLst>
                <a:ext uri="{FF2B5EF4-FFF2-40B4-BE49-F238E27FC236}">
                  <a16:creationId xmlns:a16="http://schemas.microsoft.com/office/drawing/2014/main" id="{49A50CE4-9B96-447B-B2B3-9965A555B5F9}"/>
                </a:ext>
              </a:extLst>
            </p:cNvPr>
            <p:cNvSpPr/>
            <p:nvPr/>
          </p:nvSpPr>
          <p:spPr>
            <a:xfrm>
              <a:off x="1043609" y="1900030"/>
              <a:ext cx="1442184" cy="1162878"/>
            </a:xfrm>
            <a:custGeom>
              <a:avLst/>
              <a:gdLst>
                <a:gd name="connsiteX0" fmla="*/ 581439 w 1442184"/>
                <a:gd name="connsiteY0" fmla="*/ 0 h 1162878"/>
                <a:gd name="connsiteX1" fmla="*/ 970479 w 1442184"/>
                <a:gd name="connsiteY1" fmla="*/ 0 h 1162878"/>
                <a:gd name="connsiteX2" fmla="*/ 1442184 w 1442184"/>
                <a:gd name="connsiteY2" fmla="*/ 1162878 h 1162878"/>
                <a:gd name="connsiteX3" fmla="*/ 581439 w 1442184"/>
                <a:gd name="connsiteY3" fmla="*/ 1162878 h 1162878"/>
                <a:gd name="connsiteX4" fmla="*/ 0 w 1442184"/>
                <a:gd name="connsiteY4" fmla="*/ 581439 h 1162878"/>
                <a:gd name="connsiteX5" fmla="*/ 581439 w 1442184"/>
                <a:gd name="connsiteY5" fmla="*/ 0 h 1162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2184" h="1162878">
                  <a:moveTo>
                    <a:pt x="581439" y="0"/>
                  </a:moveTo>
                  <a:lnTo>
                    <a:pt x="970479" y="0"/>
                  </a:lnTo>
                  <a:lnTo>
                    <a:pt x="1442184" y="1162878"/>
                  </a:lnTo>
                  <a:lnTo>
                    <a:pt x="581439" y="1162878"/>
                  </a:lnTo>
                  <a:cubicBezTo>
                    <a:pt x="260319" y="1162878"/>
                    <a:pt x="0" y="902559"/>
                    <a:pt x="0" y="581439"/>
                  </a:cubicBezTo>
                  <a:cubicBezTo>
                    <a:pt x="0" y="260319"/>
                    <a:pt x="260319" y="0"/>
                    <a:pt x="581439" y="0"/>
                  </a:cubicBez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8" name="Freeform: Shape 617">
              <a:extLst>
                <a:ext uri="{FF2B5EF4-FFF2-40B4-BE49-F238E27FC236}">
                  <a16:creationId xmlns:a16="http://schemas.microsoft.com/office/drawing/2014/main" id="{15558D2E-02F8-4C03-A575-2772FFF45CCB}"/>
                </a:ext>
              </a:extLst>
            </p:cNvPr>
            <p:cNvSpPr/>
            <p:nvPr/>
          </p:nvSpPr>
          <p:spPr>
            <a:xfrm>
              <a:off x="2146149" y="1900030"/>
              <a:ext cx="3628486" cy="1162878"/>
            </a:xfrm>
            <a:custGeom>
              <a:avLst/>
              <a:gdLst>
                <a:gd name="connsiteX0" fmla="*/ 0 w 3628486"/>
                <a:gd name="connsiteY0" fmla="*/ 0 h 1162878"/>
                <a:gd name="connsiteX1" fmla="*/ 3047047 w 3628486"/>
                <a:gd name="connsiteY1" fmla="*/ 0 h 1162878"/>
                <a:gd name="connsiteX2" fmla="*/ 3628486 w 3628486"/>
                <a:gd name="connsiteY2" fmla="*/ 581439 h 1162878"/>
                <a:gd name="connsiteX3" fmla="*/ 3047047 w 3628486"/>
                <a:gd name="connsiteY3" fmla="*/ 1162878 h 1162878"/>
                <a:gd name="connsiteX4" fmla="*/ 471705 w 3628486"/>
                <a:gd name="connsiteY4" fmla="*/ 1162878 h 1162878"/>
                <a:gd name="connsiteX5" fmla="*/ 0 w 3628486"/>
                <a:gd name="connsiteY5" fmla="*/ 0 h 11628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628486" h="1162878">
                  <a:moveTo>
                    <a:pt x="0" y="0"/>
                  </a:moveTo>
                  <a:lnTo>
                    <a:pt x="3047047" y="0"/>
                  </a:lnTo>
                  <a:cubicBezTo>
                    <a:pt x="3368167" y="0"/>
                    <a:pt x="3628486" y="260319"/>
                    <a:pt x="3628486" y="581439"/>
                  </a:cubicBezTo>
                  <a:cubicBezTo>
                    <a:pt x="3628486" y="902559"/>
                    <a:pt x="3368167" y="1162878"/>
                    <a:pt x="3047047" y="1162878"/>
                  </a:cubicBezTo>
                  <a:lnTo>
                    <a:pt x="471705" y="11628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 w="254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619" name="TextBox 618">
            <a:extLst>
              <a:ext uri="{FF2B5EF4-FFF2-40B4-BE49-F238E27FC236}">
                <a16:creationId xmlns:a16="http://schemas.microsoft.com/office/drawing/2014/main" id="{AD59E0A7-843B-42C6-A1C1-DA7E2DB92F3E}"/>
              </a:ext>
            </a:extLst>
          </p:cNvPr>
          <p:cNvSpPr txBox="1"/>
          <p:nvPr/>
        </p:nvSpPr>
        <p:spPr>
          <a:xfrm>
            <a:off x="1288236" y="2096748"/>
            <a:ext cx="9529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</a:rPr>
              <a:t>01</a:t>
            </a:r>
            <a:endParaRPr lang="ko-KR" altLang="en-US" sz="4400" b="1" dirty="0">
              <a:solidFill>
                <a:schemeClr val="accent1"/>
              </a:solidFill>
            </a:endParaRPr>
          </a:p>
        </p:txBody>
      </p:sp>
      <p:sp>
        <p:nvSpPr>
          <p:cNvPr id="620" name="TextBox 619">
            <a:extLst>
              <a:ext uri="{FF2B5EF4-FFF2-40B4-BE49-F238E27FC236}">
                <a16:creationId xmlns:a16="http://schemas.microsoft.com/office/drawing/2014/main" id="{3E2B5B3D-C995-4512-B8AF-DEC61E260730}"/>
              </a:ext>
            </a:extLst>
          </p:cNvPr>
          <p:cNvSpPr txBox="1"/>
          <p:nvPr/>
        </p:nvSpPr>
        <p:spPr>
          <a:xfrm>
            <a:off x="1288236" y="3625718"/>
            <a:ext cx="9529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2"/>
                </a:solidFill>
              </a:rPr>
              <a:t>03</a:t>
            </a:r>
            <a:endParaRPr lang="ko-KR" altLang="en-US" sz="4400" b="1" dirty="0">
              <a:solidFill>
                <a:schemeClr val="accent2"/>
              </a:solidFill>
            </a:endParaRPr>
          </a:p>
        </p:txBody>
      </p:sp>
      <p:sp>
        <p:nvSpPr>
          <p:cNvPr id="621" name="TextBox 620">
            <a:extLst>
              <a:ext uri="{FF2B5EF4-FFF2-40B4-BE49-F238E27FC236}">
                <a16:creationId xmlns:a16="http://schemas.microsoft.com/office/drawing/2014/main" id="{5FE3426B-4170-440B-B7E2-F968EB112A09}"/>
              </a:ext>
            </a:extLst>
          </p:cNvPr>
          <p:cNvSpPr txBox="1"/>
          <p:nvPr/>
        </p:nvSpPr>
        <p:spPr>
          <a:xfrm>
            <a:off x="1288236" y="5154688"/>
            <a:ext cx="9529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5"/>
                </a:solidFill>
              </a:rPr>
              <a:t>05</a:t>
            </a:r>
            <a:endParaRPr lang="ko-KR" altLang="en-US" sz="4400" b="1" dirty="0">
              <a:solidFill>
                <a:schemeClr val="accent5"/>
              </a:solidFill>
            </a:endParaRPr>
          </a:p>
        </p:txBody>
      </p:sp>
      <p:sp>
        <p:nvSpPr>
          <p:cNvPr id="622" name="TextBox 621">
            <a:extLst>
              <a:ext uri="{FF2B5EF4-FFF2-40B4-BE49-F238E27FC236}">
                <a16:creationId xmlns:a16="http://schemas.microsoft.com/office/drawing/2014/main" id="{B742B248-FF58-4F6B-8B38-3645D9DE1A96}"/>
              </a:ext>
            </a:extLst>
          </p:cNvPr>
          <p:cNvSpPr txBox="1"/>
          <p:nvPr/>
        </p:nvSpPr>
        <p:spPr>
          <a:xfrm>
            <a:off x="6632548" y="2096748"/>
            <a:ext cx="9529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6"/>
                </a:solidFill>
              </a:rPr>
              <a:t>02</a:t>
            </a:r>
            <a:endParaRPr lang="ko-KR" altLang="en-US" sz="4400" b="1" dirty="0">
              <a:solidFill>
                <a:schemeClr val="accent6"/>
              </a:solidFill>
            </a:endParaRPr>
          </a:p>
        </p:txBody>
      </p:sp>
      <p:sp>
        <p:nvSpPr>
          <p:cNvPr id="623" name="TextBox 622">
            <a:extLst>
              <a:ext uri="{FF2B5EF4-FFF2-40B4-BE49-F238E27FC236}">
                <a16:creationId xmlns:a16="http://schemas.microsoft.com/office/drawing/2014/main" id="{CB679EFA-1B42-4E01-996D-C7617755661D}"/>
              </a:ext>
            </a:extLst>
          </p:cNvPr>
          <p:cNvSpPr txBox="1"/>
          <p:nvPr/>
        </p:nvSpPr>
        <p:spPr>
          <a:xfrm>
            <a:off x="6632548" y="3625718"/>
            <a:ext cx="9529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3"/>
                </a:solidFill>
              </a:rPr>
              <a:t>04</a:t>
            </a:r>
            <a:endParaRPr lang="ko-KR" altLang="en-US" sz="4400" b="1" dirty="0">
              <a:solidFill>
                <a:schemeClr val="accent3"/>
              </a:solidFill>
            </a:endParaRPr>
          </a:p>
        </p:txBody>
      </p:sp>
      <p:sp>
        <p:nvSpPr>
          <p:cNvPr id="624" name="TextBox 623">
            <a:extLst>
              <a:ext uri="{FF2B5EF4-FFF2-40B4-BE49-F238E27FC236}">
                <a16:creationId xmlns:a16="http://schemas.microsoft.com/office/drawing/2014/main" id="{D9A5AEE1-E7A4-483B-84EC-94575F9DAFC1}"/>
              </a:ext>
            </a:extLst>
          </p:cNvPr>
          <p:cNvSpPr txBox="1"/>
          <p:nvPr/>
        </p:nvSpPr>
        <p:spPr>
          <a:xfrm>
            <a:off x="6632548" y="5154688"/>
            <a:ext cx="9529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4"/>
                </a:solidFill>
              </a:rPr>
              <a:t>06</a:t>
            </a:r>
            <a:endParaRPr lang="ko-KR" altLang="en-US" sz="4400" b="1" dirty="0">
              <a:solidFill>
                <a:schemeClr val="accent4"/>
              </a:solidFill>
            </a:endParaRPr>
          </a:p>
        </p:txBody>
      </p:sp>
      <p:grpSp>
        <p:nvGrpSpPr>
          <p:cNvPr id="625" name="Group 624">
            <a:extLst>
              <a:ext uri="{FF2B5EF4-FFF2-40B4-BE49-F238E27FC236}">
                <a16:creationId xmlns:a16="http://schemas.microsoft.com/office/drawing/2014/main" id="{E03C4D1F-CE1F-4ADE-901F-D9867DE340B5}"/>
              </a:ext>
            </a:extLst>
          </p:cNvPr>
          <p:cNvGrpSpPr/>
          <p:nvPr/>
        </p:nvGrpSpPr>
        <p:grpSpPr>
          <a:xfrm>
            <a:off x="2582866" y="2035192"/>
            <a:ext cx="3035513" cy="892552"/>
            <a:chOff x="4172692" y="4017040"/>
            <a:chExt cx="1689853" cy="892552"/>
          </a:xfrm>
        </p:grpSpPr>
        <p:sp>
          <p:nvSpPr>
            <p:cNvPr id="626" name="TextBox 625">
              <a:extLst>
                <a:ext uri="{FF2B5EF4-FFF2-40B4-BE49-F238E27FC236}">
                  <a16:creationId xmlns:a16="http://schemas.microsoft.com/office/drawing/2014/main" id="{9042BE47-2E0A-449B-A33E-6399E4237416}"/>
                </a:ext>
              </a:extLst>
            </p:cNvPr>
            <p:cNvSpPr txBox="1"/>
            <p:nvPr/>
          </p:nvSpPr>
          <p:spPr>
            <a:xfrm>
              <a:off x="4172692" y="4263261"/>
              <a:ext cx="16898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627" name="TextBox 626">
              <a:extLst>
                <a:ext uri="{FF2B5EF4-FFF2-40B4-BE49-F238E27FC236}">
                  <a16:creationId xmlns:a16="http://schemas.microsoft.com/office/drawing/2014/main" id="{97997362-89BC-403F-8163-A143C8C4A654}"/>
                </a:ext>
              </a:extLst>
            </p:cNvPr>
            <p:cNvSpPr txBox="1"/>
            <p:nvPr/>
          </p:nvSpPr>
          <p:spPr>
            <a:xfrm>
              <a:off x="4172692" y="4017040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28" name="Group 627">
            <a:extLst>
              <a:ext uri="{FF2B5EF4-FFF2-40B4-BE49-F238E27FC236}">
                <a16:creationId xmlns:a16="http://schemas.microsoft.com/office/drawing/2014/main" id="{95897F74-ABA2-48C2-975A-FA1A1A2B7F9F}"/>
              </a:ext>
            </a:extLst>
          </p:cNvPr>
          <p:cNvGrpSpPr/>
          <p:nvPr/>
        </p:nvGrpSpPr>
        <p:grpSpPr>
          <a:xfrm>
            <a:off x="2582866" y="3564162"/>
            <a:ext cx="3035513" cy="892552"/>
            <a:chOff x="4172692" y="4017040"/>
            <a:chExt cx="1689853" cy="892552"/>
          </a:xfrm>
        </p:grpSpPr>
        <p:sp>
          <p:nvSpPr>
            <p:cNvPr id="629" name="TextBox 628">
              <a:extLst>
                <a:ext uri="{FF2B5EF4-FFF2-40B4-BE49-F238E27FC236}">
                  <a16:creationId xmlns:a16="http://schemas.microsoft.com/office/drawing/2014/main" id="{A0B48184-2CD9-49E1-997B-A56A06E344B7}"/>
                </a:ext>
              </a:extLst>
            </p:cNvPr>
            <p:cNvSpPr txBox="1"/>
            <p:nvPr/>
          </p:nvSpPr>
          <p:spPr>
            <a:xfrm>
              <a:off x="4172692" y="4263261"/>
              <a:ext cx="16898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630" name="TextBox 629">
              <a:extLst>
                <a:ext uri="{FF2B5EF4-FFF2-40B4-BE49-F238E27FC236}">
                  <a16:creationId xmlns:a16="http://schemas.microsoft.com/office/drawing/2014/main" id="{2CC455EC-F060-4D3A-803B-600488B05089}"/>
                </a:ext>
              </a:extLst>
            </p:cNvPr>
            <p:cNvSpPr txBox="1"/>
            <p:nvPr/>
          </p:nvSpPr>
          <p:spPr>
            <a:xfrm>
              <a:off x="4172692" y="4017040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31" name="Group 630">
            <a:extLst>
              <a:ext uri="{FF2B5EF4-FFF2-40B4-BE49-F238E27FC236}">
                <a16:creationId xmlns:a16="http://schemas.microsoft.com/office/drawing/2014/main" id="{D339823B-6AD0-4315-83EF-160D277F32BE}"/>
              </a:ext>
            </a:extLst>
          </p:cNvPr>
          <p:cNvGrpSpPr/>
          <p:nvPr/>
        </p:nvGrpSpPr>
        <p:grpSpPr>
          <a:xfrm>
            <a:off x="2582866" y="5093132"/>
            <a:ext cx="3035513" cy="892552"/>
            <a:chOff x="4172692" y="4017040"/>
            <a:chExt cx="1689853" cy="892552"/>
          </a:xfrm>
        </p:grpSpPr>
        <p:sp>
          <p:nvSpPr>
            <p:cNvPr id="632" name="TextBox 631">
              <a:extLst>
                <a:ext uri="{FF2B5EF4-FFF2-40B4-BE49-F238E27FC236}">
                  <a16:creationId xmlns:a16="http://schemas.microsoft.com/office/drawing/2014/main" id="{C7DBABC3-CA3F-4493-B533-E156BE96A3EE}"/>
                </a:ext>
              </a:extLst>
            </p:cNvPr>
            <p:cNvSpPr txBox="1"/>
            <p:nvPr/>
          </p:nvSpPr>
          <p:spPr>
            <a:xfrm>
              <a:off x="4172692" y="4263261"/>
              <a:ext cx="16898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633" name="TextBox 632">
              <a:extLst>
                <a:ext uri="{FF2B5EF4-FFF2-40B4-BE49-F238E27FC236}">
                  <a16:creationId xmlns:a16="http://schemas.microsoft.com/office/drawing/2014/main" id="{6175835B-45E7-47E2-977C-BF4D29843781}"/>
                </a:ext>
              </a:extLst>
            </p:cNvPr>
            <p:cNvSpPr txBox="1"/>
            <p:nvPr/>
          </p:nvSpPr>
          <p:spPr>
            <a:xfrm>
              <a:off x="4172692" y="4017040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34" name="Group 633">
            <a:extLst>
              <a:ext uri="{FF2B5EF4-FFF2-40B4-BE49-F238E27FC236}">
                <a16:creationId xmlns:a16="http://schemas.microsoft.com/office/drawing/2014/main" id="{D2E7928B-DA18-4115-9890-EDB6DF02E5EA}"/>
              </a:ext>
            </a:extLst>
          </p:cNvPr>
          <p:cNvGrpSpPr/>
          <p:nvPr/>
        </p:nvGrpSpPr>
        <p:grpSpPr>
          <a:xfrm>
            <a:off x="7986215" y="2035192"/>
            <a:ext cx="3035513" cy="892552"/>
            <a:chOff x="4172692" y="4017040"/>
            <a:chExt cx="1689853" cy="892552"/>
          </a:xfrm>
        </p:grpSpPr>
        <p:sp>
          <p:nvSpPr>
            <p:cNvPr id="635" name="TextBox 634">
              <a:extLst>
                <a:ext uri="{FF2B5EF4-FFF2-40B4-BE49-F238E27FC236}">
                  <a16:creationId xmlns:a16="http://schemas.microsoft.com/office/drawing/2014/main" id="{4338A6E5-174C-4091-8385-A6328260FF38}"/>
                </a:ext>
              </a:extLst>
            </p:cNvPr>
            <p:cNvSpPr txBox="1"/>
            <p:nvPr/>
          </p:nvSpPr>
          <p:spPr>
            <a:xfrm>
              <a:off x="4172692" y="4263261"/>
              <a:ext cx="16898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636" name="TextBox 635">
              <a:extLst>
                <a:ext uri="{FF2B5EF4-FFF2-40B4-BE49-F238E27FC236}">
                  <a16:creationId xmlns:a16="http://schemas.microsoft.com/office/drawing/2014/main" id="{9A7643DD-94F9-47EE-B9FE-1B6A6F9C2D57}"/>
                </a:ext>
              </a:extLst>
            </p:cNvPr>
            <p:cNvSpPr txBox="1"/>
            <p:nvPr/>
          </p:nvSpPr>
          <p:spPr>
            <a:xfrm>
              <a:off x="4172692" y="4017040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37" name="Group 636">
            <a:extLst>
              <a:ext uri="{FF2B5EF4-FFF2-40B4-BE49-F238E27FC236}">
                <a16:creationId xmlns:a16="http://schemas.microsoft.com/office/drawing/2014/main" id="{C194508B-E14D-43BE-8924-6A01A8920B61}"/>
              </a:ext>
            </a:extLst>
          </p:cNvPr>
          <p:cNvGrpSpPr/>
          <p:nvPr/>
        </p:nvGrpSpPr>
        <p:grpSpPr>
          <a:xfrm>
            <a:off x="7986215" y="3564162"/>
            <a:ext cx="3035513" cy="892552"/>
            <a:chOff x="4172692" y="4017040"/>
            <a:chExt cx="1689853" cy="892552"/>
          </a:xfrm>
        </p:grpSpPr>
        <p:sp>
          <p:nvSpPr>
            <p:cNvPr id="638" name="TextBox 637">
              <a:extLst>
                <a:ext uri="{FF2B5EF4-FFF2-40B4-BE49-F238E27FC236}">
                  <a16:creationId xmlns:a16="http://schemas.microsoft.com/office/drawing/2014/main" id="{73B08517-A777-47B4-80E5-EE213150F075}"/>
                </a:ext>
              </a:extLst>
            </p:cNvPr>
            <p:cNvSpPr txBox="1"/>
            <p:nvPr/>
          </p:nvSpPr>
          <p:spPr>
            <a:xfrm>
              <a:off x="4172692" y="4263261"/>
              <a:ext cx="16898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639" name="TextBox 638">
              <a:extLst>
                <a:ext uri="{FF2B5EF4-FFF2-40B4-BE49-F238E27FC236}">
                  <a16:creationId xmlns:a16="http://schemas.microsoft.com/office/drawing/2014/main" id="{9B82803C-6B9D-4868-8C7A-CF8D44480928}"/>
                </a:ext>
              </a:extLst>
            </p:cNvPr>
            <p:cNvSpPr txBox="1"/>
            <p:nvPr/>
          </p:nvSpPr>
          <p:spPr>
            <a:xfrm>
              <a:off x="4172692" y="4017040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40" name="Group 639">
            <a:extLst>
              <a:ext uri="{FF2B5EF4-FFF2-40B4-BE49-F238E27FC236}">
                <a16:creationId xmlns:a16="http://schemas.microsoft.com/office/drawing/2014/main" id="{D33EBAAD-C68B-42EB-B800-D929FB9D6DC8}"/>
              </a:ext>
            </a:extLst>
          </p:cNvPr>
          <p:cNvGrpSpPr/>
          <p:nvPr/>
        </p:nvGrpSpPr>
        <p:grpSpPr>
          <a:xfrm>
            <a:off x="7986215" y="5093132"/>
            <a:ext cx="3035513" cy="892552"/>
            <a:chOff x="4172692" y="4017040"/>
            <a:chExt cx="1689853" cy="892552"/>
          </a:xfrm>
        </p:grpSpPr>
        <p:sp>
          <p:nvSpPr>
            <p:cNvPr id="641" name="TextBox 640">
              <a:extLst>
                <a:ext uri="{FF2B5EF4-FFF2-40B4-BE49-F238E27FC236}">
                  <a16:creationId xmlns:a16="http://schemas.microsoft.com/office/drawing/2014/main" id="{F4F4DAE6-2A42-472F-A8E9-3E7E9B9AD078}"/>
                </a:ext>
              </a:extLst>
            </p:cNvPr>
            <p:cNvSpPr txBox="1"/>
            <p:nvPr/>
          </p:nvSpPr>
          <p:spPr>
            <a:xfrm>
              <a:off x="4172692" y="4263261"/>
              <a:ext cx="16898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Get a modern PowerPoint  Presentation that is beautifully designed. Easy to change colors, photos and Text.</a:t>
              </a:r>
              <a:r>
                <a:rPr lang="ko-KR" altLang="en-US" sz="1200" dirty="0">
                  <a:solidFill>
                    <a:schemeClr val="bg1"/>
                  </a:solidFill>
                </a:rPr>
                <a:t> </a:t>
              </a:r>
              <a:endParaRPr lang="en-US" altLang="ko-KR" sz="1200" dirty="0">
                <a:solidFill>
                  <a:schemeClr val="bg1"/>
                </a:solidFill>
              </a:endParaRPr>
            </a:p>
          </p:txBody>
        </p:sp>
        <p:sp>
          <p:nvSpPr>
            <p:cNvPr id="642" name="TextBox 641">
              <a:extLst>
                <a:ext uri="{FF2B5EF4-FFF2-40B4-BE49-F238E27FC236}">
                  <a16:creationId xmlns:a16="http://schemas.microsoft.com/office/drawing/2014/main" id="{64A79B80-D8DE-4A9C-B047-9CC27FCCA415}"/>
                </a:ext>
              </a:extLst>
            </p:cNvPr>
            <p:cNvSpPr txBox="1"/>
            <p:nvPr/>
          </p:nvSpPr>
          <p:spPr>
            <a:xfrm>
              <a:off x="4172692" y="4017040"/>
              <a:ext cx="168985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11248</TotalTime>
  <Words>152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27</cp:revision>
  <dcterms:created xsi:type="dcterms:W3CDTF">2018-02-18T19:39:47Z</dcterms:created>
  <dcterms:modified xsi:type="dcterms:W3CDTF">2021-04-14T04:16:08Z</dcterms:modified>
</cp:coreProperties>
</file>