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7A80342D-AE1D-43A7-B7F1-25477E9A5265}"/>
              </a:ext>
            </a:extLst>
          </p:cNvPr>
          <p:cNvGrpSpPr/>
          <p:nvPr/>
        </p:nvGrpSpPr>
        <p:grpSpPr>
          <a:xfrm>
            <a:off x="1393507" y="2290253"/>
            <a:ext cx="4837618" cy="2015857"/>
            <a:chOff x="1858239" y="2313160"/>
            <a:chExt cx="4837618" cy="2015857"/>
          </a:xfrm>
        </p:grpSpPr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FC7B0950-D7A4-48F4-BE75-14B84A14A9D9}"/>
                </a:ext>
              </a:extLst>
            </p:cNvPr>
            <p:cNvSpPr/>
            <p:nvPr/>
          </p:nvSpPr>
          <p:spPr>
            <a:xfrm>
              <a:off x="1858239" y="2313160"/>
              <a:ext cx="4237761" cy="2015857"/>
            </a:xfrm>
            <a:custGeom>
              <a:avLst/>
              <a:gdLst>
                <a:gd name="connsiteX0" fmla="*/ 2978255 w 11760922"/>
                <a:gd name="connsiteY0" fmla="*/ 0 h 5594544"/>
                <a:gd name="connsiteX1" fmla="*/ 2978255 w 11760922"/>
                <a:gd name="connsiteY1" fmla="*/ 1095496 h 5594544"/>
                <a:gd name="connsiteX2" fmla="*/ 11760922 w 11760922"/>
                <a:gd name="connsiteY2" fmla="*/ 1095496 h 5594544"/>
                <a:gd name="connsiteX3" fmla="*/ 11760922 w 11760922"/>
                <a:gd name="connsiteY3" fmla="*/ 1248434 h 5594544"/>
                <a:gd name="connsiteX4" fmla="*/ 2813525 w 11760922"/>
                <a:gd name="connsiteY4" fmla="*/ 1248434 h 5594544"/>
                <a:gd name="connsiteX5" fmla="*/ 2813525 w 11760922"/>
                <a:gd name="connsiteY5" fmla="*/ 377665 h 5594544"/>
                <a:gd name="connsiteX6" fmla="*/ 256047 w 11760922"/>
                <a:gd name="connsiteY6" fmla="*/ 2797274 h 5594544"/>
                <a:gd name="connsiteX7" fmla="*/ 2813525 w 11760922"/>
                <a:gd name="connsiteY7" fmla="*/ 5216882 h 5594544"/>
                <a:gd name="connsiteX8" fmla="*/ 2813525 w 11760922"/>
                <a:gd name="connsiteY8" fmla="*/ 4346113 h 5594544"/>
                <a:gd name="connsiteX9" fmla="*/ 11760922 w 11760922"/>
                <a:gd name="connsiteY9" fmla="*/ 4346113 h 5594544"/>
                <a:gd name="connsiteX10" fmla="*/ 11760922 w 11760922"/>
                <a:gd name="connsiteY10" fmla="*/ 4499048 h 5594544"/>
                <a:gd name="connsiteX11" fmla="*/ 2978255 w 11760922"/>
                <a:gd name="connsiteY11" fmla="*/ 4499048 h 5594544"/>
                <a:gd name="connsiteX12" fmla="*/ 2978255 w 11760922"/>
                <a:gd name="connsiteY12" fmla="*/ 5594544 h 5594544"/>
                <a:gd name="connsiteX13" fmla="*/ 0 w 11760922"/>
                <a:gd name="connsiteY13" fmla="*/ 2797272 h 5594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760922" h="5594544">
                  <a:moveTo>
                    <a:pt x="2978255" y="0"/>
                  </a:moveTo>
                  <a:lnTo>
                    <a:pt x="2978255" y="1095496"/>
                  </a:lnTo>
                  <a:lnTo>
                    <a:pt x="11760922" y="1095496"/>
                  </a:lnTo>
                  <a:lnTo>
                    <a:pt x="11760922" y="1248434"/>
                  </a:lnTo>
                  <a:lnTo>
                    <a:pt x="2813525" y="1248434"/>
                  </a:lnTo>
                  <a:lnTo>
                    <a:pt x="2813525" y="377665"/>
                  </a:lnTo>
                  <a:lnTo>
                    <a:pt x="256047" y="2797274"/>
                  </a:lnTo>
                  <a:lnTo>
                    <a:pt x="2813525" y="5216882"/>
                  </a:lnTo>
                  <a:lnTo>
                    <a:pt x="2813525" y="4346113"/>
                  </a:lnTo>
                  <a:lnTo>
                    <a:pt x="11760922" y="4346113"/>
                  </a:lnTo>
                  <a:lnTo>
                    <a:pt x="11760922" y="4499048"/>
                  </a:lnTo>
                  <a:lnTo>
                    <a:pt x="2978255" y="4499048"/>
                  </a:lnTo>
                  <a:lnTo>
                    <a:pt x="2978255" y="5594544"/>
                  </a:lnTo>
                  <a:lnTo>
                    <a:pt x="0" y="2797272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1E83B3D3-BA3C-4556-A990-259CF7765B41}"/>
                </a:ext>
              </a:extLst>
            </p:cNvPr>
            <p:cNvSpPr/>
            <p:nvPr/>
          </p:nvSpPr>
          <p:spPr>
            <a:xfrm>
              <a:off x="4591889" y="2473846"/>
              <a:ext cx="2103968" cy="5160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20BD887B-F6C2-4722-AEC9-FA616793687C}"/>
              </a:ext>
            </a:extLst>
          </p:cNvPr>
          <p:cNvGrpSpPr/>
          <p:nvPr/>
        </p:nvGrpSpPr>
        <p:grpSpPr>
          <a:xfrm flipH="1" flipV="1">
            <a:off x="5957869" y="3455849"/>
            <a:ext cx="4837618" cy="2015857"/>
            <a:chOff x="1858239" y="2313160"/>
            <a:chExt cx="4837618" cy="2015857"/>
          </a:xfrm>
        </p:grpSpPr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C0E4966-4A5C-4713-994D-E25CCE311B59}"/>
                </a:ext>
              </a:extLst>
            </p:cNvPr>
            <p:cNvSpPr/>
            <p:nvPr/>
          </p:nvSpPr>
          <p:spPr>
            <a:xfrm>
              <a:off x="1858239" y="2313160"/>
              <a:ext cx="4237761" cy="2015857"/>
            </a:xfrm>
            <a:custGeom>
              <a:avLst/>
              <a:gdLst>
                <a:gd name="connsiteX0" fmla="*/ 2978255 w 11760922"/>
                <a:gd name="connsiteY0" fmla="*/ 0 h 5594544"/>
                <a:gd name="connsiteX1" fmla="*/ 2978255 w 11760922"/>
                <a:gd name="connsiteY1" fmla="*/ 1095496 h 5594544"/>
                <a:gd name="connsiteX2" fmla="*/ 11760922 w 11760922"/>
                <a:gd name="connsiteY2" fmla="*/ 1095496 h 5594544"/>
                <a:gd name="connsiteX3" fmla="*/ 11760922 w 11760922"/>
                <a:gd name="connsiteY3" fmla="*/ 1248434 h 5594544"/>
                <a:gd name="connsiteX4" fmla="*/ 2813525 w 11760922"/>
                <a:gd name="connsiteY4" fmla="*/ 1248434 h 5594544"/>
                <a:gd name="connsiteX5" fmla="*/ 2813525 w 11760922"/>
                <a:gd name="connsiteY5" fmla="*/ 377665 h 5594544"/>
                <a:gd name="connsiteX6" fmla="*/ 256047 w 11760922"/>
                <a:gd name="connsiteY6" fmla="*/ 2797274 h 5594544"/>
                <a:gd name="connsiteX7" fmla="*/ 2813525 w 11760922"/>
                <a:gd name="connsiteY7" fmla="*/ 5216882 h 5594544"/>
                <a:gd name="connsiteX8" fmla="*/ 2813525 w 11760922"/>
                <a:gd name="connsiteY8" fmla="*/ 4346113 h 5594544"/>
                <a:gd name="connsiteX9" fmla="*/ 11760922 w 11760922"/>
                <a:gd name="connsiteY9" fmla="*/ 4346113 h 5594544"/>
                <a:gd name="connsiteX10" fmla="*/ 11760922 w 11760922"/>
                <a:gd name="connsiteY10" fmla="*/ 4499048 h 5594544"/>
                <a:gd name="connsiteX11" fmla="*/ 2978255 w 11760922"/>
                <a:gd name="connsiteY11" fmla="*/ 4499048 h 5594544"/>
                <a:gd name="connsiteX12" fmla="*/ 2978255 w 11760922"/>
                <a:gd name="connsiteY12" fmla="*/ 5594544 h 5594544"/>
                <a:gd name="connsiteX13" fmla="*/ 0 w 11760922"/>
                <a:gd name="connsiteY13" fmla="*/ 2797272 h 5594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760922" h="5594544">
                  <a:moveTo>
                    <a:pt x="2978255" y="0"/>
                  </a:moveTo>
                  <a:lnTo>
                    <a:pt x="2978255" y="1095496"/>
                  </a:lnTo>
                  <a:lnTo>
                    <a:pt x="11760922" y="1095496"/>
                  </a:lnTo>
                  <a:lnTo>
                    <a:pt x="11760922" y="1248434"/>
                  </a:lnTo>
                  <a:lnTo>
                    <a:pt x="2813525" y="1248434"/>
                  </a:lnTo>
                  <a:lnTo>
                    <a:pt x="2813525" y="377665"/>
                  </a:lnTo>
                  <a:lnTo>
                    <a:pt x="256047" y="2797274"/>
                  </a:lnTo>
                  <a:lnTo>
                    <a:pt x="2813525" y="5216882"/>
                  </a:lnTo>
                  <a:lnTo>
                    <a:pt x="2813525" y="4346113"/>
                  </a:lnTo>
                  <a:lnTo>
                    <a:pt x="11760922" y="4346113"/>
                  </a:lnTo>
                  <a:lnTo>
                    <a:pt x="11760922" y="4499048"/>
                  </a:lnTo>
                  <a:lnTo>
                    <a:pt x="2978255" y="4499048"/>
                  </a:lnTo>
                  <a:lnTo>
                    <a:pt x="2978255" y="5594544"/>
                  </a:lnTo>
                  <a:lnTo>
                    <a:pt x="0" y="279727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42837C4E-B58D-48E3-9FFB-8F7B2120FAD3}"/>
                </a:ext>
              </a:extLst>
            </p:cNvPr>
            <p:cNvSpPr/>
            <p:nvPr/>
          </p:nvSpPr>
          <p:spPr>
            <a:xfrm>
              <a:off x="4591889" y="2473846"/>
              <a:ext cx="2103968" cy="5160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Oval 90">
            <a:extLst>
              <a:ext uri="{FF2B5EF4-FFF2-40B4-BE49-F238E27FC236}">
                <a16:creationId xmlns:a16="http://schemas.microsoft.com/office/drawing/2014/main" id="{6B5BBC88-4A4B-4F24-9251-7F5C69A70A8B}"/>
              </a:ext>
            </a:extLst>
          </p:cNvPr>
          <p:cNvSpPr/>
          <p:nvPr/>
        </p:nvSpPr>
        <p:spPr>
          <a:xfrm>
            <a:off x="4127157" y="2395109"/>
            <a:ext cx="627708" cy="6277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61D52C30-4068-44BE-818A-9E66068D9D0D}"/>
              </a:ext>
            </a:extLst>
          </p:cNvPr>
          <p:cNvSpPr/>
          <p:nvPr/>
        </p:nvSpPr>
        <p:spPr>
          <a:xfrm>
            <a:off x="7434129" y="4739142"/>
            <a:ext cx="627708" cy="62770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F3F37E36-B954-446D-A1EB-3A9440692071}"/>
              </a:ext>
            </a:extLst>
          </p:cNvPr>
          <p:cNvSpPr/>
          <p:nvPr/>
        </p:nvSpPr>
        <p:spPr>
          <a:xfrm>
            <a:off x="5489423" y="3271737"/>
            <a:ext cx="1210148" cy="1210146"/>
          </a:xfrm>
          <a:prstGeom prst="ellipse">
            <a:avLst/>
          </a:prstGeom>
          <a:solidFill>
            <a:schemeClr val="accent3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B2F19A67-FB0A-46A7-AC09-570B5DB782B8}"/>
              </a:ext>
            </a:extLst>
          </p:cNvPr>
          <p:cNvSpPr/>
          <p:nvPr/>
        </p:nvSpPr>
        <p:spPr>
          <a:xfrm>
            <a:off x="5628244" y="3410557"/>
            <a:ext cx="932507" cy="93250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ounded Rectangle 5">
            <a:extLst>
              <a:ext uri="{FF2B5EF4-FFF2-40B4-BE49-F238E27FC236}">
                <a16:creationId xmlns:a16="http://schemas.microsoft.com/office/drawing/2014/main" id="{1C73D161-9146-443A-A694-52CE5967692C}"/>
              </a:ext>
            </a:extLst>
          </p:cNvPr>
          <p:cNvSpPr/>
          <p:nvPr/>
        </p:nvSpPr>
        <p:spPr>
          <a:xfrm flipH="1">
            <a:off x="4282386" y="2596077"/>
            <a:ext cx="333962" cy="275498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6" name="Rectangle 130">
            <a:extLst>
              <a:ext uri="{FF2B5EF4-FFF2-40B4-BE49-F238E27FC236}">
                <a16:creationId xmlns:a16="http://schemas.microsoft.com/office/drawing/2014/main" id="{80B3F17B-59A2-479D-9F18-7FD2D752D626}"/>
              </a:ext>
            </a:extLst>
          </p:cNvPr>
          <p:cNvSpPr/>
          <p:nvPr/>
        </p:nvSpPr>
        <p:spPr>
          <a:xfrm>
            <a:off x="7594665" y="4904178"/>
            <a:ext cx="288530" cy="28983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5FB97071-BD8A-4F7C-AA80-00827AF2A39D}"/>
              </a:ext>
            </a:extLst>
          </p:cNvPr>
          <p:cNvGrpSpPr/>
          <p:nvPr/>
        </p:nvGrpSpPr>
        <p:grpSpPr>
          <a:xfrm>
            <a:off x="7476913" y="4097092"/>
            <a:ext cx="3043214" cy="714829"/>
            <a:chOff x="7476913" y="4097092"/>
            <a:chExt cx="3043214" cy="714829"/>
          </a:xfrm>
        </p:grpSpPr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DDF6164B-6F02-431C-A1DE-D8AE46362A51}"/>
                </a:ext>
              </a:extLst>
            </p:cNvPr>
            <p:cNvGrpSpPr/>
            <p:nvPr/>
          </p:nvGrpSpPr>
          <p:grpSpPr>
            <a:xfrm>
              <a:off x="7476913" y="4097092"/>
              <a:ext cx="2071093" cy="714829"/>
              <a:chOff x="1985511" y="4307149"/>
              <a:chExt cx="7456448" cy="714829"/>
            </a:xfrm>
          </p:grpSpPr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8C1CBABE-D0B3-4F0C-9BCF-76CC78461AD9}"/>
                  </a:ext>
                </a:extLst>
              </p:cNvPr>
              <p:cNvSpPr txBox="1"/>
              <p:nvPr/>
            </p:nvSpPr>
            <p:spPr>
              <a:xfrm>
                <a:off x="1985511" y="4560313"/>
                <a:ext cx="74564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latin typeface="Arial" pitchFamily="34" charset="0"/>
                    <a:cs typeface="Arial" pitchFamily="34" charset="0"/>
                  </a:rPr>
                  <a:t>Easy to change colors, photos and Text.  </a:t>
                </a:r>
                <a:r>
                  <a:rPr lang="ko-KR" altLang="en-US" sz="1200" dirty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altLang="ko-KR" sz="1200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ko-KR" altLang="en-US" sz="12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78AEC006-87CF-4251-AB30-CC53B1FAB289}"/>
                  </a:ext>
                </a:extLst>
              </p:cNvPr>
              <p:cNvSpPr txBox="1"/>
              <p:nvPr/>
            </p:nvSpPr>
            <p:spPr>
              <a:xfrm>
                <a:off x="1985515" y="4307149"/>
                <a:ext cx="745644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b="1" dirty="0">
                    <a:latin typeface="Arial" pitchFamily="34" charset="0"/>
                    <a:cs typeface="Arial" pitchFamily="34" charset="0"/>
                  </a:rPr>
                  <a:t>Content  Here</a:t>
                </a:r>
                <a:endParaRPr lang="ko-KR" altLang="en-US" sz="12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BC945B95-0FC9-4F68-8270-DE6FD1D8DD08}"/>
                </a:ext>
              </a:extLst>
            </p:cNvPr>
            <p:cNvSpPr txBox="1"/>
            <p:nvPr/>
          </p:nvSpPr>
          <p:spPr>
            <a:xfrm>
              <a:off x="9482306" y="4162119"/>
              <a:ext cx="1037821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32</a:t>
              </a:r>
              <a:r>
                <a:rPr lang="en-US" altLang="ko-KR" sz="2400" b="1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%</a:t>
              </a:r>
              <a:endParaRPr lang="ko-KR" altLang="en-US" sz="2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642C3DF-BBC0-4C6F-8CBF-E1A4C2A1057E}"/>
              </a:ext>
            </a:extLst>
          </p:cNvPr>
          <p:cNvGrpSpPr/>
          <p:nvPr/>
        </p:nvGrpSpPr>
        <p:grpSpPr>
          <a:xfrm flipH="1">
            <a:off x="1686572" y="2940766"/>
            <a:ext cx="3043214" cy="714829"/>
            <a:chOff x="7476913" y="4097092"/>
            <a:chExt cx="3043214" cy="714829"/>
          </a:xfrm>
        </p:grpSpPr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E51B3128-6929-4DDA-A8C8-AC4B043E1104}"/>
                </a:ext>
              </a:extLst>
            </p:cNvPr>
            <p:cNvGrpSpPr/>
            <p:nvPr/>
          </p:nvGrpSpPr>
          <p:grpSpPr>
            <a:xfrm>
              <a:off x="7476913" y="4097092"/>
              <a:ext cx="2071093" cy="714829"/>
              <a:chOff x="1985511" y="4307149"/>
              <a:chExt cx="7456448" cy="714829"/>
            </a:xfrm>
          </p:grpSpPr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2659BD40-87E6-430C-98CE-B77F5492053B}"/>
                  </a:ext>
                </a:extLst>
              </p:cNvPr>
              <p:cNvSpPr txBox="1"/>
              <p:nvPr/>
            </p:nvSpPr>
            <p:spPr>
              <a:xfrm>
                <a:off x="1985511" y="4560313"/>
                <a:ext cx="74564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latin typeface="Arial" pitchFamily="34" charset="0"/>
                    <a:cs typeface="Arial" pitchFamily="34" charset="0"/>
                  </a:rPr>
                  <a:t>Easy to change colors, photos and Text.  </a:t>
                </a:r>
                <a:r>
                  <a:rPr lang="ko-KR" altLang="en-US" sz="1200" dirty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altLang="ko-KR" sz="1200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ko-KR" altLang="en-US" sz="12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F74F7EAB-3233-4F53-8AD4-F02EBC8FDF0A}"/>
                  </a:ext>
                </a:extLst>
              </p:cNvPr>
              <p:cNvSpPr txBox="1"/>
              <p:nvPr/>
            </p:nvSpPr>
            <p:spPr>
              <a:xfrm>
                <a:off x="1985515" y="4307149"/>
                <a:ext cx="745644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latin typeface="Arial" pitchFamily="34" charset="0"/>
                    <a:cs typeface="Arial" pitchFamily="34" charset="0"/>
                  </a:rPr>
                  <a:t>Content  Here</a:t>
                </a:r>
                <a:endParaRPr lang="ko-KR" altLang="en-US" sz="12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A8168A27-83BA-4F76-A0E7-9AB63701987A}"/>
                </a:ext>
              </a:extLst>
            </p:cNvPr>
            <p:cNvSpPr txBox="1"/>
            <p:nvPr/>
          </p:nvSpPr>
          <p:spPr>
            <a:xfrm>
              <a:off x="9482306" y="4162119"/>
              <a:ext cx="1037821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58</a:t>
              </a:r>
              <a:r>
                <a:rPr lang="en-US" altLang="ko-KR" sz="24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%</a:t>
              </a:r>
              <a:endParaRPr lang="ko-KR" altLang="en-US" sz="2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7" name="Round Same Side Corner Rectangle 8">
            <a:extLst>
              <a:ext uri="{FF2B5EF4-FFF2-40B4-BE49-F238E27FC236}">
                <a16:creationId xmlns:a16="http://schemas.microsoft.com/office/drawing/2014/main" id="{7B7A7001-84BB-4290-94E5-A0F927CCCAF7}"/>
              </a:ext>
            </a:extLst>
          </p:cNvPr>
          <p:cNvSpPr/>
          <p:nvPr/>
        </p:nvSpPr>
        <p:spPr>
          <a:xfrm>
            <a:off x="6736281" y="4530718"/>
            <a:ext cx="393643" cy="1036757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Freeform: Shape 107">
            <a:extLst>
              <a:ext uri="{FF2B5EF4-FFF2-40B4-BE49-F238E27FC236}">
                <a16:creationId xmlns:a16="http://schemas.microsoft.com/office/drawing/2014/main" id="{5C495054-3B87-44C7-996A-F17C8756DF88}"/>
              </a:ext>
            </a:extLst>
          </p:cNvPr>
          <p:cNvSpPr/>
          <p:nvPr/>
        </p:nvSpPr>
        <p:spPr>
          <a:xfrm>
            <a:off x="5043232" y="2166506"/>
            <a:ext cx="560327" cy="1084913"/>
          </a:xfrm>
          <a:custGeom>
            <a:avLst/>
            <a:gdLst>
              <a:gd name="connsiteX0" fmla="*/ 3642393 w 4630845"/>
              <a:gd name="connsiteY0" fmla="*/ 5218502 h 8966308"/>
              <a:gd name="connsiteX1" fmla="*/ 3655990 w 4630845"/>
              <a:gd name="connsiteY1" fmla="*/ 5218502 h 8966308"/>
              <a:gd name="connsiteX2" fmla="*/ 3649191 w 4630845"/>
              <a:gd name="connsiteY2" fmla="*/ 5219875 h 8966308"/>
              <a:gd name="connsiteX3" fmla="*/ 2337179 w 4630845"/>
              <a:gd name="connsiteY3" fmla="*/ 398852 h 8966308"/>
              <a:gd name="connsiteX4" fmla="*/ 3073703 w 4630845"/>
              <a:gd name="connsiteY4" fmla="*/ 1135376 h 8966308"/>
              <a:gd name="connsiteX5" fmla="*/ 2337179 w 4630845"/>
              <a:gd name="connsiteY5" fmla="*/ 1871900 h 8966308"/>
              <a:gd name="connsiteX6" fmla="*/ 1600655 w 4630845"/>
              <a:gd name="connsiteY6" fmla="*/ 1135376 h 8966308"/>
              <a:gd name="connsiteX7" fmla="*/ 2337179 w 4630845"/>
              <a:gd name="connsiteY7" fmla="*/ 398852 h 8966308"/>
              <a:gd name="connsiteX8" fmla="*/ 4351375 w 4630845"/>
              <a:gd name="connsiteY8" fmla="*/ 1529 h 8966308"/>
              <a:gd name="connsiteX9" fmla="*/ 4469115 w 4630845"/>
              <a:gd name="connsiteY9" fmla="*/ 38013 h 8966308"/>
              <a:gd name="connsiteX10" fmla="*/ 4592832 w 4630845"/>
              <a:gd name="connsiteY10" fmla="*/ 459204 h 8966308"/>
              <a:gd name="connsiteX11" fmla="*/ 3226740 w 4630845"/>
              <a:gd name="connsiteY11" fmla="*/ 2961583 h 8966308"/>
              <a:gd name="connsiteX12" fmla="*/ 3225794 w 4630845"/>
              <a:gd name="connsiteY12" fmla="*/ 8573276 h 8966308"/>
              <a:gd name="connsiteX13" fmla="*/ 2832761 w 4630845"/>
              <a:gd name="connsiteY13" fmla="*/ 8966308 h 8966308"/>
              <a:gd name="connsiteX14" fmla="*/ 2439728 w 4630845"/>
              <a:gd name="connsiteY14" fmla="*/ 8573276 h 8966308"/>
              <a:gd name="connsiteX15" fmla="*/ 2439728 w 4630845"/>
              <a:gd name="connsiteY15" fmla="*/ 5432025 h 8966308"/>
              <a:gd name="connsiteX16" fmla="*/ 2203911 w 4630845"/>
              <a:gd name="connsiteY16" fmla="*/ 5432025 h 8966308"/>
              <a:gd name="connsiteX17" fmla="*/ 2203911 w 4630845"/>
              <a:gd name="connsiteY17" fmla="*/ 8573273 h 8966308"/>
              <a:gd name="connsiteX18" fmla="*/ 1810878 w 4630845"/>
              <a:gd name="connsiteY18" fmla="*/ 8966306 h 8966308"/>
              <a:gd name="connsiteX19" fmla="*/ 1417845 w 4630845"/>
              <a:gd name="connsiteY19" fmla="*/ 8573273 h 8966308"/>
              <a:gd name="connsiteX20" fmla="*/ 1435023 w 4630845"/>
              <a:gd name="connsiteY20" fmla="*/ 3411292 h 8966308"/>
              <a:gd name="connsiteX21" fmla="*/ 1434887 w 4630845"/>
              <a:gd name="connsiteY21" fmla="*/ 3004413 h 8966308"/>
              <a:gd name="connsiteX22" fmla="*/ 1429185 w 4630845"/>
              <a:gd name="connsiteY22" fmla="*/ 3007526 h 8966308"/>
              <a:gd name="connsiteX23" fmla="*/ 38013 w 4630845"/>
              <a:gd name="connsiteY23" fmla="*/ 459204 h 8966308"/>
              <a:gd name="connsiteX24" fmla="*/ 161729 w 4630845"/>
              <a:gd name="connsiteY24" fmla="*/ 38013 h 8966308"/>
              <a:gd name="connsiteX25" fmla="*/ 279469 w 4630845"/>
              <a:gd name="connsiteY25" fmla="*/ 1529 h 8966308"/>
              <a:gd name="connsiteX26" fmla="*/ 582920 w 4630845"/>
              <a:gd name="connsiteY26" fmla="*/ 161730 h 8966308"/>
              <a:gd name="connsiteX27" fmla="*/ 1607281 w 4630845"/>
              <a:gd name="connsiteY27" fmla="*/ 2038135 h 8966308"/>
              <a:gd name="connsiteX28" fmla="*/ 3023563 w 4630845"/>
              <a:gd name="connsiteY28" fmla="*/ 2038135 h 8966308"/>
              <a:gd name="connsiteX29" fmla="*/ 4047924 w 4630845"/>
              <a:gd name="connsiteY29" fmla="*/ 161729 h 8966308"/>
              <a:gd name="connsiteX30" fmla="*/ 4351375 w 4630845"/>
              <a:gd name="connsiteY30" fmla="*/ 1529 h 8966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630845" h="8966308">
                <a:moveTo>
                  <a:pt x="3642393" y="5218502"/>
                </a:moveTo>
                <a:lnTo>
                  <a:pt x="3655990" y="5218502"/>
                </a:lnTo>
                <a:lnTo>
                  <a:pt x="3649191" y="5219875"/>
                </a:lnTo>
                <a:close/>
                <a:moveTo>
                  <a:pt x="2337179" y="398852"/>
                </a:moveTo>
                <a:cubicBezTo>
                  <a:pt x="2743951" y="398852"/>
                  <a:pt x="3073703" y="728605"/>
                  <a:pt x="3073703" y="1135376"/>
                </a:cubicBezTo>
                <a:cubicBezTo>
                  <a:pt x="3073703" y="1542147"/>
                  <a:pt x="2743951" y="1871900"/>
                  <a:pt x="2337179" y="1871900"/>
                </a:cubicBezTo>
                <a:cubicBezTo>
                  <a:pt x="1930408" y="1871900"/>
                  <a:pt x="1600655" y="1542147"/>
                  <a:pt x="1600655" y="1135376"/>
                </a:cubicBezTo>
                <a:cubicBezTo>
                  <a:pt x="1600655" y="728605"/>
                  <a:pt x="1930408" y="398852"/>
                  <a:pt x="2337179" y="398852"/>
                </a:cubicBezTo>
                <a:close/>
                <a:moveTo>
                  <a:pt x="4351375" y="1529"/>
                </a:moveTo>
                <a:cubicBezTo>
                  <a:pt x="4391498" y="5536"/>
                  <a:pt x="4431497" y="17477"/>
                  <a:pt x="4469115" y="38013"/>
                </a:cubicBezTo>
                <a:cubicBezTo>
                  <a:pt x="4619587" y="120158"/>
                  <a:pt x="4674977" y="308732"/>
                  <a:pt x="4592832" y="459204"/>
                </a:cubicBezTo>
                <a:lnTo>
                  <a:pt x="3226740" y="2961583"/>
                </a:lnTo>
                <a:lnTo>
                  <a:pt x="3225794" y="8573276"/>
                </a:lnTo>
                <a:cubicBezTo>
                  <a:pt x="3225794" y="8790341"/>
                  <a:pt x="3049827" y="8966308"/>
                  <a:pt x="2832761" y="8966308"/>
                </a:cubicBezTo>
                <a:cubicBezTo>
                  <a:pt x="2615696" y="8966308"/>
                  <a:pt x="2439728" y="8790341"/>
                  <a:pt x="2439728" y="8573276"/>
                </a:cubicBezTo>
                <a:lnTo>
                  <a:pt x="2439728" y="5432025"/>
                </a:lnTo>
                <a:lnTo>
                  <a:pt x="2203911" y="5432025"/>
                </a:lnTo>
                <a:lnTo>
                  <a:pt x="2203911" y="8573273"/>
                </a:lnTo>
                <a:cubicBezTo>
                  <a:pt x="2203911" y="8790339"/>
                  <a:pt x="2027943" y="8966306"/>
                  <a:pt x="1810878" y="8966306"/>
                </a:cubicBezTo>
                <a:cubicBezTo>
                  <a:pt x="1593812" y="8966306"/>
                  <a:pt x="1417845" y="8790339"/>
                  <a:pt x="1417845" y="8573273"/>
                </a:cubicBezTo>
                <a:cubicBezTo>
                  <a:pt x="1425222" y="7700108"/>
                  <a:pt x="1434775" y="5148354"/>
                  <a:pt x="1435023" y="3411292"/>
                </a:cubicBezTo>
                <a:lnTo>
                  <a:pt x="1434887" y="3004413"/>
                </a:lnTo>
                <a:lnTo>
                  <a:pt x="1429185" y="3007526"/>
                </a:lnTo>
                <a:lnTo>
                  <a:pt x="38013" y="459204"/>
                </a:lnTo>
                <a:cubicBezTo>
                  <a:pt x="-44132" y="308732"/>
                  <a:pt x="11257" y="120158"/>
                  <a:pt x="161729" y="38013"/>
                </a:cubicBezTo>
                <a:cubicBezTo>
                  <a:pt x="199347" y="17477"/>
                  <a:pt x="239347" y="5536"/>
                  <a:pt x="279469" y="1529"/>
                </a:cubicBezTo>
                <a:cubicBezTo>
                  <a:pt x="399836" y="-10495"/>
                  <a:pt x="521311" y="48876"/>
                  <a:pt x="582920" y="161730"/>
                </a:cubicBezTo>
                <a:lnTo>
                  <a:pt x="1607281" y="2038135"/>
                </a:lnTo>
                <a:lnTo>
                  <a:pt x="3023563" y="2038135"/>
                </a:lnTo>
                <a:lnTo>
                  <a:pt x="4047924" y="161729"/>
                </a:lnTo>
                <a:cubicBezTo>
                  <a:pt x="4109533" y="48876"/>
                  <a:pt x="4231008" y="-10495"/>
                  <a:pt x="4351375" y="152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9" name="Isosceles Triangle 41">
            <a:extLst>
              <a:ext uri="{FF2B5EF4-FFF2-40B4-BE49-F238E27FC236}">
                <a16:creationId xmlns:a16="http://schemas.microsoft.com/office/drawing/2014/main" id="{C85AB74C-0704-4CB8-97E8-C1F888FBD5BF}"/>
              </a:ext>
            </a:extLst>
          </p:cNvPr>
          <p:cNvSpPr/>
          <p:nvPr/>
        </p:nvSpPr>
        <p:spPr>
          <a:xfrm>
            <a:off x="5886808" y="3576319"/>
            <a:ext cx="418384" cy="600982"/>
          </a:xfrm>
          <a:custGeom>
            <a:avLst/>
            <a:gdLst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63436 w 2736000"/>
              <a:gd name="connsiteY1" fmla="*/ 2564418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32752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736000" h="3930092">
                <a:moveTo>
                  <a:pt x="1367278" y="2418044"/>
                </a:moveTo>
                <a:cubicBezTo>
                  <a:pt x="1475622" y="2496498"/>
                  <a:pt x="1442256" y="2523346"/>
                  <a:pt x="1552576" y="2576139"/>
                </a:cubicBezTo>
                <a:cubicBezTo>
                  <a:pt x="1866725" y="2636040"/>
                  <a:pt x="2088000" y="3057033"/>
                  <a:pt x="2088000" y="3520946"/>
                </a:cubicBezTo>
                <a:lnTo>
                  <a:pt x="648080" y="3506285"/>
                </a:lnTo>
                <a:cubicBezTo>
                  <a:pt x="653073" y="3048089"/>
                  <a:pt x="871005" y="2673776"/>
                  <a:pt x="1182763" y="2571640"/>
                </a:cubicBezTo>
                <a:cubicBezTo>
                  <a:pt x="1280064" y="2508169"/>
                  <a:pt x="1254632" y="2499927"/>
                  <a:pt x="1367278" y="2418044"/>
                </a:cubicBezTo>
                <a:close/>
                <a:moveTo>
                  <a:pt x="648003" y="793859"/>
                </a:moveTo>
                <a:lnTo>
                  <a:pt x="2087849" y="808518"/>
                </a:lnTo>
                <a:cubicBezTo>
                  <a:pt x="2081743" y="1099400"/>
                  <a:pt x="1898532" y="1346081"/>
                  <a:pt x="1641214" y="1449982"/>
                </a:cubicBezTo>
                <a:cubicBezTo>
                  <a:pt x="1581100" y="1476031"/>
                  <a:pt x="1454311" y="1749732"/>
                  <a:pt x="1368003" y="1937706"/>
                </a:cubicBezTo>
                <a:cubicBezTo>
                  <a:pt x="1290978" y="1744554"/>
                  <a:pt x="1168712" y="1479962"/>
                  <a:pt x="1094068" y="1448735"/>
                </a:cubicBezTo>
                <a:cubicBezTo>
                  <a:pt x="831917" y="1343398"/>
                  <a:pt x="648003" y="1089607"/>
                  <a:pt x="648003" y="793859"/>
                </a:cubicBezTo>
                <a:close/>
                <a:moveTo>
                  <a:pt x="516625" y="299874"/>
                </a:moveTo>
                <a:lnTo>
                  <a:pt x="516625" y="449580"/>
                </a:lnTo>
                <a:cubicBezTo>
                  <a:pt x="516625" y="947043"/>
                  <a:pt x="728081" y="1374116"/>
                  <a:pt x="1029987" y="1557992"/>
                </a:cubicBezTo>
                <a:cubicBezTo>
                  <a:pt x="1152140" y="1645374"/>
                  <a:pt x="1146996" y="1879118"/>
                  <a:pt x="1146996" y="2057479"/>
                </a:cubicBezTo>
                <a:cubicBezTo>
                  <a:pt x="1146996" y="2199170"/>
                  <a:pt x="1165085" y="2330604"/>
                  <a:pt x="1055065" y="2431585"/>
                </a:cubicBezTo>
                <a:cubicBezTo>
                  <a:pt x="746548" y="2590263"/>
                  <a:pt x="539378" y="3004916"/>
                  <a:pt x="539378" y="3468615"/>
                </a:cubicBezTo>
                <a:lnTo>
                  <a:pt x="539378" y="3604591"/>
                </a:lnTo>
                <a:lnTo>
                  <a:pt x="2196077" y="3604591"/>
                </a:lnTo>
                <a:lnTo>
                  <a:pt x="2196077" y="3468615"/>
                </a:lnTo>
                <a:cubicBezTo>
                  <a:pt x="2196077" y="3023625"/>
                  <a:pt x="1980552" y="2629673"/>
                  <a:pt x="1695313" y="2440912"/>
                </a:cubicBezTo>
                <a:cubicBezTo>
                  <a:pt x="1597256" y="2355530"/>
                  <a:pt x="1621109" y="2199255"/>
                  <a:pt x="1617547" y="2049252"/>
                </a:cubicBezTo>
                <a:cubicBezTo>
                  <a:pt x="1614246" y="1910233"/>
                  <a:pt x="1594005" y="1638458"/>
                  <a:pt x="1719395" y="1540961"/>
                </a:cubicBezTo>
                <a:cubicBezTo>
                  <a:pt x="2008283" y="1349911"/>
                  <a:pt x="2207952" y="932979"/>
                  <a:pt x="2207952" y="449580"/>
                </a:cubicBezTo>
                <a:lnTo>
                  <a:pt x="2207952" y="299874"/>
                </a:lnTo>
                <a:lnTo>
                  <a:pt x="516625" y="299874"/>
                </a:lnTo>
                <a:close/>
                <a:moveTo>
                  <a:pt x="144000" y="0"/>
                </a:moveTo>
                <a:lnTo>
                  <a:pt x="2592000" y="0"/>
                </a:lnTo>
                <a:cubicBezTo>
                  <a:pt x="2671529" y="0"/>
                  <a:pt x="2736000" y="64471"/>
                  <a:pt x="2736000" y="144000"/>
                </a:cubicBezTo>
                <a:cubicBezTo>
                  <a:pt x="2736000" y="223529"/>
                  <a:pt x="2671529" y="288000"/>
                  <a:pt x="2592000" y="288000"/>
                </a:cubicBezTo>
                <a:lnTo>
                  <a:pt x="2396702" y="288000"/>
                </a:lnTo>
                <a:lnTo>
                  <a:pt x="2396702" y="413234"/>
                </a:lnTo>
                <a:cubicBezTo>
                  <a:pt x="2396702" y="964640"/>
                  <a:pt x="2159804" y="1441170"/>
                  <a:pt x="1815389" y="1665324"/>
                </a:cubicBezTo>
                <a:cubicBezTo>
                  <a:pt x="1718143" y="1767020"/>
                  <a:pt x="1749155" y="1822697"/>
                  <a:pt x="1753098" y="1974987"/>
                </a:cubicBezTo>
                <a:cubicBezTo>
                  <a:pt x="1757412" y="2141597"/>
                  <a:pt x="1739638" y="2200230"/>
                  <a:pt x="1825752" y="2312143"/>
                </a:cubicBezTo>
                <a:cubicBezTo>
                  <a:pt x="2164142" y="2539312"/>
                  <a:pt x="2395980" y="3011520"/>
                  <a:pt x="2395980" y="3557007"/>
                </a:cubicBezTo>
                <a:lnTo>
                  <a:pt x="2395980" y="3642092"/>
                </a:lnTo>
                <a:lnTo>
                  <a:pt x="2592000" y="3642092"/>
                </a:lnTo>
                <a:cubicBezTo>
                  <a:pt x="2671529" y="3642092"/>
                  <a:pt x="2736000" y="3706563"/>
                  <a:pt x="2736000" y="3786092"/>
                </a:cubicBezTo>
                <a:cubicBezTo>
                  <a:pt x="2736000" y="3865621"/>
                  <a:pt x="2671529" y="3930092"/>
                  <a:pt x="2592000" y="3930092"/>
                </a:cubicBezTo>
                <a:lnTo>
                  <a:pt x="144000" y="3930092"/>
                </a:lnTo>
                <a:cubicBezTo>
                  <a:pt x="64471" y="3930092"/>
                  <a:pt x="0" y="3865621"/>
                  <a:pt x="0" y="3786092"/>
                </a:cubicBezTo>
                <a:cubicBezTo>
                  <a:pt x="0" y="3706563"/>
                  <a:pt x="64471" y="3642092"/>
                  <a:pt x="144000" y="3642092"/>
                </a:cubicBezTo>
                <a:lnTo>
                  <a:pt x="338578" y="3642092"/>
                </a:lnTo>
                <a:lnTo>
                  <a:pt x="338578" y="3557007"/>
                </a:lnTo>
                <a:cubicBezTo>
                  <a:pt x="338578" y="2988551"/>
                  <a:pt x="590352" y="2499674"/>
                  <a:pt x="951672" y="2284199"/>
                </a:cubicBezTo>
                <a:cubicBezTo>
                  <a:pt x="1026597" y="2195332"/>
                  <a:pt x="1008559" y="2142287"/>
                  <a:pt x="1012216" y="1995181"/>
                </a:cubicBezTo>
                <a:cubicBezTo>
                  <a:pt x="1001243" y="1843296"/>
                  <a:pt x="1013640" y="1774963"/>
                  <a:pt x="943195" y="1693402"/>
                </a:cubicBezTo>
                <a:cubicBezTo>
                  <a:pt x="584785" y="1476413"/>
                  <a:pt x="339300" y="978710"/>
                  <a:pt x="339300" y="413234"/>
                </a:cubicBezTo>
                <a:lnTo>
                  <a:pt x="3393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874C3F7D-753D-4C55-86A7-0BA268A97087}"/>
              </a:ext>
            </a:extLst>
          </p:cNvPr>
          <p:cNvSpPr txBox="1"/>
          <p:nvPr/>
        </p:nvSpPr>
        <p:spPr>
          <a:xfrm>
            <a:off x="6466133" y="1918408"/>
            <a:ext cx="4714792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accent1"/>
                </a:solidFill>
                <a:cs typeface="Arial" pitchFamily="34" charset="0"/>
              </a:rPr>
              <a:t>ALLPPT Layout</a:t>
            </a:r>
          </a:p>
          <a:p>
            <a:r>
              <a:rPr lang="en-GB" altLang="ko-KR" dirty="0">
                <a:cs typeface="Arial" pitchFamily="34" charset="0"/>
              </a:rPr>
              <a:t>Clean Text Slide for your Presentation</a:t>
            </a:r>
            <a:endParaRPr lang="ko-KR" altLang="en-US" dirty="0">
              <a:cs typeface="Arial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13127E4F-EEAF-4E42-928A-1D03D17369CC}"/>
              </a:ext>
            </a:extLst>
          </p:cNvPr>
          <p:cNvSpPr txBox="1"/>
          <p:nvPr/>
        </p:nvSpPr>
        <p:spPr>
          <a:xfrm>
            <a:off x="1011076" y="5238339"/>
            <a:ext cx="4714792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dirty="0">
                <a:solidFill>
                  <a:schemeClr val="accent2"/>
                </a:solidFill>
                <a:cs typeface="Arial" pitchFamily="34" charset="0"/>
              </a:rPr>
              <a:t>ALLPPT Layout</a:t>
            </a:r>
          </a:p>
          <a:p>
            <a:pPr algn="r"/>
            <a:r>
              <a:rPr lang="en-GB" altLang="ko-KR" dirty="0">
                <a:cs typeface="Arial" pitchFamily="34" charset="0"/>
              </a:rPr>
              <a:t>Clean Text Slide for your Presentation</a:t>
            </a:r>
            <a:endParaRPr lang="ko-KR" altLang="en-US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62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13</cp:revision>
  <dcterms:created xsi:type="dcterms:W3CDTF">2018-02-18T19:39:47Z</dcterms:created>
  <dcterms:modified xsi:type="dcterms:W3CDTF">2021-04-19T04:11:49Z</dcterms:modified>
</cp:coreProperties>
</file>