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9050">
              <a:solidFill>
                <a:schemeClr val="accent2"/>
              </a:solidFill>
            </a:ln>
          </c:spPr>
          <c:marker>
            <c:symbol val="circle"/>
            <c:size val="5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4300</c:v>
                </c:pt>
                <c:pt idx="1">
                  <c:v>3700</c:v>
                </c:pt>
                <c:pt idx="2">
                  <c:v>5050</c:v>
                </c:pt>
                <c:pt idx="3">
                  <c:v>3500</c:v>
                </c:pt>
                <c:pt idx="4">
                  <c:v>4500</c:v>
                </c:pt>
                <c:pt idx="5">
                  <c:v>6700</c:v>
                </c:pt>
                <c:pt idx="6">
                  <c:v>3600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6C-452A-A66A-316FEDC92D2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19050">
              <a:solidFill>
                <a:schemeClr val="accent1"/>
              </a:solidFill>
            </a:ln>
          </c:spPr>
          <c:marker>
            <c:symbol val="circle"/>
            <c:size val="5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2400</c:v>
                </c:pt>
                <c:pt idx="1">
                  <c:v>4400</c:v>
                </c:pt>
                <c:pt idx="2">
                  <c:v>1800</c:v>
                </c:pt>
                <c:pt idx="3">
                  <c:v>2800</c:v>
                </c:pt>
                <c:pt idx="4">
                  <c:v>6700</c:v>
                </c:pt>
                <c:pt idx="5">
                  <c:v>5900</c:v>
                </c:pt>
                <c:pt idx="6">
                  <c:v>7700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6C-452A-A66A-316FEDC92D2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19050">
              <a:solidFill>
                <a:schemeClr val="accent1"/>
              </a:solidFill>
            </a:ln>
          </c:spPr>
          <c:marker>
            <c:symbol val="circle"/>
            <c:size val="5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2300</c:v>
                </c:pt>
                <c:pt idx="1">
                  <c:v>3500</c:v>
                </c:pt>
                <c:pt idx="2">
                  <c:v>3007</c:v>
                </c:pt>
                <c:pt idx="3">
                  <c:v>5200</c:v>
                </c:pt>
                <c:pt idx="4">
                  <c:v>3400</c:v>
                </c:pt>
                <c:pt idx="5">
                  <c:v>3500</c:v>
                </c:pt>
                <c:pt idx="6">
                  <c:v>6400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6C-452A-A66A-316FEDC92D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712064"/>
        <c:axId val="60713984"/>
      </c:lineChart>
      <c:catAx>
        <c:axId val="60712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60713984"/>
        <c:crosses val="autoZero"/>
        <c:auto val="1"/>
        <c:lblAlgn val="ctr"/>
        <c:lblOffset val="100"/>
        <c:noMultiLvlLbl val="0"/>
      </c:catAx>
      <c:valAx>
        <c:axId val="6071398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60712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22" name="Group 1021">
            <a:extLst>
              <a:ext uri="{FF2B5EF4-FFF2-40B4-BE49-F238E27FC236}">
                <a16:creationId xmlns:a16="http://schemas.microsoft.com/office/drawing/2014/main" id="{46703DB7-9E59-43EF-ADB9-61B3E80BDFCE}"/>
              </a:ext>
            </a:extLst>
          </p:cNvPr>
          <p:cNvGrpSpPr/>
          <p:nvPr/>
        </p:nvGrpSpPr>
        <p:grpSpPr>
          <a:xfrm>
            <a:off x="928239" y="1803458"/>
            <a:ext cx="5650440" cy="998056"/>
            <a:chOff x="1353016" y="1766707"/>
            <a:chExt cx="2452106" cy="998056"/>
          </a:xfrm>
        </p:grpSpPr>
        <p:sp>
          <p:nvSpPr>
            <p:cNvPr id="1023" name="TextBox 1022">
              <a:extLst>
                <a:ext uri="{FF2B5EF4-FFF2-40B4-BE49-F238E27FC236}">
                  <a16:creationId xmlns:a16="http://schemas.microsoft.com/office/drawing/2014/main" id="{F07CFF89-1A84-4901-BB30-15F5251A7E33}"/>
                </a:ext>
              </a:extLst>
            </p:cNvPr>
            <p:cNvSpPr txBox="1"/>
            <p:nvPr/>
          </p:nvSpPr>
          <p:spPr>
            <a:xfrm>
              <a:off x="1353016" y="2118432"/>
              <a:ext cx="24501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You can simply impress your audience and add a unique zing and appeal to your Presentations. </a:t>
              </a:r>
            </a:p>
          </p:txBody>
        </p:sp>
        <p:sp>
          <p:nvSpPr>
            <p:cNvPr id="1024" name="TextBox 1023">
              <a:extLst>
                <a:ext uri="{FF2B5EF4-FFF2-40B4-BE49-F238E27FC236}">
                  <a16:creationId xmlns:a16="http://schemas.microsoft.com/office/drawing/2014/main" id="{63CBCC67-F9C1-4A48-8A38-B1B6DDDD8061}"/>
                </a:ext>
              </a:extLst>
            </p:cNvPr>
            <p:cNvSpPr txBox="1"/>
            <p:nvPr/>
          </p:nvSpPr>
          <p:spPr>
            <a:xfrm>
              <a:off x="1353016" y="1766707"/>
              <a:ext cx="2452106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25" name="TextBox 1024">
            <a:extLst>
              <a:ext uri="{FF2B5EF4-FFF2-40B4-BE49-F238E27FC236}">
                <a16:creationId xmlns:a16="http://schemas.microsoft.com/office/drawing/2014/main" id="{3B367639-0441-4808-A4D4-745E7764D9CB}"/>
              </a:ext>
            </a:extLst>
          </p:cNvPr>
          <p:cNvSpPr txBox="1"/>
          <p:nvPr/>
        </p:nvSpPr>
        <p:spPr>
          <a:xfrm>
            <a:off x="962640" y="3007934"/>
            <a:ext cx="1633993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$352,000</a:t>
            </a:r>
            <a:endParaRPr lang="en-US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26" name="TextBox 1025">
            <a:extLst>
              <a:ext uri="{FF2B5EF4-FFF2-40B4-BE49-F238E27FC236}">
                <a16:creationId xmlns:a16="http://schemas.microsoft.com/office/drawing/2014/main" id="{FE70B62B-FF28-4AC1-B700-539ECD95F7DD}"/>
              </a:ext>
            </a:extLst>
          </p:cNvPr>
          <p:cNvSpPr txBox="1"/>
          <p:nvPr/>
        </p:nvSpPr>
        <p:spPr>
          <a:xfrm>
            <a:off x="2842728" y="3005315"/>
            <a:ext cx="1633993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$352,000</a:t>
            </a:r>
            <a:endParaRPr lang="en-US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27" name="TextBox 1026">
            <a:extLst>
              <a:ext uri="{FF2B5EF4-FFF2-40B4-BE49-F238E27FC236}">
                <a16:creationId xmlns:a16="http://schemas.microsoft.com/office/drawing/2014/main" id="{33D1FD65-93B2-4A20-9ECF-2CDBB5588637}"/>
              </a:ext>
            </a:extLst>
          </p:cNvPr>
          <p:cNvSpPr txBox="1"/>
          <p:nvPr/>
        </p:nvSpPr>
        <p:spPr>
          <a:xfrm>
            <a:off x="4722816" y="3002696"/>
            <a:ext cx="1633993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$352,000</a:t>
            </a:r>
            <a:endParaRPr lang="en-US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028" name="Chart 1027">
            <a:extLst>
              <a:ext uri="{FF2B5EF4-FFF2-40B4-BE49-F238E27FC236}">
                <a16:creationId xmlns:a16="http://schemas.microsoft.com/office/drawing/2014/main" id="{2271F055-8471-40F3-B71E-8304696B3415}"/>
              </a:ext>
            </a:extLst>
          </p:cNvPr>
          <p:cNvGraphicFramePr/>
          <p:nvPr/>
        </p:nvGraphicFramePr>
        <p:xfrm>
          <a:off x="923824" y="3839300"/>
          <a:ext cx="5650440" cy="2434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Box 1028">
            <a:extLst>
              <a:ext uri="{FF2B5EF4-FFF2-40B4-BE49-F238E27FC236}">
                <a16:creationId xmlns:a16="http://schemas.microsoft.com/office/drawing/2014/main" id="{44DA27F0-2695-4D79-AC75-986AED66B5FC}"/>
              </a:ext>
            </a:extLst>
          </p:cNvPr>
          <p:cNvSpPr txBox="1"/>
          <p:nvPr/>
        </p:nvSpPr>
        <p:spPr>
          <a:xfrm>
            <a:off x="7315716" y="1665044"/>
            <a:ext cx="4326335" cy="1292662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</a:t>
            </a:r>
            <a:r>
              <a:rPr lang="en-US" altLang="ko-KR" sz="2800" dirty="0">
                <a:solidFill>
                  <a:schemeClr val="accent4"/>
                </a:solidFill>
              </a:rPr>
              <a:t>Create</a:t>
            </a:r>
          </a:p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Quality </a:t>
            </a:r>
            <a:r>
              <a:rPr lang="en-US" altLang="ko-KR" sz="2800" dirty="0">
                <a:solidFill>
                  <a:schemeClr val="accent3"/>
                </a:solidFill>
              </a:rPr>
              <a:t>Professional </a:t>
            </a:r>
          </a:p>
          <a:p>
            <a:r>
              <a:rPr lang="en-US" altLang="ko-KR" sz="2800" dirty="0">
                <a:solidFill>
                  <a:schemeClr val="accent4"/>
                </a:solidFill>
              </a:rPr>
              <a:t>PPT</a:t>
            </a:r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Presentation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30" name="그룹 4">
            <a:extLst>
              <a:ext uri="{FF2B5EF4-FFF2-40B4-BE49-F238E27FC236}">
                <a16:creationId xmlns:a16="http://schemas.microsoft.com/office/drawing/2014/main" id="{5CB3933D-5E0B-4CC0-978C-7080597CD159}"/>
              </a:ext>
            </a:extLst>
          </p:cNvPr>
          <p:cNvGrpSpPr/>
          <p:nvPr/>
        </p:nvGrpSpPr>
        <p:grpSpPr>
          <a:xfrm>
            <a:off x="9421562" y="5178568"/>
            <a:ext cx="2196001" cy="918532"/>
            <a:chOff x="6770146" y="5164195"/>
            <a:chExt cx="2196001" cy="918532"/>
          </a:xfrm>
        </p:grpSpPr>
        <p:sp>
          <p:nvSpPr>
            <p:cNvPr id="1031" name="TextBox 1030">
              <a:extLst>
                <a:ext uri="{FF2B5EF4-FFF2-40B4-BE49-F238E27FC236}">
                  <a16:creationId xmlns:a16="http://schemas.microsoft.com/office/drawing/2014/main" id="{7705CED7-BECF-491E-BD99-E7535EB82E91}"/>
                </a:ext>
              </a:extLst>
            </p:cNvPr>
            <p:cNvSpPr txBox="1"/>
            <p:nvPr/>
          </p:nvSpPr>
          <p:spPr>
            <a:xfrm>
              <a:off x="6770147" y="5164195"/>
              <a:ext cx="21960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032" name="TextBox 1031">
              <a:extLst>
                <a:ext uri="{FF2B5EF4-FFF2-40B4-BE49-F238E27FC236}">
                  <a16:creationId xmlns:a16="http://schemas.microsoft.com/office/drawing/2014/main" id="{4F9CD51C-FB1E-4F82-A7A7-140B5184EBC7}"/>
                </a:ext>
              </a:extLst>
            </p:cNvPr>
            <p:cNvSpPr txBox="1"/>
            <p:nvPr/>
          </p:nvSpPr>
          <p:spPr>
            <a:xfrm>
              <a:off x="6770146" y="5436396"/>
              <a:ext cx="219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539234-F0D8-420E-AF07-AF9D4BDAC257}"/>
              </a:ext>
            </a:extLst>
          </p:cNvPr>
          <p:cNvSpPr/>
          <p:nvPr/>
        </p:nvSpPr>
        <p:spPr>
          <a:xfrm>
            <a:off x="10237058" y="4539640"/>
            <a:ext cx="566192" cy="5661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034" name="그룹 3">
            <a:extLst>
              <a:ext uri="{FF2B5EF4-FFF2-40B4-BE49-F238E27FC236}">
                <a16:creationId xmlns:a16="http://schemas.microsoft.com/office/drawing/2014/main" id="{6B462F81-61E7-4F17-8BCB-01EF5F65B2F6}"/>
              </a:ext>
            </a:extLst>
          </p:cNvPr>
          <p:cNvGrpSpPr/>
          <p:nvPr/>
        </p:nvGrpSpPr>
        <p:grpSpPr>
          <a:xfrm>
            <a:off x="7096665" y="5178568"/>
            <a:ext cx="2196000" cy="918532"/>
            <a:chOff x="4445250" y="5164195"/>
            <a:chExt cx="2196000" cy="918532"/>
          </a:xfrm>
        </p:grpSpPr>
        <p:sp>
          <p:nvSpPr>
            <p:cNvPr id="1035" name="TextBox 1034">
              <a:extLst>
                <a:ext uri="{FF2B5EF4-FFF2-40B4-BE49-F238E27FC236}">
                  <a16:creationId xmlns:a16="http://schemas.microsoft.com/office/drawing/2014/main" id="{F7A6A7EC-712A-43AA-A5BA-6DC999CC8963}"/>
                </a:ext>
              </a:extLst>
            </p:cNvPr>
            <p:cNvSpPr txBox="1"/>
            <p:nvPr/>
          </p:nvSpPr>
          <p:spPr>
            <a:xfrm>
              <a:off x="4445250" y="5164195"/>
              <a:ext cx="21960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036" name="TextBox 1035">
              <a:extLst>
                <a:ext uri="{FF2B5EF4-FFF2-40B4-BE49-F238E27FC236}">
                  <a16:creationId xmlns:a16="http://schemas.microsoft.com/office/drawing/2014/main" id="{5E859F2B-D237-4FBF-B945-DE254BEEBF18}"/>
                </a:ext>
              </a:extLst>
            </p:cNvPr>
            <p:cNvSpPr txBox="1"/>
            <p:nvPr/>
          </p:nvSpPr>
          <p:spPr>
            <a:xfrm>
              <a:off x="4445250" y="5436396"/>
              <a:ext cx="219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5D7FB09B-4D77-4836-8640-D06911DDA605}"/>
              </a:ext>
            </a:extLst>
          </p:cNvPr>
          <p:cNvSpPr/>
          <p:nvPr/>
        </p:nvSpPr>
        <p:spPr>
          <a:xfrm>
            <a:off x="7912162" y="4548533"/>
            <a:ext cx="566192" cy="5661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038" name="Frame 17">
            <a:extLst>
              <a:ext uri="{FF2B5EF4-FFF2-40B4-BE49-F238E27FC236}">
                <a16:creationId xmlns:a16="http://schemas.microsoft.com/office/drawing/2014/main" id="{05D1FD4B-B8C5-41B0-899D-05012D381DB3}"/>
              </a:ext>
            </a:extLst>
          </p:cNvPr>
          <p:cNvSpPr/>
          <p:nvPr/>
        </p:nvSpPr>
        <p:spPr>
          <a:xfrm>
            <a:off x="10374355" y="4680157"/>
            <a:ext cx="273722" cy="27372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39" name="TextBox 1038">
            <a:extLst>
              <a:ext uri="{FF2B5EF4-FFF2-40B4-BE49-F238E27FC236}">
                <a16:creationId xmlns:a16="http://schemas.microsoft.com/office/drawing/2014/main" id="{CAED666A-F705-4B33-B56A-38FFB0AF6CC3}"/>
              </a:ext>
            </a:extLst>
          </p:cNvPr>
          <p:cNvSpPr txBox="1"/>
          <p:nvPr/>
        </p:nvSpPr>
        <p:spPr>
          <a:xfrm>
            <a:off x="7315716" y="3033555"/>
            <a:ext cx="4301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You can simply impress your audience and add a unique zing and appeal to your Presentations. 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40" name="자유형: 도형 94">
            <a:extLst>
              <a:ext uri="{FF2B5EF4-FFF2-40B4-BE49-F238E27FC236}">
                <a16:creationId xmlns:a16="http://schemas.microsoft.com/office/drawing/2014/main" id="{5BA8136A-2528-4612-95E0-2AB8CEC0DE31}"/>
              </a:ext>
            </a:extLst>
          </p:cNvPr>
          <p:cNvSpPr/>
          <p:nvPr/>
        </p:nvSpPr>
        <p:spPr>
          <a:xfrm>
            <a:off x="7978850" y="4680157"/>
            <a:ext cx="386742" cy="342724"/>
          </a:xfrm>
          <a:custGeom>
            <a:avLst/>
            <a:gdLst>
              <a:gd name="connsiteX0" fmla="*/ 1290726 w 1677791"/>
              <a:gd name="connsiteY0" fmla="*/ 1211742 h 1486830"/>
              <a:gd name="connsiteX1" fmla="*/ 1212213 w 1677791"/>
              <a:gd name="connsiteY1" fmla="*/ 1263785 h 1486830"/>
              <a:gd name="connsiteX2" fmla="*/ 1210535 w 1677791"/>
              <a:gd name="connsiteY2" fmla="*/ 1272092 h 1486830"/>
              <a:gd name="connsiteX3" fmla="*/ 1210535 w 1677791"/>
              <a:gd name="connsiteY3" fmla="*/ 1321812 h 1486830"/>
              <a:gd name="connsiteX4" fmla="*/ 1212213 w 1677791"/>
              <a:gd name="connsiteY4" fmla="*/ 1330120 h 1486830"/>
              <a:gd name="connsiteX5" fmla="*/ 1290726 w 1677791"/>
              <a:gd name="connsiteY5" fmla="*/ 1382162 h 1486830"/>
              <a:gd name="connsiteX6" fmla="*/ 1375936 w 1677791"/>
              <a:gd name="connsiteY6" fmla="*/ 1296952 h 1486830"/>
              <a:gd name="connsiteX7" fmla="*/ 1290726 w 1677791"/>
              <a:gd name="connsiteY7" fmla="*/ 1211742 h 1486830"/>
              <a:gd name="connsiteX8" fmla="*/ 682149 w 1677791"/>
              <a:gd name="connsiteY8" fmla="*/ 1211742 h 1486830"/>
              <a:gd name="connsiteX9" fmla="*/ 596939 w 1677791"/>
              <a:gd name="connsiteY9" fmla="*/ 1296952 h 1486830"/>
              <a:gd name="connsiteX10" fmla="*/ 682149 w 1677791"/>
              <a:gd name="connsiteY10" fmla="*/ 1382162 h 1486830"/>
              <a:gd name="connsiteX11" fmla="*/ 767359 w 1677791"/>
              <a:gd name="connsiteY11" fmla="*/ 1296952 h 1486830"/>
              <a:gd name="connsiteX12" fmla="*/ 682149 w 1677791"/>
              <a:gd name="connsiteY12" fmla="*/ 1211742 h 1486830"/>
              <a:gd name="connsiteX13" fmla="*/ 1392841 w 1677791"/>
              <a:gd name="connsiteY13" fmla="*/ 640871 h 1486830"/>
              <a:gd name="connsiteX14" fmla="*/ 1360870 w 1677791"/>
              <a:gd name="connsiteY14" fmla="*/ 788070 h 1486830"/>
              <a:gd name="connsiteX15" fmla="*/ 625002 w 1677791"/>
              <a:gd name="connsiteY15" fmla="*/ 791267 h 1486830"/>
              <a:gd name="connsiteX16" fmla="*/ 577044 w 1677791"/>
              <a:gd name="connsiteY16" fmla="*/ 650464 h 1486830"/>
              <a:gd name="connsiteX17" fmla="*/ 1444679 w 1677791"/>
              <a:gd name="connsiteY17" fmla="*/ 433897 h 1486830"/>
              <a:gd name="connsiteX18" fmla="*/ 1406313 w 1677791"/>
              <a:gd name="connsiteY18" fmla="*/ 574698 h 1486830"/>
              <a:gd name="connsiteX19" fmla="*/ 543426 w 1677791"/>
              <a:gd name="connsiteY19" fmla="*/ 584292 h 1486830"/>
              <a:gd name="connsiteX20" fmla="*/ 492271 w 1677791"/>
              <a:gd name="connsiteY20" fmla="*/ 437094 h 1486830"/>
              <a:gd name="connsiteX21" fmla="*/ 393221 w 1677791"/>
              <a:gd name="connsiteY21" fmla="*/ 348324 h 1486830"/>
              <a:gd name="connsiteX22" fmla="*/ 580583 w 1677791"/>
              <a:gd name="connsiteY22" fmla="*/ 864764 h 1486830"/>
              <a:gd name="connsiteX23" fmla="*/ 1407174 w 1677791"/>
              <a:gd name="connsiteY23" fmla="*/ 864764 h 1486830"/>
              <a:gd name="connsiteX24" fmla="*/ 1508184 w 1677791"/>
              <a:gd name="connsiteY24" fmla="*/ 348324 h 1486830"/>
              <a:gd name="connsiteX25" fmla="*/ 34808 w 1677791"/>
              <a:gd name="connsiteY25" fmla="*/ 0 h 1486830"/>
              <a:gd name="connsiteX26" fmla="*/ 294110 w 1677791"/>
              <a:gd name="connsiteY26" fmla="*/ 64594 h 1486830"/>
              <a:gd name="connsiteX27" fmla="*/ 292553 w 1677791"/>
              <a:gd name="connsiteY27" fmla="*/ 70844 h 1486830"/>
              <a:gd name="connsiteX28" fmla="*/ 340979 w 1677791"/>
              <a:gd name="connsiteY28" fmla="*/ 204324 h 1486830"/>
              <a:gd name="connsiteX29" fmla="*/ 1536349 w 1677791"/>
              <a:gd name="connsiteY29" fmla="*/ 204324 h 1486830"/>
              <a:gd name="connsiteX30" fmla="*/ 1536474 w 1677791"/>
              <a:gd name="connsiteY30" fmla="*/ 203688 h 1486830"/>
              <a:gd name="connsiteX31" fmla="*/ 1579508 w 1677791"/>
              <a:gd name="connsiteY31" fmla="*/ 204324 h 1486830"/>
              <a:gd name="connsiteX32" fmla="*/ 1631907 w 1677791"/>
              <a:gd name="connsiteY32" fmla="*/ 204324 h 1486830"/>
              <a:gd name="connsiteX33" fmla="*/ 1631907 w 1677791"/>
              <a:gd name="connsiteY33" fmla="*/ 205098 h 1486830"/>
              <a:gd name="connsiteX34" fmla="*/ 1677791 w 1677791"/>
              <a:gd name="connsiteY34" fmla="*/ 205776 h 1486830"/>
              <a:gd name="connsiteX35" fmla="*/ 1525738 w 1677791"/>
              <a:gd name="connsiteY35" fmla="*/ 1008764 h 1486830"/>
              <a:gd name="connsiteX36" fmla="*/ 1518818 w 1677791"/>
              <a:gd name="connsiteY36" fmla="*/ 1007409 h 1486830"/>
              <a:gd name="connsiteX37" fmla="*/ 1518818 w 1677791"/>
              <a:gd name="connsiteY37" fmla="*/ 1008764 h 1486830"/>
              <a:gd name="connsiteX38" fmla="*/ 632825 w 1677791"/>
              <a:gd name="connsiteY38" fmla="*/ 1008764 h 1486830"/>
              <a:gd name="connsiteX39" fmla="*/ 668973 w 1677791"/>
              <a:gd name="connsiteY39" fmla="*/ 1108403 h 1486830"/>
              <a:gd name="connsiteX40" fmla="*/ 682149 w 1677791"/>
              <a:gd name="connsiteY40" fmla="*/ 1107074 h 1486830"/>
              <a:gd name="connsiteX41" fmla="*/ 816413 w 1677791"/>
              <a:gd name="connsiteY41" fmla="*/ 1162688 h 1486830"/>
              <a:gd name="connsiteX42" fmla="*/ 853014 w 1677791"/>
              <a:gd name="connsiteY42" fmla="*/ 1216974 h 1486830"/>
              <a:gd name="connsiteX43" fmla="*/ 1119861 w 1677791"/>
              <a:gd name="connsiteY43" fmla="*/ 1216974 h 1486830"/>
              <a:gd name="connsiteX44" fmla="*/ 1156462 w 1677791"/>
              <a:gd name="connsiteY44" fmla="*/ 1162688 h 1486830"/>
              <a:gd name="connsiteX45" fmla="*/ 1290726 w 1677791"/>
              <a:gd name="connsiteY45" fmla="*/ 1107074 h 1486830"/>
              <a:gd name="connsiteX46" fmla="*/ 1480604 w 1677791"/>
              <a:gd name="connsiteY46" fmla="*/ 1296952 h 1486830"/>
              <a:gd name="connsiteX47" fmla="*/ 1290726 w 1677791"/>
              <a:gd name="connsiteY47" fmla="*/ 1486830 h 1486830"/>
              <a:gd name="connsiteX48" fmla="*/ 1115770 w 1677791"/>
              <a:gd name="connsiteY48" fmla="*/ 1370861 h 1486830"/>
              <a:gd name="connsiteX49" fmla="*/ 1113774 w 1677791"/>
              <a:gd name="connsiteY49" fmla="*/ 1360974 h 1486830"/>
              <a:gd name="connsiteX50" fmla="*/ 859102 w 1677791"/>
              <a:gd name="connsiteY50" fmla="*/ 1360974 h 1486830"/>
              <a:gd name="connsiteX51" fmla="*/ 857106 w 1677791"/>
              <a:gd name="connsiteY51" fmla="*/ 1370861 h 1486830"/>
              <a:gd name="connsiteX52" fmla="*/ 682149 w 1677791"/>
              <a:gd name="connsiteY52" fmla="*/ 1486830 h 1486830"/>
              <a:gd name="connsiteX53" fmla="*/ 492271 w 1677791"/>
              <a:gd name="connsiteY53" fmla="*/ 1296952 h 1486830"/>
              <a:gd name="connsiteX54" fmla="*/ 507193 w 1677791"/>
              <a:gd name="connsiteY54" fmla="*/ 1223043 h 1486830"/>
              <a:gd name="connsiteX55" fmla="*/ 539822 w 1677791"/>
              <a:gd name="connsiteY55" fmla="*/ 1174647 h 1486830"/>
              <a:gd name="connsiteX56" fmla="*/ 180691 w 1677791"/>
              <a:gd name="connsiteY56" fmla="*/ 184741 h 1486830"/>
              <a:gd name="connsiteX57" fmla="*/ 0 w 1677791"/>
              <a:gd name="connsiteY57" fmla="*/ 139730 h 148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677791" h="1486830">
                <a:moveTo>
                  <a:pt x="1290726" y="1211742"/>
                </a:moveTo>
                <a:cubicBezTo>
                  <a:pt x="1255431" y="1211742"/>
                  <a:pt x="1225148" y="1233202"/>
                  <a:pt x="1212213" y="1263785"/>
                </a:cubicBezTo>
                <a:lnTo>
                  <a:pt x="1210535" y="1272092"/>
                </a:lnTo>
                <a:lnTo>
                  <a:pt x="1210535" y="1321812"/>
                </a:lnTo>
                <a:lnTo>
                  <a:pt x="1212213" y="1330120"/>
                </a:lnTo>
                <a:cubicBezTo>
                  <a:pt x="1225148" y="1360703"/>
                  <a:pt x="1255431" y="1382162"/>
                  <a:pt x="1290726" y="1382162"/>
                </a:cubicBezTo>
                <a:cubicBezTo>
                  <a:pt x="1337786" y="1382162"/>
                  <a:pt x="1375936" y="1344012"/>
                  <a:pt x="1375936" y="1296952"/>
                </a:cubicBezTo>
                <a:cubicBezTo>
                  <a:pt x="1375936" y="1249892"/>
                  <a:pt x="1337786" y="1211742"/>
                  <a:pt x="1290726" y="1211742"/>
                </a:cubicBezTo>
                <a:close/>
                <a:moveTo>
                  <a:pt x="682149" y="1211742"/>
                </a:moveTo>
                <a:cubicBezTo>
                  <a:pt x="635089" y="1211742"/>
                  <a:pt x="596939" y="1249892"/>
                  <a:pt x="596939" y="1296952"/>
                </a:cubicBezTo>
                <a:cubicBezTo>
                  <a:pt x="596939" y="1344012"/>
                  <a:pt x="635089" y="1382162"/>
                  <a:pt x="682149" y="1382162"/>
                </a:cubicBezTo>
                <a:cubicBezTo>
                  <a:pt x="729209" y="1382162"/>
                  <a:pt x="767359" y="1344012"/>
                  <a:pt x="767359" y="1296952"/>
                </a:cubicBezTo>
                <a:cubicBezTo>
                  <a:pt x="767359" y="1249892"/>
                  <a:pt x="729209" y="1211742"/>
                  <a:pt x="682149" y="1211742"/>
                </a:cubicBezTo>
                <a:close/>
                <a:moveTo>
                  <a:pt x="1392841" y="640871"/>
                </a:moveTo>
                <a:lnTo>
                  <a:pt x="1360870" y="788070"/>
                </a:lnTo>
                <a:lnTo>
                  <a:pt x="625002" y="791267"/>
                </a:lnTo>
                <a:lnTo>
                  <a:pt x="577044" y="650464"/>
                </a:lnTo>
                <a:close/>
                <a:moveTo>
                  <a:pt x="1444679" y="433897"/>
                </a:moveTo>
                <a:lnTo>
                  <a:pt x="1406313" y="574698"/>
                </a:lnTo>
                <a:lnTo>
                  <a:pt x="543426" y="584292"/>
                </a:lnTo>
                <a:lnTo>
                  <a:pt x="492271" y="437094"/>
                </a:lnTo>
                <a:close/>
                <a:moveTo>
                  <a:pt x="393221" y="348324"/>
                </a:moveTo>
                <a:lnTo>
                  <a:pt x="580583" y="864764"/>
                </a:lnTo>
                <a:lnTo>
                  <a:pt x="1407174" y="864764"/>
                </a:lnTo>
                <a:lnTo>
                  <a:pt x="1508184" y="348324"/>
                </a:lnTo>
                <a:close/>
                <a:moveTo>
                  <a:pt x="34808" y="0"/>
                </a:moveTo>
                <a:lnTo>
                  <a:pt x="294110" y="64594"/>
                </a:lnTo>
                <a:lnTo>
                  <a:pt x="292553" y="70844"/>
                </a:lnTo>
                <a:lnTo>
                  <a:pt x="340979" y="204324"/>
                </a:lnTo>
                <a:lnTo>
                  <a:pt x="1536349" y="204324"/>
                </a:lnTo>
                <a:lnTo>
                  <a:pt x="1536474" y="203688"/>
                </a:lnTo>
                <a:lnTo>
                  <a:pt x="1579508" y="204324"/>
                </a:lnTo>
                <a:lnTo>
                  <a:pt x="1631907" y="204324"/>
                </a:lnTo>
                <a:lnTo>
                  <a:pt x="1631907" y="205098"/>
                </a:lnTo>
                <a:lnTo>
                  <a:pt x="1677791" y="205776"/>
                </a:lnTo>
                <a:lnTo>
                  <a:pt x="1525738" y="1008764"/>
                </a:lnTo>
                <a:lnTo>
                  <a:pt x="1518818" y="1007409"/>
                </a:lnTo>
                <a:lnTo>
                  <a:pt x="1518818" y="1008764"/>
                </a:lnTo>
                <a:lnTo>
                  <a:pt x="632825" y="1008764"/>
                </a:lnTo>
                <a:lnTo>
                  <a:pt x="668973" y="1108403"/>
                </a:lnTo>
                <a:lnTo>
                  <a:pt x="682149" y="1107074"/>
                </a:lnTo>
                <a:cubicBezTo>
                  <a:pt x="734583" y="1107074"/>
                  <a:pt x="782052" y="1128327"/>
                  <a:pt x="816413" y="1162688"/>
                </a:cubicBezTo>
                <a:lnTo>
                  <a:pt x="853014" y="1216974"/>
                </a:lnTo>
                <a:lnTo>
                  <a:pt x="1119861" y="1216974"/>
                </a:lnTo>
                <a:lnTo>
                  <a:pt x="1156462" y="1162688"/>
                </a:lnTo>
                <a:cubicBezTo>
                  <a:pt x="1190823" y="1128327"/>
                  <a:pt x="1238293" y="1107074"/>
                  <a:pt x="1290726" y="1107074"/>
                </a:cubicBezTo>
                <a:cubicBezTo>
                  <a:pt x="1395593" y="1107074"/>
                  <a:pt x="1480604" y="1192085"/>
                  <a:pt x="1480604" y="1296952"/>
                </a:cubicBezTo>
                <a:cubicBezTo>
                  <a:pt x="1480604" y="1401819"/>
                  <a:pt x="1395593" y="1486830"/>
                  <a:pt x="1290726" y="1486830"/>
                </a:cubicBezTo>
                <a:cubicBezTo>
                  <a:pt x="1212076" y="1486830"/>
                  <a:pt x="1144595" y="1439012"/>
                  <a:pt x="1115770" y="1370861"/>
                </a:cubicBezTo>
                <a:lnTo>
                  <a:pt x="1113774" y="1360974"/>
                </a:lnTo>
                <a:lnTo>
                  <a:pt x="859102" y="1360974"/>
                </a:lnTo>
                <a:lnTo>
                  <a:pt x="857106" y="1370861"/>
                </a:lnTo>
                <a:cubicBezTo>
                  <a:pt x="828281" y="1439012"/>
                  <a:pt x="760800" y="1486830"/>
                  <a:pt x="682149" y="1486830"/>
                </a:cubicBezTo>
                <a:cubicBezTo>
                  <a:pt x="577282" y="1486830"/>
                  <a:pt x="492271" y="1401819"/>
                  <a:pt x="492271" y="1296952"/>
                </a:cubicBezTo>
                <a:cubicBezTo>
                  <a:pt x="492271" y="1270736"/>
                  <a:pt x="497584" y="1245760"/>
                  <a:pt x="507193" y="1223043"/>
                </a:cubicBezTo>
                <a:lnTo>
                  <a:pt x="539822" y="1174647"/>
                </a:lnTo>
                <a:lnTo>
                  <a:pt x="180691" y="184741"/>
                </a:lnTo>
                <a:lnTo>
                  <a:pt x="0" y="1397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96C8E9"/>
      </a:accent2>
      <a:accent3>
        <a:srgbClr val="FBE034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154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39</cp:revision>
  <dcterms:created xsi:type="dcterms:W3CDTF">2018-02-18T19:39:47Z</dcterms:created>
  <dcterms:modified xsi:type="dcterms:W3CDTF">2021-04-15T05:09:47Z</dcterms:modified>
</cp:coreProperties>
</file>