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100" d="100"/>
          <a:sy n="100" d="100"/>
        </p:scale>
        <p:origin x="1896" y="30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Placeholder 1"/>
          <p:cNvSpPr>
            <a:spLocks noGrp="1"/>
          </p:cNvSpPr>
          <p:nvPr>
            <p:ph type="title"/>
          </p:nvPr>
        </p:nvSpPr>
        <p:spPr>
          <a:xfrm>
            <a:off x="0" y="200177"/>
            <a:ext cx="12192000" cy="77577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>
              <a:defRPr sz="4800" b="1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Rectangle 6">
            <a:extLst>
              <a:ext uri="{FF2B5EF4-FFF2-40B4-BE49-F238E27FC236}">
                <a16:creationId xmlns:a16="http://schemas.microsoft.com/office/drawing/2014/main" id="{55674156-3125-48CE-B7AD-16F5FF6CA05A}"/>
              </a:ext>
            </a:extLst>
          </p:cNvPr>
          <p:cNvSpPr/>
          <p:nvPr userDrawn="1"/>
        </p:nvSpPr>
        <p:spPr>
          <a:xfrm>
            <a:off x="0" y="6597352"/>
            <a:ext cx="12192000" cy="260648"/>
          </a:xfrm>
          <a:prstGeom prst="rect">
            <a:avLst/>
          </a:prstGeom>
          <a:solidFill>
            <a:schemeClr val="tx1">
              <a:lumMod val="65000"/>
              <a:lumOff val="3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1800"/>
          </a:p>
        </p:txBody>
      </p:sp>
      <p:sp>
        <p:nvSpPr>
          <p:cNvPr id="10" name="텍스트 개체 틀 2">
            <a:extLst>
              <a:ext uri="{FF2B5EF4-FFF2-40B4-BE49-F238E27FC236}">
                <a16:creationId xmlns:a16="http://schemas.microsoft.com/office/drawing/2014/main" id="{BEA53C6E-B822-48C1-AE43-123E9E431F64}"/>
              </a:ext>
            </a:extLst>
          </p:cNvPr>
          <p:cNvSpPr>
            <a:spLocks noGrp="1"/>
          </p:cNvSpPr>
          <p:nvPr>
            <p:ph type="body" sz="quarter" idx="41" hasCustomPrompt="1"/>
          </p:nvPr>
        </p:nvSpPr>
        <p:spPr>
          <a:xfrm>
            <a:off x="0" y="1005381"/>
            <a:ext cx="12192000" cy="419379"/>
          </a:xfrm>
          <a:prstGeom prst="rect">
            <a:avLst/>
          </a:prstGeom>
        </p:spPr>
        <p:txBody>
          <a:bodyPr anchor="ctr"/>
          <a:lstStyle>
            <a:lvl1pPr marL="0" marR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 sz="2400" b="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marR="0" lvl="0" indent="0" algn="ctr" defTabSz="914400" rtl="0" eaLnBrk="1" fontAlgn="auto" latinLnBrk="1" hangingPunct="1">
              <a:lnSpc>
                <a:spcPct val="90000"/>
              </a:lnSpc>
              <a:spcBef>
                <a:spcPts val="1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altLang="ko-KR" dirty="0"/>
              <a:t>Subtitle in this line</a:t>
            </a:r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12199173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0930687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" TargetMode="Externa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Free PPT Templates: Allppt.com</a:t>
            </a:r>
          </a:p>
        </p:txBody>
      </p:sp>
      <p:sp>
        <p:nvSpPr>
          <p:cNvPr id="53" name="Text Placeholder 52"/>
          <p:cNvSpPr>
            <a:spLocks noGrp="1"/>
          </p:cNvSpPr>
          <p:nvPr>
            <p:ph type="body" sz="quarter" idx="41"/>
          </p:nvPr>
        </p:nvSpPr>
        <p:spPr/>
        <p:txBody>
          <a:bodyPr/>
          <a:lstStyle/>
          <a:p>
            <a:r>
              <a:rPr lang="en-US" dirty="0">
                <a:solidFill>
                  <a:schemeClr val="tx1">
                    <a:lumMod val="75000"/>
                    <a:lumOff val="25000"/>
                  </a:schemeClr>
                </a:solidFill>
              </a:rPr>
              <a:t>You can download professional PowerPoint diagrams for free</a:t>
            </a: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B86476EE-9FD2-4CEA-A6D9-0AD39ADF3D03}"/>
              </a:ext>
            </a:extLst>
          </p:cNvPr>
          <p:cNvSpPr txBox="1"/>
          <p:nvPr/>
        </p:nvSpPr>
        <p:spPr>
          <a:xfrm>
            <a:off x="0" y="6599760"/>
            <a:ext cx="12192000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1000" dirty="0">
                <a:solidFill>
                  <a:schemeClr val="bg1"/>
                </a:solidFill>
                <a:hlinkClick r:id="rId2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www.free-powerpoint-templates-design.com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cxnSp>
        <p:nvCxnSpPr>
          <p:cNvPr id="742" name="Straight Connector 741">
            <a:extLst>
              <a:ext uri="{FF2B5EF4-FFF2-40B4-BE49-F238E27FC236}">
                <a16:creationId xmlns:a16="http://schemas.microsoft.com/office/drawing/2014/main" id="{F198D129-D4A0-4F1F-835C-E1A2E07C97FF}"/>
              </a:ext>
            </a:extLst>
          </p:cNvPr>
          <p:cNvCxnSpPr>
            <a:cxnSpLocks/>
          </p:cNvCxnSpPr>
          <p:nvPr/>
        </p:nvCxnSpPr>
        <p:spPr>
          <a:xfrm flipV="1">
            <a:off x="3876284" y="2721875"/>
            <a:ext cx="1" cy="1371600"/>
          </a:xfrm>
          <a:prstGeom prst="line">
            <a:avLst/>
          </a:prstGeom>
          <a:ln w="38100">
            <a:solidFill>
              <a:schemeClr val="accent4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3" name="Straight Connector 742">
            <a:extLst>
              <a:ext uri="{FF2B5EF4-FFF2-40B4-BE49-F238E27FC236}">
                <a16:creationId xmlns:a16="http://schemas.microsoft.com/office/drawing/2014/main" id="{EF91D2FD-BB5F-4FA7-AABB-C8F663F7A64C}"/>
              </a:ext>
            </a:extLst>
          </p:cNvPr>
          <p:cNvCxnSpPr>
            <a:cxnSpLocks/>
          </p:cNvCxnSpPr>
          <p:nvPr/>
        </p:nvCxnSpPr>
        <p:spPr>
          <a:xfrm flipV="1">
            <a:off x="6093744" y="2721875"/>
            <a:ext cx="0" cy="1371600"/>
          </a:xfrm>
          <a:prstGeom prst="line">
            <a:avLst/>
          </a:prstGeom>
          <a:ln w="38100">
            <a:solidFill>
              <a:schemeClr val="accent3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4" name="Straight Connector 743">
            <a:extLst>
              <a:ext uri="{FF2B5EF4-FFF2-40B4-BE49-F238E27FC236}">
                <a16:creationId xmlns:a16="http://schemas.microsoft.com/office/drawing/2014/main" id="{6829CCFB-E49C-4111-972A-59FFA5B0E555}"/>
              </a:ext>
            </a:extLst>
          </p:cNvPr>
          <p:cNvCxnSpPr>
            <a:cxnSpLocks/>
          </p:cNvCxnSpPr>
          <p:nvPr/>
        </p:nvCxnSpPr>
        <p:spPr>
          <a:xfrm flipV="1">
            <a:off x="8311203" y="2721875"/>
            <a:ext cx="6447" cy="1371600"/>
          </a:xfrm>
          <a:prstGeom prst="line">
            <a:avLst/>
          </a:prstGeom>
          <a:ln w="38100">
            <a:solidFill>
              <a:schemeClr val="accent2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5" name="Straight Connector 744">
            <a:extLst>
              <a:ext uri="{FF2B5EF4-FFF2-40B4-BE49-F238E27FC236}">
                <a16:creationId xmlns:a16="http://schemas.microsoft.com/office/drawing/2014/main" id="{BE1DD43D-3D89-4953-A9DC-40A5C19FCD0B}"/>
              </a:ext>
            </a:extLst>
          </p:cNvPr>
          <p:cNvCxnSpPr>
            <a:cxnSpLocks/>
          </p:cNvCxnSpPr>
          <p:nvPr/>
        </p:nvCxnSpPr>
        <p:spPr>
          <a:xfrm flipV="1">
            <a:off x="10535109" y="2721875"/>
            <a:ext cx="1" cy="1371600"/>
          </a:xfrm>
          <a:prstGeom prst="line">
            <a:avLst/>
          </a:prstGeom>
          <a:ln w="38100">
            <a:solidFill>
              <a:schemeClr val="accent1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6" name="Straight Connector 745">
            <a:extLst>
              <a:ext uri="{FF2B5EF4-FFF2-40B4-BE49-F238E27FC236}">
                <a16:creationId xmlns:a16="http://schemas.microsoft.com/office/drawing/2014/main" id="{049A7753-BC6D-4318-8F32-B6F5D75EC9CF}"/>
              </a:ext>
            </a:extLst>
          </p:cNvPr>
          <p:cNvCxnSpPr>
            <a:cxnSpLocks/>
          </p:cNvCxnSpPr>
          <p:nvPr/>
        </p:nvCxnSpPr>
        <p:spPr>
          <a:xfrm flipV="1">
            <a:off x="1658824" y="2721875"/>
            <a:ext cx="1" cy="1371600"/>
          </a:xfrm>
          <a:prstGeom prst="line">
            <a:avLst/>
          </a:prstGeom>
          <a:ln w="38100">
            <a:solidFill>
              <a:schemeClr val="accent5"/>
            </a:solidFill>
            <a:headEnd type="oval" w="med" len="med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47" name="Straight Connector 746">
            <a:extLst>
              <a:ext uri="{FF2B5EF4-FFF2-40B4-BE49-F238E27FC236}">
                <a16:creationId xmlns:a16="http://schemas.microsoft.com/office/drawing/2014/main" id="{9A5D4A2A-A84A-4ACC-9D64-80E9C4ABC1C2}"/>
              </a:ext>
            </a:extLst>
          </p:cNvPr>
          <p:cNvCxnSpPr>
            <a:cxnSpLocks/>
          </p:cNvCxnSpPr>
          <p:nvPr/>
        </p:nvCxnSpPr>
        <p:spPr>
          <a:xfrm>
            <a:off x="907775" y="3343155"/>
            <a:ext cx="10373139" cy="0"/>
          </a:xfrm>
          <a:prstGeom prst="line">
            <a:avLst/>
          </a:prstGeom>
          <a:ln w="38100">
            <a:solidFill>
              <a:schemeClr val="tx1">
                <a:lumMod val="50000"/>
                <a:lumOff val="50000"/>
              </a:schemeClr>
            </a:solidFill>
            <a:headEnd type="oval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48" name="Oval 747">
            <a:extLst>
              <a:ext uri="{FF2B5EF4-FFF2-40B4-BE49-F238E27FC236}">
                <a16:creationId xmlns:a16="http://schemas.microsoft.com/office/drawing/2014/main" id="{8E99C3E4-D10E-4443-961D-9C56475AA07C}"/>
              </a:ext>
            </a:extLst>
          </p:cNvPr>
          <p:cNvSpPr>
            <a:spLocks noChangeAspect="1"/>
          </p:cNvSpPr>
          <p:nvPr/>
        </p:nvSpPr>
        <p:spPr>
          <a:xfrm>
            <a:off x="10405039" y="3201010"/>
            <a:ext cx="274320" cy="274320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49" name="Oval 748">
            <a:extLst>
              <a:ext uri="{FF2B5EF4-FFF2-40B4-BE49-F238E27FC236}">
                <a16:creationId xmlns:a16="http://schemas.microsoft.com/office/drawing/2014/main" id="{5C266A11-79DF-43FD-8CBC-13F4017110C8}"/>
              </a:ext>
            </a:extLst>
          </p:cNvPr>
          <p:cNvSpPr>
            <a:spLocks noChangeAspect="1"/>
          </p:cNvSpPr>
          <p:nvPr/>
        </p:nvSpPr>
        <p:spPr>
          <a:xfrm>
            <a:off x="1520268" y="3201010"/>
            <a:ext cx="274320" cy="274320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50" name="Oval 749">
            <a:extLst>
              <a:ext uri="{FF2B5EF4-FFF2-40B4-BE49-F238E27FC236}">
                <a16:creationId xmlns:a16="http://schemas.microsoft.com/office/drawing/2014/main" id="{D9F02136-4D9A-4DBD-BFD4-B3016DE01207}"/>
              </a:ext>
            </a:extLst>
          </p:cNvPr>
          <p:cNvSpPr>
            <a:spLocks noChangeAspect="1"/>
          </p:cNvSpPr>
          <p:nvPr/>
        </p:nvSpPr>
        <p:spPr>
          <a:xfrm>
            <a:off x="3741461" y="3201010"/>
            <a:ext cx="274320" cy="274320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51" name="Oval 750">
            <a:extLst>
              <a:ext uri="{FF2B5EF4-FFF2-40B4-BE49-F238E27FC236}">
                <a16:creationId xmlns:a16="http://schemas.microsoft.com/office/drawing/2014/main" id="{749A071E-5244-42C0-BAED-B0C2FF379528}"/>
              </a:ext>
            </a:extLst>
          </p:cNvPr>
          <p:cNvSpPr>
            <a:spLocks noChangeAspect="1"/>
          </p:cNvSpPr>
          <p:nvPr/>
        </p:nvSpPr>
        <p:spPr>
          <a:xfrm>
            <a:off x="8183847" y="3201010"/>
            <a:ext cx="274320" cy="274320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52" name="Oval 751">
            <a:extLst>
              <a:ext uri="{FF2B5EF4-FFF2-40B4-BE49-F238E27FC236}">
                <a16:creationId xmlns:a16="http://schemas.microsoft.com/office/drawing/2014/main" id="{467AE303-85D8-48B8-B826-9260244EFB29}"/>
              </a:ext>
            </a:extLst>
          </p:cNvPr>
          <p:cNvSpPr>
            <a:spLocks noChangeAspect="1"/>
          </p:cNvSpPr>
          <p:nvPr/>
        </p:nvSpPr>
        <p:spPr>
          <a:xfrm>
            <a:off x="5962654" y="3201010"/>
            <a:ext cx="274320" cy="274320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53" name="Oval 752">
            <a:extLst>
              <a:ext uri="{FF2B5EF4-FFF2-40B4-BE49-F238E27FC236}">
                <a16:creationId xmlns:a16="http://schemas.microsoft.com/office/drawing/2014/main" id="{BDC06E16-8688-4505-9C0C-4F764D7D7A26}"/>
              </a:ext>
            </a:extLst>
          </p:cNvPr>
          <p:cNvSpPr>
            <a:spLocks noChangeAspect="1"/>
          </p:cNvSpPr>
          <p:nvPr/>
        </p:nvSpPr>
        <p:spPr>
          <a:xfrm>
            <a:off x="10222334" y="2082144"/>
            <a:ext cx="639731" cy="639731"/>
          </a:xfrm>
          <a:prstGeom prst="ellipse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54" name="Oval 753">
            <a:extLst>
              <a:ext uri="{FF2B5EF4-FFF2-40B4-BE49-F238E27FC236}">
                <a16:creationId xmlns:a16="http://schemas.microsoft.com/office/drawing/2014/main" id="{F403F5F1-781E-46EC-80F5-AF080A7BCC8C}"/>
              </a:ext>
            </a:extLst>
          </p:cNvPr>
          <p:cNvSpPr>
            <a:spLocks noChangeAspect="1"/>
          </p:cNvSpPr>
          <p:nvPr/>
        </p:nvSpPr>
        <p:spPr>
          <a:xfrm>
            <a:off x="1337563" y="2082144"/>
            <a:ext cx="639731" cy="639731"/>
          </a:xfrm>
          <a:prstGeom prst="ellipse">
            <a:avLst/>
          </a:pr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55" name="Oval 754">
            <a:extLst>
              <a:ext uri="{FF2B5EF4-FFF2-40B4-BE49-F238E27FC236}">
                <a16:creationId xmlns:a16="http://schemas.microsoft.com/office/drawing/2014/main" id="{6A2E5FF1-2C4C-4712-BF85-62B7C64A8056}"/>
              </a:ext>
            </a:extLst>
          </p:cNvPr>
          <p:cNvSpPr>
            <a:spLocks noChangeAspect="1"/>
          </p:cNvSpPr>
          <p:nvPr/>
        </p:nvSpPr>
        <p:spPr>
          <a:xfrm>
            <a:off x="3558756" y="2082144"/>
            <a:ext cx="639731" cy="639731"/>
          </a:xfrm>
          <a:prstGeom prst="ellipse">
            <a:avLst/>
          </a:prstGeom>
          <a:solidFill>
            <a:schemeClr val="accent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56" name="Oval 755">
            <a:extLst>
              <a:ext uri="{FF2B5EF4-FFF2-40B4-BE49-F238E27FC236}">
                <a16:creationId xmlns:a16="http://schemas.microsoft.com/office/drawing/2014/main" id="{B2391330-67B6-4A79-BB46-16BABBD0B848}"/>
              </a:ext>
            </a:extLst>
          </p:cNvPr>
          <p:cNvSpPr>
            <a:spLocks noChangeAspect="1"/>
          </p:cNvSpPr>
          <p:nvPr/>
        </p:nvSpPr>
        <p:spPr>
          <a:xfrm>
            <a:off x="8001142" y="2082144"/>
            <a:ext cx="639731" cy="63973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sp>
        <p:nvSpPr>
          <p:cNvPr id="757" name="Oval 756">
            <a:extLst>
              <a:ext uri="{FF2B5EF4-FFF2-40B4-BE49-F238E27FC236}">
                <a16:creationId xmlns:a16="http://schemas.microsoft.com/office/drawing/2014/main" id="{30CC01D6-DF46-4F10-AA50-62E7D131634F}"/>
              </a:ext>
            </a:extLst>
          </p:cNvPr>
          <p:cNvSpPr>
            <a:spLocks noChangeAspect="1"/>
          </p:cNvSpPr>
          <p:nvPr/>
        </p:nvSpPr>
        <p:spPr>
          <a:xfrm>
            <a:off x="5779949" y="2082144"/>
            <a:ext cx="639731" cy="639731"/>
          </a:xfrm>
          <a:prstGeom prst="ellipse">
            <a:avLst/>
          </a:prstGeom>
          <a:solidFill>
            <a:schemeClr val="accent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ko-KR" altLang="en-US" sz="2700" dirty="0"/>
          </a:p>
        </p:txBody>
      </p:sp>
      <p:grpSp>
        <p:nvGrpSpPr>
          <p:cNvPr id="758" name="Group 757">
            <a:extLst>
              <a:ext uri="{FF2B5EF4-FFF2-40B4-BE49-F238E27FC236}">
                <a16:creationId xmlns:a16="http://schemas.microsoft.com/office/drawing/2014/main" id="{9281018F-031D-4663-B3E3-F806F829798B}"/>
              </a:ext>
            </a:extLst>
          </p:cNvPr>
          <p:cNvGrpSpPr/>
          <p:nvPr/>
        </p:nvGrpSpPr>
        <p:grpSpPr>
          <a:xfrm>
            <a:off x="696988" y="4181861"/>
            <a:ext cx="1920880" cy="1673882"/>
            <a:chOff x="2725123" y="4283314"/>
            <a:chExt cx="1292073" cy="1673882"/>
          </a:xfrm>
        </p:grpSpPr>
        <p:sp>
          <p:nvSpPr>
            <p:cNvPr id="759" name="TextBox 758">
              <a:extLst>
                <a:ext uri="{FF2B5EF4-FFF2-40B4-BE49-F238E27FC236}">
                  <a16:creationId xmlns:a16="http://schemas.microsoft.com/office/drawing/2014/main" id="{117E04CC-A920-4875-8C8F-31CD23970A40}"/>
                </a:ext>
              </a:extLst>
            </p:cNvPr>
            <p:cNvSpPr txBox="1"/>
            <p:nvPr/>
          </p:nvSpPr>
          <p:spPr>
            <a:xfrm>
              <a:off x="2725124" y="4756867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60" name="TextBox 759">
              <a:extLst>
                <a:ext uri="{FF2B5EF4-FFF2-40B4-BE49-F238E27FC236}">
                  <a16:creationId xmlns:a16="http://schemas.microsoft.com/office/drawing/2014/main" id="{180D71ED-8035-49D4-9255-94CCB4560381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432792"/>
            </a:xfrm>
            <a:prstGeom prst="roundRect">
              <a:avLst>
                <a:gd name="adj" fmla="val 50000"/>
              </a:avLst>
            </a:prstGeom>
            <a:solidFill>
              <a:schemeClr val="accent5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61" name="Group 760">
            <a:extLst>
              <a:ext uri="{FF2B5EF4-FFF2-40B4-BE49-F238E27FC236}">
                <a16:creationId xmlns:a16="http://schemas.microsoft.com/office/drawing/2014/main" id="{77D3021D-EE34-4D5B-B5C2-F1F1DB00B2EA}"/>
              </a:ext>
            </a:extLst>
          </p:cNvPr>
          <p:cNvGrpSpPr/>
          <p:nvPr/>
        </p:nvGrpSpPr>
        <p:grpSpPr>
          <a:xfrm>
            <a:off x="2918181" y="4181861"/>
            <a:ext cx="1920880" cy="1673882"/>
            <a:chOff x="2725123" y="4283314"/>
            <a:chExt cx="1292073" cy="1673882"/>
          </a:xfrm>
        </p:grpSpPr>
        <p:sp>
          <p:nvSpPr>
            <p:cNvPr id="762" name="TextBox 761">
              <a:extLst>
                <a:ext uri="{FF2B5EF4-FFF2-40B4-BE49-F238E27FC236}">
                  <a16:creationId xmlns:a16="http://schemas.microsoft.com/office/drawing/2014/main" id="{F22E24F8-0842-4D35-AC40-132A91942C51}"/>
                </a:ext>
              </a:extLst>
            </p:cNvPr>
            <p:cNvSpPr txBox="1"/>
            <p:nvPr/>
          </p:nvSpPr>
          <p:spPr>
            <a:xfrm>
              <a:off x="2725124" y="4756867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63" name="TextBox 762">
              <a:extLst>
                <a:ext uri="{FF2B5EF4-FFF2-40B4-BE49-F238E27FC236}">
                  <a16:creationId xmlns:a16="http://schemas.microsoft.com/office/drawing/2014/main" id="{FC890E3D-1398-4939-8889-EE4900F18A47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432792"/>
            </a:xfrm>
            <a:prstGeom prst="roundRect">
              <a:avLst>
                <a:gd name="adj" fmla="val 50000"/>
              </a:avLst>
            </a:prstGeom>
            <a:solidFill>
              <a:schemeClr val="accent4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64" name="Group 763">
            <a:extLst>
              <a:ext uri="{FF2B5EF4-FFF2-40B4-BE49-F238E27FC236}">
                <a16:creationId xmlns:a16="http://schemas.microsoft.com/office/drawing/2014/main" id="{D214C625-FEF8-49CB-A088-7B633CD3FF1D}"/>
              </a:ext>
            </a:extLst>
          </p:cNvPr>
          <p:cNvGrpSpPr/>
          <p:nvPr/>
        </p:nvGrpSpPr>
        <p:grpSpPr>
          <a:xfrm>
            <a:off x="9581759" y="4181861"/>
            <a:ext cx="1920880" cy="1673882"/>
            <a:chOff x="2725123" y="4283314"/>
            <a:chExt cx="1292073" cy="1673882"/>
          </a:xfrm>
        </p:grpSpPr>
        <p:sp>
          <p:nvSpPr>
            <p:cNvPr id="765" name="TextBox 764">
              <a:extLst>
                <a:ext uri="{FF2B5EF4-FFF2-40B4-BE49-F238E27FC236}">
                  <a16:creationId xmlns:a16="http://schemas.microsoft.com/office/drawing/2014/main" id="{085CB98B-86EC-4EDF-A400-4DBD976A8BA5}"/>
                </a:ext>
              </a:extLst>
            </p:cNvPr>
            <p:cNvSpPr txBox="1"/>
            <p:nvPr/>
          </p:nvSpPr>
          <p:spPr>
            <a:xfrm>
              <a:off x="2725124" y="4756867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66" name="TextBox 765">
              <a:extLst>
                <a:ext uri="{FF2B5EF4-FFF2-40B4-BE49-F238E27FC236}">
                  <a16:creationId xmlns:a16="http://schemas.microsoft.com/office/drawing/2014/main" id="{84201293-2446-4770-A4FD-CC93929A5F95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432792"/>
            </a:xfrm>
            <a:prstGeom prst="roundRect">
              <a:avLst>
                <a:gd name="adj" fmla="val 50000"/>
              </a:avLst>
            </a:prstGeom>
            <a:solidFill>
              <a:schemeClr val="accent1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67" name="Group 766">
            <a:extLst>
              <a:ext uri="{FF2B5EF4-FFF2-40B4-BE49-F238E27FC236}">
                <a16:creationId xmlns:a16="http://schemas.microsoft.com/office/drawing/2014/main" id="{7D5CA4C2-9B43-4BA5-8407-138BBABE0D88}"/>
              </a:ext>
            </a:extLst>
          </p:cNvPr>
          <p:cNvGrpSpPr/>
          <p:nvPr/>
        </p:nvGrpSpPr>
        <p:grpSpPr>
          <a:xfrm>
            <a:off x="5139374" y="4181861"/>
            <a:ext cx="1920880" cy="1673882"/>
            <a:chOff x="2725123" y="4283314"/>
            <a:chExt cx="1292073" cy="1673882"/>
          </a:xfrm>
        </p:grpSpPr>
        <p:sp>
          <p:nvSpPr>
            <p:cNvPr id="768" name="TextBox 767">
              <a:extLst>
                <a:ext uri="{FF2B5EF4-FFF2-40B4-BE49-F238E27FC236}">
                  <a16:creationId xmlns:a16="http://schemas.microsoft.com/office/drawing/2014/main" id="{A1EC93CC-D66C-4086-8B9E-226034E99618}"/>
                </a:ext>
              </a:extLst>
            </p:cNvPr>
            <p:cNvSpPr txBox="1"/>
            <p:nvPr/>
          </p:nvSpPr>
          <p:spPr>
            <a:xfrm>
              <a:off x="2725124" y="4756867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69" name="TextBox 768">
              <a:extLst>
                <a:ext uri="{FF2B5EF4-FFF2-40B4-BE49-F238E27FC236}">
                  <a16:creationId xmlns:a16="http://schemas.microsoft.com/office/drawing/2014/main" id="{94226413-E670-4CC0-94F6-2A3FC6A62919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432792"/>
            </a:xfrm>
            <a:prstGeom prst="roundRect">
              <a:avLst>
                <a:gd name="adj" fmla="val 50000"/>
              </a:avLst>
            </a:prstGeom>
            <a:solidFill>
              <a:schemeClr val="accent3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grpSp>
        <p:nvGrpSpPr>
          <p:cNvPr id="770" name="Group 769">
            <a:extLst>
              <a:ext uri="{FF2B5EF4-FFF2-40B4-BE49-F238E27FC236}">
                <a16:creationId xmlns:a16="http://schemas.microsoft.com/office/drawing/2014/main" id="{294C735F-C712-4D64-9D1E-F71DACF34598}"/>
              </a:ext>
            </a:extLst>
          </p:cNvPr>
          <p:cNvGrpSpPr/>
          <p:nvPr/>
        </p:nvGrpSpPr>
        <p:grpSpPr>
          <a:xfrm>
            <a:off x="7360567" y="4181861"/>
            <a:ext cx="1920880" cy="1673882"/>
            <a:chOff x="2725123" y="4283314"/>
            <a:chExt cx="1292073" cy="1673882"/>
          </a:xfrm>
        </p:grpSpPr>
        <p:sp>
          <p:nvSpPr>
            <p:cNvPr id="771" name="TextBox 770">
              <a:extLst>
                <a:ext uri="{FF2B5EF4-FFF2-40B4-BE49-F238E27FC236}">
                  <a16:creationId xmlns:a16="http://schemas.microsoft.com/office/drawing/2014/main" id="{8402518F-DAD5-4D66-B67F-4B8F21A46B73}"/>
                </a:ext>
              </a:extLst>
            </p:cNvPr>
            <p:cNvSpPr txBox="1"/>
            <p:nvPr/>
          </p:nvSpPr>
          <p:spPr>
            <a:xfrm>
              <a:off x="2725124" y="4756867"/>
              <a:ext cx="1292072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You can simply impress your audience and add a unique zing and appeal to your Presentations. </a:t>
              </a:r>
              <a:r>
                <a:rPr lang="en-US" altLang="ko-KR" sz="1200" dirty="0">
                  <a:solidFill>
                    <a:schemeClr val="tx1">
                      <a:lumMod val="65000"/>
                      <a:lumOff val="35000"/>
                    </a:schemeClr>
                  </a:solidFill>
                  <a:cs typeface="Arial" pitchFamily="34" charset="0"/>
                </a:rPr>
                <a:t>Easy to change colors, photos and Text.</a:t>
              </a:r>
              <a:r>
                <a:rPr lang="en-US" altLang="ko-KR" sz="1200" dirty="0">
                  <a:solidFill>
                    <a:schemeClr val="tx1">
                      <a:lumMod val="85000"/>
                      <a:lumOff val="15000"/>
                    </a:schemeClr>
                  </a:solidFill>
                  <a:cs typeface="Arial" pitchFamily="34" charset="0"/>
                </a:rPr>
                <a:t>      </a:t>
              </a:r>
              <a:endParaRPr lang="ko-KR" altLang="en-US" sz="1200" dirty="0">
                <a:solidFill>
                  <a:schemeClr val="tx1">
                    <a:lumMod val="85000"/>
                    <a:lumOff val="15000"/>
                  </a:schemeClr>
                </a:solidFill>
                <a:cs typeface="Arial" pitchFamily="34" charset="0"/>
              </a:endParaRPr>
            </a:p>
          </p:txBody>
        </p:sp>
        <p:sp>
          <p:nvSpPr>
            <p:cNvPr id="772" name="TextBox 771">
              <a:extLst>
                <a:ext uri="{FF2B5EF4-FFF2-40B4-BE49-F238E27FC236}">
                  <a16:creationId xmlns:a16="http://schemas.microsoft.com/office/drawing/2014/main" id="{2D3B4735-DDD8-4273-959E-BCF55826FEA9}"/>
                </a:ext>
              </a:extLst>
            </p:cNvPr>
            <p:cNvSpPr txBox="1"/>
            <p:nvPr/>
          </p:nvSpPr>
          <p:spPr>
            <a:xfrm>
              <a:off x="2725123" y="4283314"/>
              <a:ext cx="1292072" cy="432792"/>
            </a:xfrm>
            <a:prstGeom prst="roundRect">
              <a:avLst>
                <a:gd name="adj" fmla="val 50000"/>
              </a:avLst>
            </a:prstGeom>
            <a:solidFill>
              <a:schemeClr val="accent2"/>
            </a:solidFill>
          </p:spPr>
          <p:txBody>
            <a:bodyPr wrap="square" rtlCol="0" anchor="ctr">
              <a:spAutoFit/>
            </a:bodyPr>
            <a:lstStyle/>
            <a:p>
              <a:pPr algn="ctr"/>
              <a:r>
                <a:rPr lang="en-US" altLang="ko-KR" sz="1400" b="1" dirty="0">
                  <a:solidFill>
                    <a:schemeClr val="bg1"/>
                  </a:solidFill>
                  <a:cs typeface="Arial" pitchFamily="34" charset="0"/>
                </a:rPr>
                <a:t>Your Text  Here</a:t>
              </a:r>
              <a:endParaRPr lang="ko-KR" altLang="en-US" sz="1400" b="1" dirty="0">
                <a:solidFill>
                  <a:schemeClr val="bg1"/>
                </a:solidFill>
                <a:cs typeface="Arial" pitchFamily="34" charset="0"/>
              </a:endParaRPr>
            </a:p>
          </p:txBody>
        </p:sp>
      </p:grpSp>
      <p:sp>
        <p:nvSpPr>
          <p:cNvPr id="773" name="Trapezoid 13">
            <a:extLst>
              <a:ext uri="{FF2B5EF4-FFF2-40B4-BE49-F238E27FC236}">
                <a16:creationId xmlns:a16="http://schemas.microsoft.com/office/drawing/2014/main" id="{E9B355A8-12B5-4C5D-93B3-624D1E88FEBE}"/>
              </a:ext>
            </a:extLst>
          </p:cNvPr>
          <p:cNvSpPr/>
          <p:nvPr/>
        </p:nvSpPr>
        <p:spPr>
          <a:xfrm>
            <a:off x="1503176" y="2261652"/>
            <a:ext cx="317393" cy="268375"/>
          </a:xfrm>
          <a:custGeom>
            <a:avLst/>
            <a:gdLst/>
            <a:ahLst/>
            <a:cxnLst/>
            <a:rect l="l" t="t" r="r" b="b"/>
            <a:pathLst>
              <a:path w="2736304" h="2313707">
                <a:moveTo>
                  <a:pt x="1046195" y="1945901"/>
                </a:moveTo>
                <a:lnTo>
                  <a:pt x="998316" y="2093032"/>
                </a:lnTo>
                <a:lnTo>
                  <a:pt x="1737988" y="2093032"/>
                </a:lnTo>
                <a:lnTo>
                  <a:pt x="1690109" y="1945901"/>
                </a:lnTo>
                <a:close/>
                <a:moveTo>
                  <a:pt x="396044" y="89541"/>
                </a:moveTo>
                <a:lnTo>
                  <a:pt x="396044" y="1241668"/>
                </a:lnTo>
                <a:lnTo>
                  <a:pt x="2340260" y="1241668"/>
                </a:lnTo>
                <a:lnTo>
                  <a:pt x="2340260" y="89541"/>
                </a:lnTo>
                <a:close/>
                <a:moveTo>
                  <a:pt x="252028" y="0"/>
                </a:moveTo>
                <a:lnTo>
                  <a:pt x="2484276" y="0"/>
                </a:lnTo>
                <a:lnTo>
                  <a:pt x="2484276" y="1331208"/>
                </a:lnTo>
                <a:lnTo>
                  <a:pt x="2484679" y="1331208"/>
                </a:lnTo>
                <a:lnTo>
                  <a:pt x="2736304" y="2195304"/>
                </a:lnTo>
                <a:lnTo>
                  <a:pt x="2736304" y="2313707"/>
                </a:lnTo>
                <a:lnTo>
                  <a:pt x="0" y="2313707"/>
                </a:lnTo>
                <a:lnTo>
                  <a:pt x="0" y="2195304"/>
                </a:lnTo>
                <a:lnTo>
                  <a:pt x="251625" y="1331208"/>
                </a:lnTo>
                <a:lnTo>
                  <a:pt x="252028" y="1331208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74" name="Rectangle 16">
            <a:extLst>
              <a:ext uri="{FF2B5EF4-FFF2-40B4-BE49-F238E27FC236}">
                <a16:creationId xmlns:a16="http://schemas.microsoft.com/office/drawing/2014/main" id="{EB034085-53A2-4506-8829-15F39C35FEF0}"/>
              </a:ext>
            </a:extLst>
          </p:cNvPr>
          <p:cNvSpPr/>
          <p:nvPr/>
        </p:nvSpPr>
        <p:spPr>
          <a:xfrm rot="2700000">
            <a:off x="3759656" y="2194078"/>
            <a:ext cx="233256" cy="418185"/>
          </a:xfrm>
          <a:custGeom>
            <a:avLst/>
            <a:gdLst/>
            <a:ahLst/>
            <a:cxnLst/>
            <a:rect l="l" t="t" r="r" b="b"/>
            <a:pathLst>
              <a:path w="2232248" h="4001999">
                <a:moveTo>
                  <a:pt x="1116887" y="0"/>
                </a:moveTo>
                <a:cubicBezTo>
                  <a:pt x="1270748" y="4762"/>
                  <a:pt x="1433283" y="120651"/>
                  <a:pt x="1447291" y="308459"/>
                </a:cubicBezTo>
                <a:cubicBezTo>
                  <a:pt x="1483174" y="544979"/>
                  <a:pt x="1283237" y="603082"/>
                  <a:pt x="1339988" y="887363"/>
                </a:cubicBezTo>
                <a:lnTo>
                  <a:pt x="2232248" y="887363"/>
                </a:lnTo>
                <a:lnTo>
                  <a:pt x="2232248" y="1778237"/>
                </a:lnTo>
                <a:cubicBezTo>
                  <a:pt x="1956566" y="1829261"/>
                  <a:pt x="1897086" y="1634366"/>
                  <a:pt x="1663321" y="1669832"/>
                </a:cubicBezTo>
                <a:cubicBezTo>
                  <a:pt x="1475513" y="1683840"/>
                  <a:pt x="1359624" y="1846375"/>
                  <a:pt x="1354862" y="2000236"/>
                </a:cubicBezTo>
                <a:cubicBezTo>
                  <a:pt x="1358037" y="2135389"/>
                  <a:pt x="1477787" y="2334920"/>
                  <a:pt x="1701420" y="2336507"/>
                </a:cubicBezTo>
                <a:cubicBezTo>
                  <a:pt x="1972077" y="2308709"/>
                  <a:pt x="1932339" y="2176007"/>
                  <a:pt x="2232248" y="2187989"/>
                </a:cubicBezTo>
                <a:lnTo>
                  <a:pt x="2232248" y="3119611"/>
                </a:lnTo>
                <a:lnTo>
                  <a:pt x="1303259" y="3119611"/>
                </a:lnTo>
                <a:cubicBezTo>
                  <a:pt x="1289664" y="3424971"/>
                  <a:pt x="1423682" y="3383289"/>
                  <a:pt x="1451633" y="3655441"/>
                </a:cubicBezTo>
                <a:cubicBezTo>
                  <a:pt x="1450046" y="3879074"/>
                  <a:pt x="1250515" y="3998824"/>
                  <a:pt x="1115362" y="4001999"/>
                </a:cubicBezTo>
                <a:cubicBezTo>
                  <a:pt x="961501" y="3997237"/>
                  <a:pt x="798966" y="3881348"/>
                  <a:pt x="784958" y="3693540"/>
                </a:cubicBezTo>
                <a:cubicBezTo>
                  <a:pt x="749282" y="3458385"/>
                  <a:pt x="946712" y="3399594"/>
                  <a:pt x="892811" y="3119611"/>
                </a:cubicBezTo>
                <a:lnTo>
                  <a:pt x="0" y="3119611"/>
                </a:lnTo>
                <a:lnTo>
                  <a:pt x="0" y="2203607"/>
                </a:lnTo>
                <a:cubicBezTo>
                  <a:pt x="285884" y="2145799"/>
                  <a:pt x="343730" y="2346665"/>
                  <a:pt x="580754" y="2310706"/>
                </a:cubicBezTo>
                <a:cubicBezTo>
                  <a:pt x="768562" y="2296698"/>
                  <a:pt x="884451" y="2134163"/>
                  <a:pt x="889213" y="1980302"/>
                </a:cubicBezTo>
                <a:cubicBezTo>
                  <a:pt x="886038" y="1845149"/>
                  <a:pt x="766288" y="1645618"/>
                  <a:pt x="542655" y="1644031"/>
                </a:cubicBezTo>
                <a:cubicBezTo>
                  <a:pt x="268493" y="1672188"/>
                  <a:pt x="312817" y="1807984"/>
                  <a:pt x="0" y="1792208"/>
                </a:cubicBezTo>
                <a:lnTo>
                  <a:pt x="0" y="887363"/>
                </a:lnTo>
                <a:lnTo>
                  <a:pt x="928847" y="887363"/>
                </a:lnTo>
                <a:cubicBezTo>
                  <a:pt x="944034" y="576570"/>
                  <a:pt x="808718" y="620178"/>
                  <a:pt x="780616" y="346558"/>
                </a:cubicBezTo>
                <a:cubicBezTo>
                  <a:pt x="782203" y="122925"/>
                  <a:pt x="981734" y="3175"/>
                  <a:pt x="1116887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75" name="Teardrop 1">
            <a:extLst>
              <a:ext uri="{FF2B5EF4-FFF2-40B4-BE49-F238E27FC236}">
                <a16:creationId xmlns:a16="http://schemas.microsoft.com/office/drawing/2014/main" id="{AE5918CF-8628-4BE5-A36C-A6CC2562E5C3}"/>
              </a:ext>
            </a:extLst>
          </p:cNvPr>
          <p:cNvSpPr/>
          <p:nvPr/>
        </p:nvSpPr>
        <p:spPr>
          <a:xfrm rot="18805991">
            <a:off x="5928458" y="2219230"/>
            <a:ext cx="330572" cy="327123"/>
          </a:xfrm>
          <a:custGeom>
            <a:avLst/>
            <a:gdLst/>
            <a:ahLst/>
            <a:cxnLst/>
            <a:rect l="l" t="t" r="r" b="b"/>
            <a:pathLst>
              <a:path w="1807241" h="1788383">
                <a:moveTo>
                  <a:pt x="712876" y="1117592"/>
                </a:moveTo>
                <a:cubicBezTo>
                  <a:pt x="771173" y="1181828"/>
                  <a:pt x="811089" y="1255910"/>
                  <a:pt x="847925" y="1348018"/>
                </a:cubicBezTo>
                <a:cubicBezTo>
                  <a:pt x="814544" y="1418896"/>
                  <a:pt x="753893" y="1474052"/>
                  <a:pt x="679064" y="1498332"/>
                </a:cubicBezTo>
                <a:lnTo>
                  <a:pt x="308226" y="1106637"/>
                </a:lnTo>
                <a:cubicBezTo>
                  <a:pt x="336560" y="1033247"/>
                  <a:pt x="394949" y="975701"/>
                  <a:pt x="467546" y="946245"/>
                </a:cubicBezTo>
                <a:cubicBezTo>
                  <a:pt x="577903" y="998968"/>
                  <a:pt x="654580" y="1053357"/>
                  <a:pt x="712876" y="1117592"/>
                </a:cubicBezTo>
                <a:close/>
                <a:moveTo>
                  <a:pt x="1038527" y="398886"/>
                </a:moveTo>
                <a:lnTo>
                  <a:pt x="1405560" y="786562"/>
                </a:lnTo>
                <a:cubicBezTo>
                  <a:pt x="1374476" y="799049"/>
                  <a:pt x="1340402" y="804299"/>
                  <a:pt x="1305054" y="803332"/>
                </a:cubicBezTo>
                <a:lnTo>
                  <a:pt x="1008167" y="795212"/>
                </a:lnTo>
                <a:lnTo>
                  <a:pt x="1016288" y="498325"/>
                </a:lnTo>
                <a:cubicBezTo>
                  <a:pt x="1017255" y="462976"/>
                  <a:pt x="1024360" y="429240"/>
                  <a:pt x="1038527" y="398886"/>
                </a:cubicBezTo>
                <a:close/>
                <a:moveTo>
                  <a:pt x="1097925" y="218888"/>
                </a:moveTo>
                <a:cubicBezTo>
                  <a:pt x="992582" y="279303"/>
                  <a:pt x="921871" y="392886"/>
                  <a:pt x="921053" y="523256"/>
                </a:cubicBezTo>
                <a:lnTo>
                  <a:pt x="919136" y="828763"/>
                </a:lnTo>
                <a:lnTo>
                  <a:pt x="830924" y="915875"/>
                </a:lnTo>
                <a:lnTo>
                  <a:pt x="525417" y="913958"/>
                </a:lnTo>
                <a:cubicBezTo>
                  <a:pt x="403891" y="913196"/>
                  <a:pt x="296188" y="973343"/>
                  <a:pt x="234366" y="1067831"/>
                </a:cubicBezTo>
                <a:lnTo>
                  <a:pt x="710285" y="1570519"/>
                </a:lnTo>
                <a:cubicBezTo>
                  <a:pt x="811872" y="1510375"/>
                  <a:pt x="878808" y="1399439"/>
                  <a:pt x="879603" y="1272618"/>
                </a:cubicBezTo>
                <a:lnTo>
                  <a:pt x="881520" y="967111"/>
                </a:lnTo>
                <a:lnTo>
                  <a:pt x="969732" y="879999"/>
                </a:lnTo>
                <a:lnTo>
                  <a:pt x="1275239" y="881916"/>
                </a:lnTo>
                <a:cubicBezTo>
                  <a:pt x="1400271" y="882701"/>
                  <a:pt x="1510670" y="819011"/>
                  <a:pt x="1573529" y="721242"/>
                </a:cubicBezTo>
                <a:close/>
                <a:moveTo>
                  <a:pt x="1162945" y="27894"/>
                </a:moveTo>
                <a:lnTo>
                  <a:pt x="1782798" y="682611"/>
                </a:lnTo>
                <a:cubicBezTo>
                  <a:pt x="1816692" y="718411"/>
                  <a:pt x="1815147" y="774907"/>
                  <a:pt x="1779347" y="808801"/>
                </a:cubicBezTo>
                <a:cubicBezTo>
                  <a:pt x="1743547" y="842694"/>
                  <a:pt x="1687050" y="841149"/>
                  <a:pt x="1653157" y="805349"/>
                </a:cubicBezTo>
                <a:lnTo>
                  <a:pt x="1644015" y="795693"/>
                </a:lnTo>
                <a:cubicBezTo>
                  <a:pt x="1561789" y="910282"/>
                  <a:pt x="1426630" y="983636"/>
                  <a:pt x="1274606" y="982683"/>
                </a:cubicBezTo>
                <a:lnTo>
                  <a:pt x="980378" y="980836"/>
                </a:lnTo>
                <a:lnTo>
                  <a:pt x="980378" y="1270380"/>
                </a:lnTo>
                <a:cubicBezTo>
                  <a:pt x="980378" y="1427425"/>
                  <a:pt x="901198" y="1565976"/>
                  <a:pt x="779756" y="1647056"/>
                </a:cubicBezTo>
                <a:cubicBezTo>
                  <a:pt x="807405" y="1681913"/>
                  <a:pt x="803595" y="1732594"/>
                  <a:pt x="770486" y="1763941"/>
                </a:cubicBezTo>
                <a:cubicBezTo>
                  <a:pt x="734686" y="1797834"/>
                  <a:pt x="678189" y="1796289"/>
                  <a:pt x="644296" y="1760489"/>
                </a:cubicBezTo>
                <a:lnTo>
                  <a:pt x="24442" y="1105772"/>
                </a:lnTo>
                <a:cubicBezTo>
                  <a:pt x="-9451" y="1069973"/>
                  <a:pt x="-7906" y="1013476"/>
                  <a:pt x="27894" y="979583"/>
                </a:cubicBezTo>
                <a:cubicBezTo>
                  <a:pt x="63694" y="945689"/>
                  <a:pt x="120190" y="947235"/>
                  <a:pt x="154084" y="983034"/>
                </a:cubicBezTo>
                <a:lnTo>
                  <a:pt x="163237" y="992702"/>
                </a:lnTo>
                <a:cubicBezTo>
                  <a:pt x="244774" y="882877"/>
                  <a:pt x="375836" y="813180"/>
                  <a:pt x="523178" y="813180"/>
                </a:cubicBezTo>
                <a:lnTo>
                  <a:pt x="818460" y="813180"/>
                </a:lnTo>
                <a:lnTo>
                  <a:pt x="820284" y="522622"/>
                </a:lnTo>
                <a:cubicBezTo>
                  <a:pt x="821285" y="363119"/>
                  <a:pt x="903845" y="223207"/>
                  <a:pt x="1028952" y="143673"/>
                </a:cubicBezTo>
                <a:cubicBezTo>
                  <a:pt x="999689" y="108599"/>
                  <a:pt x="1002953" y="56445"/>
                  <a:pt x="1036755" y="24443"/>
                </a:cubicBezTo>
                <a:cubicBezTo>
                  <a:pt x="1072555" y="-9451"/>
                  <a:pt x="1129052" y="-7906"/>
                  <a:pt x="1162945" y="27894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76" name="Rectangle 130">
            <a:extLst>
              <a:ext uri="{FF2B5EF4-FFF2-40B4-BE49-F238E27FC236}">
                <a16:creationId xmlns:a16="http://schemas.microsoft.com/office/drawing/2014/main" id="{906D0D4A-30E8-4CE7-9B78-79E3E38F81B5}"/>
              </a:ext>
            </a:extLst>
          </p:cNvPr>
          <p:cNvSpPr/>
          <p:nvPr/>
        </p:nvSpPr>
        <p:spPr>
          <a:xfrm>
            <a:off x="8150410" y="2254228"/>
            <a:ext cx="296831" cy="298178"/>
          </a:xfrm>
          <a:custGeom>
            <a:avLst/>
            <a:gdLst/>
            <a:ahLst/>
            <a:cxnLst/>
            <a:rect l="l" t="t" r="r" b="b"/>
            <a:pathLst>
              <a:path w="371900" h="373588">
                <a:moveTo>
                  <a:pt x="297080" y="129105"/>
                </a:moveTo>
                <a:lnTo>
                  <a:pt x="284273" y="219737"/>
                </a:lnTo>
                <a:lnTo>
                  <a:pt x="305496" y="219737"/>
                </a:lnTo>
                <a:lnTo>
                  <a:pt x="333001" y="129105"/>
                </a:lnTo>
                <a:close/>
                <a:moveTo>
                  <a:pt x="228265" y="129105"/>
                </a:moveTo>
                <a:lnTo>
                  <a:pt x="228265" y="219737"/>
                </a:lnTo>
                <a:lnTo>
                  <a:pt x="250807" y="219737"/>
                </a:lnTo>
                <a:lnTo>
                  <a:pt x="263614" y="129105"/>
                </a:lnTo>
                <a:close/>
                <a:moveTo>
                  <a:pt x="157021" y="129105"/>
                </a:moveTo>
                <a:lnTo>
                  <a:pt x="175826" y="219737"/>
                </a:lnTo>
                <a:lnTo>
                  <a:pt x="195129" y="219737"/>
                </a:lnTo>
                <a:lnTo>
                  <a:pt x="195129" y="129105"/>
                </a:lnTo>
                <a:close/>
                <a:moveTo>
                  <a:pt x="93087" y="129105"/>
                </a:moveTo>
                <a:lnTo>
                  <a:pt x="117372" y="219737"/>
                </a:lnTo>
                <a:lnTo>
                  <a:pt x="141984" y="219737"/>
                </a:lnTo>
                <a:lnTo>
                  <a:pt x="123179" y="129105"/>
                </a:lnTo>
                <a:close/>
                <a:moveTo>
                  <a:pt x="58494" y="0"/>
                </a:moveTo>
                <a:lnTo>
                  <a:pt x="84208" y="95969"/>
                </a:lnTo>
                <a:lnTo>
                  <a:pt x="354346" y="95969"/>
                </a:lnTo>
                <a:lnTo>
                  <a:pt x="354346" y="97437"/>
                </a:lnTo>
                <a:cubicBezTo>
                  <a:pt x="356087" y="96136"/>
                  <a:pt x="357928" y="96353"/>
                  <a:pt x="359747" y="96905"/>
                </a:cubicBezTo>
                <a:lnTo>
                  <a:pt x="360371" y="97095"/>
                </a:lnTo>
                <a:cubicBezTo>
                  <a:pt x="368954" y="99700"/>
                  <a:pt x="373801" y="108770"/>
                  <a:pt x="371196" y="117354"/>
                </a:cubicBezTo>
                <a:lnTo>
                  <a:pt x="333339" y="242097"/>
                </a:lnTo>
                <a:cubicBezTo>
                  <a:pt x="331591" y="247858"/>
                  <a:pt x="326929" y="251935"/>
                  <a:pt x="321206" y="252122"/>
                </a:cubicBezTo>
                <a:lnTo>
                  <a:pt x="321206" y="252873"/>
                </a:lnTo>
                <a:lnTo>
                  <a:pt x="313576" y="252873"/>
                </a:lnTo>
                <a:cubicBezTo>
                  <a:pt x="313378" y="253010"/>
                  <a:pt x="313229" y="252967"/>
                  <a:pt x="313080" y="252922"/>
                </a:cubicBezTo>
                <a:lnTo>
                  <a:pt x="312919" y="252873"/>
                </a:lnTo>
                <a:lnTo>
                  <a:pt x="126251" y="252873"/>
                </a:lnTo>
                <a:lnTo>
                  <a:pt x="133971" y="281687"/>
                </a:lnTo>
                <a:lnTo>
                  <a:pt x="321075" y="281687"/>
                </a:lnTo>
                <a:lnTo>
                  <a:pt x="321075" y="314823"/>
                </a:lnTo>
                <a:lnTo>
                  <a:pt x="318480" y="314823"/>
                </a:lnTo>
                <a:cubicBezTo>
                  <a:pt x="329614" y="318311"/>
                  <a:pt x="336414" y="328969"/>
                  <a:pt x="336414" y="341215"/>
                </a:cubicBezTo>
                <a:cubicBezTo>
                  <a:pt x="336414" y="359094"/>
                  <a:pt x="321920" y="373588"/>
                  <a:pt x="304041" y="373588"/>
                </a:cubicBezTo>
                <a:cubicBezTo>
                  <a:pt x="286162" y="373588"/>
                  <a:pt x="271668" y="359094"/>
                  <a:pt x="271668" y="341215"/>
                </a:cubicBezTo>
                <a:cubicBezTo>
                  <a:pt x="271668" y="328969"/>
                  <a:pt x="278468" y="318311"/>
                  <a:pt x="289602" y="314823"/>
                </a:cubicBezTo>
                <a:lnTo>
                  <a:pt x="142850" y="314823"/>
                </a:lnTo>
                <a:lnTo>
                  <a:pt x="143397" y="316865"/>
                </a:lnTo>
                <a:cubicBezTo>
                  <a:pt x="151629" y="321811"/>
                  <a:pt x="156401" y="330956"/>
                  <a:pt x="156401" y="341215"/>
                </a:cubicBezTo>
                <a:cubicBezTo>
                  <a:pt x="156401" y="359094"/>
                  <a:pt x="141907" y="373588"/>
                  <a:pt x="124028" y="373588"/>
                </a:cubicBezTo>
                <a:cubicBezTo>
                  <a:pt x="106149" y="373588"/>
                  <a:pt x="91655" y="359094"/>
                  <a:pt x="91655" y="341215"/>
                </a:cubicBezTo>
                <a:cubicBezTo>
                  <a:pt x="91655" y="329356"/>
                  <a:pt x="98032" y="318986"/>
                  <a:pt x="108649" y="315212"/>
                </a:cubicBezTo>
                <a:lnTo>
                  <a:pt x="33542" y="34909"/>
                </a:lnTo>
                <a:lnTo>
                  <a:pt x="0" y="34909"/>
                </a:lnTo>
                <a:lnTo>
                  <a:pt x="0" y="1773"/>
                </a:lnTo>
                <a:lnTo>
                  <a:pt x="51879" y="1773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>
              <a:solidFill>
                <a:schemeClr val="tx1"/>
              </a:solidFill>
            </a:endParaRPr>
          </a:p>
        </p:txBody>
      </p:sp>
      <p:sp>
        <p:nvSpPr>
          <p:cNvPr id="777" name="Oval 7">
            <a:extLst>
              <a:ext uri="{FF2B5EF4-FFF2-40B4-BE49-F238E27FC236}">
                <a16:creationId xmlns:a16="http://schemas.microsoft.com/office/drawing/2014/main" id="{6B2BF7F4-4B70-4D82-AA78-3C886F517FC1}"/>
              </a:ext>
            </a:extLst>
          </p:cNvPr>
          <p:cNvSpPr/>
          <p:nvPr/>
        </p:nvSpPr>
        <p:spPr>
          <a:xfrm>
            <a:off x="10387947" y="2243237"/>
            <a:ext cx="316900" cy="316900"/>
          </a:xfrm>
          <a:custGeom>
            <a:avLst/>
            <a:gdLst/>
            <a:ahLst/>
            <a:cxnLst/>
            <a:rect l="l" t="t" r="r" b="b"/>
            <a:pathLst>
              <a:path w="3240000" h="3240000">
                <a:moveTo>
                  <a:pt x="1415334" y="1947658"/>
                </a:moveTo>
                <a:lnTo>
                  <a:pt x="838053" y="2871852"/>
                </a:lnTo>
                <a:cubicBezTo>
                  <a:pt x="1312591" y="3168264"/>
                  <a:pt x="1913932" y="3170879"/>
                  <a:pt x="2391030" y="2878606"/>
                </a:cubicBezTo>
                <a:lnTo>
                  <a:pt x="1821709" y="1949263"/>
                </a:lnTo>
                <a:cubicBezTo>
                  <a:pt x="1763478" y="1986502"/>
                  <a:pt x="1694174" y="2007350"/>
                  <a:pt x="1620000" y="2007350"/>
                </a:cubicBezTo>
                <a:cubicBezTo>
                  <a:pt x="1544621" y="2007350"/>
                  <a:pt x="1474270" y="1985818"/>
                  <a:pt x="1415334" y="1947658"/>
                </a:cubicBezTo>
                <a:close/>
                <a:moveTo>
                  <a:pt x="1620001" y="1350973"/>
                </a:moveTo>
                <a:cubicBezTo>
                  <a:pt x="1471421" y="1350973"/>
                  <a:pt x="1350973" y="1471421"/>
                  <a:pt x="1350973" y="1620001"/>
                </a:cubicBezTo>
                <a:cubicBezTo>
                  <a:pt x="1350973" y="1768581"/>
                  <a:pt x="1471421" y="1889029"/>
                  <a:pt x="1620001" y="1889029"/>
                </a:cubicBezTo>
                <a:cubicBezTo>
                  <a:pt x="1768581" y="1889029"/>
                  <a:pt x="1889029" y="1768581"/>
                  <a:pt x="1889029" y="1620001"/>
                </a:cubicBezTo>
                <a:cubicBezTo>
                  <a:pt x="1889029" y="1471421"/>
                  <a:pt x="1768581" y="1350973"/>
                  <a:pt x="1620001" y="1350973"/>
                </a:cubicBezTo>
                <a:close/>
                <a:moveTo>
                  <a:pt x="2324470" y="322965"/>
                </a:moveTo>
                <a:lnTo>
                  <a:pt x="1804044" y="1281148"/>
                </a:lnTo>
                <a:cubicBezTo>
                  <a:pt x="1925507" y="1345192"/>
                  <a:pt x="2007350" y="1473038"/>
                  <a:pt x="2007350" y="1620000"/>
                </a:cubicBezTo>
                <a:lnTo>
                  <a:pt x="2005998" y="1633413"/>
                </a:lnTo>
                <a:lnTo>
                  <a:pt x="3095109" y="1671260"/>
                </a:lnTo>
                <a:cubicBezTo>
                  <a:pt x="3114541" y="1112092"/>
                  <a:pt x="2816135" y="590008"/>
                  <a:pt x="2324470" y="322965"/>
                </a:cubicBezTo>
                <a:close/>
                <a:moveTo>
                  <a:pt x="926838" y="316888"/>
                </a:moveTo>
                <a:cubicBezTo>
                  <a:pt x="432869" y="579644"/>
                  <a:pt x="129933" y="1099113"/>
                  <a:pt x="144500" y="1658429"/>
                </a:cubicBezTo>
                <a:lnTo>
                  <a:pt x="1233664" y="1630062"/>
                </a:lnTo>
                <a:cubicBezTo>
                  <a:pt x="1232693" y="1626734"/>
                  <a:pt x="1232650" y="1623372"/>
                  <a:pt x="1232650" y="1620000"/>
                </a:cubicBezTo>
                <a:cubicBezTo>
                  <a:pt x="1232650" y="1471836"/>
                  <a:pt x="1315838" y="1343102"/>
                  <a:pt x="1438904" y="1279548"/>
                </a:cubicBezTo>
                <a:close/>
                <a:moveTo>
                  <a:pt x="1620000" y="0"/>
                </a:moveTo>
                <a:cubicBezTo>
                  <a:pt x="2514701" y="0"/>
                  <a:pt x="3240000" y="725299"/>
                  <a:pt x="3240000" y="1620000"/>
                </a:cubicBezTo>
                <a:cubicBezTo>
                  <a:pt x="3240000" y="2514701"/>
                  <a:pt x="2514701" y="3240000"/>
                  <a:pt x="1620000" y="3240000"/>
                </a:cubicBezTo>
                <a:cubicBezTo>
                  <a:pt x="725299" y="3240000"/>
                  <a:pt x="0" y="2514701"/>
                  <a:pt x="0" y="1620000"/>
                </a:cubicBezTo>
                <a:cubicBezTo>
                  <a:pt x="0" y="725299"/>
                  <a:pt x="725299" y="0"/>
                  <a:pt x="1620000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endParaRPr lang="ko-KR" altLang="en-US" dirty="0"/>
          </a:p>
        </p:txBody>
      </p:sp>
      <p:sp>
        <p:nvSpPr>
          <p:cNvPr id="778" name="직사각형 113">
            <a:extLst>
              <a:ext uri="{FF2B5EF4-FFF2-40B4-BE49-F238E27FC236}">
                <a16:creationId xmlns:a16="http://schemas.microsoft.com/office/drawing/2014/main" id="{2274F972-A3D8-45CD-B059-953A5AD61F80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641526" y="2755923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2021</a:t>
            </a:r>
            <a:endParaRPr lang="ko-KR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79" name="직사각형 113">
            <a:extLst>
              <a:ext uri="{FF2B5EF4-FFF2-40B4-BE49-F238E27FC236}">
                <a16:creationId xmlns:a16="http://schemas.microsoft.com/office/drawing/2014/main" id="{CF026C43-AF97-41A0-8D6B-A359061CD72E}"/>
              </a:ext>
            </a:extLst>
          </p:cNvPr>
          <p:cNvSpPr>
            <a:spLocks noChangeArrowheads="1"/>
          </p:cNvSpPr>
          <p:nvPr/>
        </p:nvSpPr>
        <p:spPr bwMode="auto">
          <a:xfrm>
            <a:off x="8436286" y="2755923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2020</a:t>
            </a:r>
            <a:endParaRPr lang="ko-KR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80" name="직사각형 113">
            <a:extLst>
              <a:ext uri="{FF2B5EF4-FFF2-40B4-BE49-F238E27FC236}">
                <a16:creationId xmlns:a16="http://schemas.microsoft.com/office/drawing/2014/main" id="{E47CDF97-57C2-4896-8085-B106651B1D2B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31047" y="2755923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2019</a:t>
            </a:r>
            <a:endParaRPr lang="ko-KR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81" name="직사각형 113">
            <a:extLst>
              <a:ext uri="{FF2B5EF4-FFF2-40B4-BE49-F238E27FC236}">
                <a16:creationId xmlns:a16="http://schemas.microsoft.com/office/drawing/2014/main" id="{F7ACCE0E-86E9-42F1-B148-94B2E0CFAF64}"/>
              </a:ext>
            </a:extLst>
          </p:cNvPr>
          <p:cNvSpPr>
            <a:spLocks noChangeArrowheads="1"/>
          </p:cNvSpPr>
          <p:nvPr/>
        </p:nvSpPr>
        <p:spPr bwMode="auto">
          <a:xfrm>
            <a:off x="4025808" y="2755923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2018</a:t>
            </a:r>
            <a:endParaRPr lang="ko-KR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sp>
        <p:nvSpPr>
          <p:cNvPr id="782" name="직사각형 113">
            <a:extLst>
              <a:ext uri="{FF2B5EF4-FFF2-40B4-BE49-F238E27FC236}">
                <a16:creationId xmlns:a16="http://schemas.microsoft.com/office/drawing/2014/main" id="{FAEF37E0-3EEF-4736-816D-FEA10BDC5A0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820569" y="2755923"/>
            <a:ext cx="86618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>
            <a:defPPr>
              <a:defRPr lang="ko-KR"/>
            </a:defPPr>
            <a:lvl1pPr marL="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1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en-US" altLang="ko-KR" sz="2400" b="1" dirty="0">
                <a:solidFill>
                  <a:schemeClr val="tx1">
                    <a:lumMod val="85000"/>
                    <a:lumOff val="15000"/>
                  </a:schemeClr>
                </a:solidFill>
                <a:cs typeface="Arial" charset="0"/>
              </a:rPr>
              <a:t>2017</a:t>
            </a:r>
            <a:endParaRPr lang="ko-KR" altLang="en-US" sz="24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145828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ALLPPT-215">
      <a:dk1>
        <a:srgbClr val="000000"/>
      </a:dk1>
      <a:lt1>
        <a:sysClr val="window" lastClr="FFFFFF"/>
      </a:lt1>
      <a:dk2>
        <a:srgbClr val="1F497D"/>
      </a:dk2>
      <a:lt2>
        <a:srgbClr val="EEECE1"/>
      </a:lt2>
      <a:accent1>
        <a:srgbClr val="0680C3"/>
      </a:accent1>
      <a:accent2>
        <a:srgbClr val="07A398"/>
      </a:accent2>
      <a:accent3>
        <a:srgbClr val="90C221"/>
      </a:accent3>
      <a:accent4>
        <a:srgbClr val="FBA200"/>
      </a:accent4>
      <a:accent5>
        <a:srgbClr val="E62601"/>
      </a:accent5>
      <a:accent6>
        <a:srgbClr val="2C2F45"/>
      </a:accent6>
      <a:hlink>
        <a:srgbClr val="0000FF"/>
      </a:hlink>
      <a:folHlink>
        <a:srgbClr val="800080"/>
      </a:folHlink>
    </a:clrScheme>
    <a:fontScheme name="MAX-THEME FONT">
      <a:majorFont>
        <a:latin typeface="Arial"/>
        <a:ea typeface="Arial Unicode MS"/>
        <a:cs typeface=""/>
      </a:majorFont>
      <a:minorFont>
        <a:latin typeface="Arial"/>
        <a:ea typeface="Arial Unicode MS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11170</TotalTime>
  <Words>170</Words>
  <Application>Microsoft Office PowerPoint</Application>
  <PresentationFormat>Widescreen</PresentationFormat>
  <Paragraphs>18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3" baseType="lpstr">
      <vt:lpstr>Arial</vt:lpstr>
      <vt:lpstr>Office Theme</vt:lpstr>
      <vt:lpstr>Free PPT Templates: Allppt.com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googleslidesppt.com;allppt.com</dc:creator>
  <cp:lastModifiedBy> </cp:lastModifiedBy>
  <cp:revision>25</cp:revision>
  <dcterms:created xsi:type="dcterms:W3CDTF">2018-02-18T19:39:47Z</dcterms:created>
  <dcterms:modified xsi:type="dcterms:W3CDTF">2021-04-13T02:16:57Z</dcterms:modified>
</cp:coreProperties>
</file>