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742" name="Straight Connector 741">
            <a:extLst>
              <a:ext uri="{FF2B5EF4-FFF2-40B4-BE49-F238E27FC236}">
                <a16:creationId xmlns:a16="http://schemas.microsoft.com/office/drawing/2014/main" id="{F198D129-D4A0-4F1F-835C-E1A2E07C97FF}"/>
              </a:ext>
            </a:extLst>
          </p:cNvPr>
          <p:cNvCxnSpPr>
            <a:cxnSpLocks/>
          </p:cNvCxnSpPr>
          <p:nvPr/>
        </p:nvCxnSpPr>
        <p:spPr>
          <a:xfrm flipV="1">
            <a:off x="3876284" y="2721875"/>
            <a:ext cx="1" cy="137160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>
            <a:extLst>
              <a:ext uri="{FF2B5EF4-FFF2-40B4-BE49-F238E27FC236}">
                <a16:creationId xmlns:a16="http://schemas.microsoft.com/office/drawing/2014/main" id="{EF91D2FD-BB5F-4FA7-AABB-C8F663F7A64C}"/>
              </a:ext>
            </a:extLst>
          </p:cNvPr>
          <p:cNvCxnSpPr>
            <a:cxnSpLocks/>
          </p:cNvCxnSpPr>
          <p:nvPr/>
        </p:nvCxnSpPr>
        <p:spPr>
          <a:xfrm flipV="1">
            <a:off x="6093744" y="2721875"/>
            <a:ext cx="0" cy="1371600"/>
          </a:xfrm>
          <a:prstGeom prst="line">
            <a:avLst/>
          </a:prstGeom>
          <a:ln w="38100">
            <a:solidFill>
              <a:schemeClr val="accent3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4" name="Straight Connector 743">
            <a:extLst>
              <a:ext uri="{FF2B5EF4-FFF2-40B4-BE49-F238E27FC236}">
                <a16:creationId xmlns:a16="http://schemas.microsoft.com/office/drawing/2014/main" id="{6829CCFB-E49C-4111-972A-59FFA5B0E555}"/>
              </a:ext>
            </a:extLst>
          </p:cNvPr>
          <p:cNvCxnSpPr>
            <a:cxnSpLocks/>
          </p:cNvCxnSpPr>
          <p:nvPr/>
        </p:nvCxnSpPr>
        <p:spPr>
          <a:xfrm flipV="1">
            <a:off x="8311203" y="2721875"/>
            <a:ext cx="6447" cy="13716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5" name="Straight Connector 744">
            <a:extLst>
              <a:ext uri="{FF2B5EF4-FFF2-40B4-BE49-F238E27FC236}">
                <a16:creationId xmlns:a16="http://schemas.microsoft.com/office/drawing/2014/main" id="{BE1DD43D-3D89-4953-A9DC-40A5C19FCD0B}"/>
              </a:ext>
            </a:extLst>
          </p:cNvPr>
          <p:cNvCxnSpPr>
            <a:cxnSpLocks/>
          </p:cNvCxnSpPr>
          <p:nvPr/>
        </p:nvCxnSpPr>
        <p:spPr>
          <a:xfrm flipV="1">
            <a:off x="10535109" y="2721875"/>
            <a:ext cx="1" cy="1371600"/>
          </a:xfrm>
          <a:prstGeom prst="line">
            <a:avLst/>
          </a:prstGeom>
          <a:ln w="3810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Straight Connector 745">
            <a:extLst>
              <a:ext uri="{FF2B5EF4-FFF2-40B4-BE49-F238E27FC236}">
                <a16:creationId xmlns:a16="http://schemas.microsoft.com/office/drawing/2014/main" id="{049A7753-BC6D-4318-8F32-B6F5D75EC9CF}"/>
              </a:ext>
            </a:extLst>
          </p:cNvPr>
          <p:cNvCxnSpPr>
            <a:cxnSpLocks/>
          </p:cNvCxnSpPr>
          <p:nvPr/>
        </p:nvCxnSpPr>
        <p:spPr>
          <a:xfrm flipV="1">
            <a:off x="1658824" y="2721875"/>
            <a:ext cx="1" cy="13716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Straight Connector 746">
            <a:extLst>
              <a:ext uri="{FF2B5EF4-FFF2-40B4-BE49-F238E27FC236}">
                <a16:creationId xmlns:a16="http://schemas.microsoft.com/office/drawing/2014/main" id="{9A5D4A2A-A84A-4ACC-9D64-80E9C4ABC1C2}"/>
              </a:ext>
            </a:extLst>
          </p:cNvPr>
          <p:cNvCxnSpPr>
            <a:cxnSpLocks/>
          </p:cNvCxnSpPr>
          <p:nvPr/>
        </p:nvCxnSpPr>
        <p:spPr>
          <a:xfrm>
            <a:off x="907775" y="3343155"/>
            <a:ext cx="1037313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8" name="Oval 747">
            <a:extLst>
              <a:ext uri="{FF2B5EF4-FFF2-40B4-BE49-F238E27FC236}">
                <a16:creationId xmlns:a16="http://schemas.microsoft.com/office/drawing/2014/main" id="{8E99C3E4-D10E-4443-961D-9C56475AA07C}"/>
              </a:ext>
            </a:extLst>
          </p:cNvPr>
          <p:cNvSpPr>
            <a:spLocks noChangeAspect="1"/>
          </p:cNvSpPr>
          <p:nvPr/>
        </p:nvSpPr>
        <p:spPr>
          <a:xfrm>
            <a:off x="10405039" y="320101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49" name="Oval 748">
            <a:extLst>
              <a:ext uri="{FF2B5EF4-FFF2-40B4-BE49-F238E27FC236}">
                <a16:creationId xmlns:a16="http://schemas.microsoft.com/office/drawing/2014/main" id="{5C266A11-79DF-43FD-8CBC-13F4017110C8}"/>
              </a:ext>
            </a:extLst>
          </p:cNvPr>
          <p:cNvSpPr>
            <a:spLocks noChangeAspect="1"/>
          </p:cNvSpPr>
          <p:nvPr/>
        </p:nvSpPr>
        <p:spPr>
          <a:xfrm>
            <a:off x="1520268" y="3201010"/>
            <a:ext cx="274320" cy="2743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0" name="Oval 749">
            <a:extLst>
              <a:ext uri="{FF2B5EF4-FFF2-40B4-BE49-F238E27FC236}">
                <a16:creationId xmlns:a16="http://schemas.microsoft.com/office/drawing/2014/main" id="{D9F02136-4D9A-4DBD-BFD4-B3016DE01207}"/>
              </a:ext>
            </a:extLst>
          </p:cNvPr>
          <p:cNvSpPr>
            <a:spLocks noChangeAspect="1"/>
          </p:cNvSpPr>
          <p:nvPr/>
        </p:nvSpPr>
        <p:spPr>
          <a:xfrm>
            <a:off x="3741461" y="3201010"/>
            <a:ext cx="274320" cy="2743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1" name="Oval 750">
            <a:extLst>
              <a:ext uri="{FF2B5EF4-FFF2-40B4-BE49-F238E27FC236}">
                <a16:creationId xmlns:a16="http://schemas.microsoft.com/office/drawing/2014/main" id="{749A071E-5244-42C0-BAED-B0C2FF379528}"/>
              </a:ext>
            </a:extLst>
          </p:cNvPr>
          <p:cNvSpPr>
            <a:spLocks noChangeAspect="1"/>
          </p:cNvSpPr>
          <p:nvPr/>
        </p:nvSpPr>
        <p:spPr>
          <a:xfrm>
            <a:off x="8183847" y="3201010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2" name="Oval 751">
            <a:extLst>
              <a:ext uri="{FF2B5EF4-FFF2-40B4-BE49-F238E27FC236}">
                <a16:creationId xmlns:a16="http://schemas.microsoft.com/office/drawing/2014/main" id="{467AE303-85D8-48B8-B826-9260244EFB29}"/>
              </a:ext>
            </a:extLst>
          </p:cNvPr>
          <p:cNvSpPr>
            <a:spLocks noChangeAspect="1"/>
          </p:cNvSpPr>
          <p:nvPr/>
        </p:nvSpPr>
        <p:spPr>
          <a:xfrm>
            <a:off x="5962654" y="3201010"/>
            <a:ext cx="274320" cy="2743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3" name="Oval 752">
            <a:extLst>
              <a:ext uri="{FF2B5EF4-FFF2-40B4-BE49-F238E27FC236}">
                <a16:creationId xmlns:a16="http://schemas.microsoft.com/office/drawing/2014/main" id="{BDC06E16-8688-4505-9C0C-4F764D7D7A26}"/>
              </a:ext>
            </a:extLst>
          </p:cNvPr>
          <p:cNvSpPr>
            <a:spLocks noChangeAspect="1"/>
          </p:cNvSpPr>
          <p:nvPr/>
        </p:nvSpPr>
        <p:spPr>
          <a:xfrm>
            <a:off x="10222334" y="2082144"/>
            <a:ext cx="639731" cy="6397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4" name="Oval 753">
            <a:extLst>
              <a:ext uri="{FF2B5EF4-FFF2-40B4-BE49-F238E27FC236}">
                <a16:creationId xmlns:a16="http://schemas.microsoft.com/office/drawing/2014/main" id="{F403F5F1-781E-46EC-80F5-AF080A7BCC8C}"/>
              </a:ext>
            </a:extLst>
          </p:cNvPr>
          <p:cNvSpPr>
            <a:spLocks noChangeAspect="1"/>
          </p:cNvSpPr>
          <p:nvPr/>
        </p:nvSpPr>
        <p:spPr>
          <a:xfrm>
            <a:off x="1337563" y="2082144"/>
            <a:ext cx="639731" cy="63973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5" name="Oval 754">
            <a:extLst>
              <a:ext uri="{FF2B5EF4-FFF2-40B4-BE49-F238E27FC236}">
                <a16:creationId xmlns:a16="http://schemas.microsoft.com/office/drawing/2014/main" id="{6A2E5FF1-2C4C-4712-BF85-62B7C64A8056}"/>
              </a:ext>
            </a:extLst>
          </p:cNvPr>
          <p:cNvSpPr>
            <a:spLocks noChangeAspect="1"/>
          </p:cNvSpPr>
          <p:nvPr/>
        </p:nvSpPr>
        <p:spPr>
          <a:xfrm>
            <a:off x="3558756" y="2082144"/>
            <a:ext cx="639731" cy="63973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6" name="Oval 755">
            <a:extLst>
              <a:ext uri="{FF2B5EF4-FFF2-40B4-BE49-F238E27FC236}">
                <a16:creationId xmlns:a16="http://schemas.microsoft.com/office/drawing/2014/main" id="{B2391330-67B6-4A79-BB46-16BABBD0B848}"/>
              </a:ext>
            </a:extLst>
          </p:cNvPr>
          <p:cNvSpPr>
            <a:spLocks noChangeAspect="1"/>
          </p:cNvSpPr>
          <p:nvPr/>
        </p:nvSpPr>
        <p:spPr>
          <a:xfrm>
            <a:off x="8001142" y="2082144"/>
            <a:ext cx="639731" cy="6397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7" name="Oval 756">
            <a:extLst>
              <a:ext uri="{FF2B5EF4-FFF2-40B4-BE49-F238E27FC236}">
                <a16:creationId xmlns:a16="http://schemas.microsoft.com/office/drawing/2014/main" id="{30CC01D6-DF46-4F10-AA50-62E7D131634F}"/>
              </a:ext>
            </a:extLst>
          </p:cNvPr>
          <p:cNvSpPr>
            <a:spLocks noChangeAspect="1"/>
          </p:cNvSpPr>
          <p:nvPr/>
        </p:nvSpPr>
        <p:spPr>
          <a:xfrm>
            <a:off x="5779949" y="2082144"/>
            <a:ext cx="639731" cy="63973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758" name="Group 757">
            <a:extLst>
              <a:ext uri="{FF2B5EF4-FFF2-40B4-BE49-F238E27FC236}">
                <a16:creationId xmlns:a16="http://schemas.microsoft.com/office/drawing/2014/main" id="{9281018F-031D-4663-B3E3-F806F829798B}"/>
              </a:ext>
            </a:extLst>
          </p:cNvPr>
          <p:cNvGrpSpPr/>
          <p:nvPr/>
        </p:nvGrpSpPr>
        <p:grpSpPr>
          <a:xfrm>
            <a:off x="696988" y="4181861"/>
            <a:ext cx="1920880" cy="1673882"/>
            <a:chOff x="2725123" y="4283314"/>
            <a:chExt cx="1292073" cy="1673882"/>
          </a:xfrm>
        </p:grpSpPr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117E04CC-A920-4875-8C8F-31CD23970A40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0" name="TextBox 759">
              <a:extLst>
                <a:ext uri="{FF2B5EF4-FFF2-40B4-BE49-F238E27FC236}">
                  <a16:creationId xmlns:a16="http://schemas.microsoft.com/office/drawing/2014/main" id="{180D71ED-8035-49D4-9255-94CCB4560381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1" name="Group 760">
            <a:extLst>
              <a:ext uri="{FF2B5EF4-FFF2-40B4-BE49-F238E27FC236}">
                <a16:creationId xmlns:a16="http://schemas.microsoft.com/office/drawing/2014/main" id="{77D3021D-EE34-4D5B-B5C2-F1F1DB00B2EA}"/>
              </a:ext>
            </a:extLst>
          </p:cNvPr>
          <p:cNvGrpSpPr/>
          <p:nvPr/>
        </p:nvGrpSpPr>
        <p:grpSpPr>
          <a:xfrm>
            <a:off x="2918181" y="4181861"/>
            <a:ext cx="1920880" cy="1673882"/>
            <a:chOff x="2725123" y="4283314"/>
            <a:chExt cx="1292073" cy="1673882"/>
          </a:xfrm>
        </p:grpSpPr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F22E24F8-0842-4D35-AC40-132A91942C51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FC890E3D-1398-4939-8889-EE4900F18A47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D214C625-FEF8-49CB-A088-7B633CD3FF1D}"/>
              </a:ext>
            </a:extLst>
          </p:cNvPr>
          <p:cNvGrpSpPr/>
          <p:nvPr/>
        </p:nvGrpSpPr>
        <p:grpSpPr>
          <a:xfrm>
            <a:off x="9581759" y="4181861"/>
            <a:ext cx="1920880" cy="1673882"/>
            <a:chOff x="2725123" y="4283314"/>
            <a:chExt cx="1292073" cy="1673882"/>
          </a:xfrm>
        </p:grpSpPr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085CB98B-86EC-4EDF-A400-4DBD976A8BA5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6" name="TextBox 765">
              <a:extLst>
                <a:ext uri="{FF2B5EF4-FFF2-40B4-BE49-F238E27FC236}">
                  <a16:creationId xmlns:a16="http://schemas.microsoft.com/office/drawing/2014/main" id="{84201293-2446-4770-A4FD-CC93929A5F9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7" name="Group 766">
            <a:extLst>
              <a:ext uri="{FF2B5EF4-FFF2-40B4-BE49-F238E27FC236}">
                <a16:creationId xmlns:a16="http://schemas.microsoft.com/office/drawing/2014/main" id="{7D5CA4C2-9B43-4BA5-8407-138BBABE0D88}"/>
              </a:ext>
            </a:extLst>
          </p:cNvPr>
          <p:cNvGrpSpPr/>
          <p:nvPr/>
        </p:nvGrpSpPr>
        <p:grpSpPr>
          <a:xfrm>
            <a:off x="5139374" y="4181861"/>
            <a:ext cx="1920880" cy="1673882"/>
            <a:chOff x="2725123" y="4283314"/>
            <a:chExt cx="1292073" cy="1673882"/>
          </a:xfrm>
        </p:grpSpPr>
        <p:sp>
          <p:nvSpPr>
            <p:cNvPr id="768" name="TextBox 767">
              <a:extLst>
                <a:ext uri="{FF2B5EF4-FFF2-40B4-BE49-F238E27FC236}">
                  <a16:creationId xmlns:a16="http://schemas.microsoft.com/office/drawing/2014/main" id="{A1EC93CC-D66C-4086-8B9E-226034E99618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9" name="TextBox 768">
              <a:extLst>
                <a:ext uri="{FF2B5EF4-FFF2-40B4-BE49-F238E27FC236}">
                  <a16:creationId xmlns:a16="http://schemas.microsoft.com/office/drawing/2014/main" id="{94226413-E670-4CC0-94F6-2A3FC6A62919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70" name="Group 769">
            <a:extLst>
              <a:ext uri="{FF2B5EF4-FFF2-40B4-BE49-F238E27FC236}">
                <a16:creationId xmlns:a16="http://schemas.microsoft.com/office/drawing/2014/main" id="{294C735F-C712-4D64-9D1E-F71DACF34598}"/>
              </a:ext>
            </a:extLst>
          </p:cNvPr>
          <p:cNvGrpSpPr/>
          <p:nvPr/>
        </p:nvGrpSpPr>
        <p:grpSpPr>
          <a:xfrm>
            <a:off x="7360567" y="4181861"/>
            <a:ext cx="1920880" cy="1673882"/>
            <a:chOff x="2725123" y="4283314"/>
            <a:chExt cx="1292073" cy="1673882"/>
          </a:xfrm>
        </p:grpSpPr>
        <p:sp>
          <p:nvSpPr>
            <p:cNvPr id="771" name="TextBox 770">
              <a:extLst>
                <a:ext uri="{FF2B5EF4-FFF2-40B4-BE49-F238E27FC236}">
                  <a16:creationId xmlns:a16="http://schemas.microsoft.com/office/drawing/2014/main" id="{8402518F-DAD5-4D66-B67F-4B8F21A46B73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2D3B4735-DDD8-4273-959E-BCF55826FEA9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73" name="Trapezoid 13">
            <a:extLst>
              <a:ext uri="{FF2B5EF4-FFF2-40B4-BE49-F238E27FC236}">
                <a16:creationId xmlns:a16="http://schemas.microsoft.com/office/drawing/2014/main" id="{E9B355A8-12B5-4C5D-93B3-624D1E88FEBE}"/>
              </a:ext>
            </a:extLst>
          </p:cNvPr>
          <p:cNvSpPr/>
          <p:nvPr/>
        </p:nvSpPr>
        <p:spPr>
          <a:xfrm>
            <a:off x="1503176" y="2261652"/>
            <a:ext cx="317393" cy="26837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4" name="Rectangle 16">
            <a:extLst>
              <a:ext uri="{FF2B5EF4-FFF2-40B4-BE49-F238E27FC236}">
                <a16:creationId xmlns:a16="http://schemas.microsoft.com/office/drawing/2014/main" id="{EB034085-53A2-4506-8829-15F39C35FEF0}"/>
              </a:ext>
            </a:extLst>
          </p:cNvPr>
          <p:cNvSpPr/>
          <p:nvPr/>
        </p:nvSpPr>
        <p:spPr>
          <a:xfrm rot="2700000">
            <a:off x="3759656" y="2194078"/>
            <a:ext cx="233256" cy="41818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5" name="Teardrop 1">
            <a:extLst>
              <a:ext uri="{FF2B5EF4-FFF2-40B4-BE49-F238E27FC236}">
                <a16:creationId xmlns:a16="http://schemas.microsoft.com/office/drawing/2014/main" id="{AE5918CF-8628-4BE5-A36C-A6CC2562E5C3}"/>
              </a:ext>
            </a:extLst>
          </p:cNvPr>
          <p:cNvSpPr/>
          <p:nvPr/>
        </p:nvSpPr>
        <p:spPr>
          <a:xfrm rot="18805991">
            <a:off x="5928458" y="2219230"/>
            <a:ext cx="330572" cy="32712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6" name="Rectangle 130">
            <a:extLst>
              <a:ext uri="{FF2B5EF4-FFF2-40B4-BE49-F238E27FC236}">
                <a16:creationId xmlns:a16="http://schemas.microsoft.com/office/drawing/2014/main" id="{906D0D4A-30E8-4CE7-9B78-79E3E38F81B5}"/>
              </a:ext>
            </a:extLst>
          </p:cNvPr>
          <p:cNvSpPr/>
          <p:nvPr/>
        </p:nvSpPr>
        <p:spPr>
          <a:xfrm>
            <a:off x="8150410" y="2254228"/>
            <a:ext cx="296831" cy="29817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7" name="Oval 7">
            <a:extLst>
              <a:ext uri="{FF2B5EF4-FFF2-40B4-BE49-F238E27FC236}">
                <a16:creationId xmlns:a16="http://schemas.microsoft.com/office/drawing/2014/main" id="{6B2BF7F4-4B70-4D82-AA78-3C886F517FC1}"/>
              </a:ext>
            </a:extLst>
          </p:cNvPr>
          <p:cNvSpPr/>
          <p:nvPr/>
        </p:nvSpPr>
        <p:spPr>
          <a:xfrm>
            <a:off x="10387947" y="2243237"/>
            <a:ext cx="316900" cy="3169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8" name="직사각형 113">
            <a:extLst>
              <a:ext uri="{FF2B5EF4-FFF2-40B4-BE49-F238E27FC236}">
                <a16:creationId xmlns:a16="http://schemas.microsoft.com/office/drawing/2014/main" id="{2274F972-A3D8-45CD-B059-953A5AD6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1526" y="2755923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2021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79" name="직사각형 113">
            <a:extLst>
              <a:ext uri="{FF2B5EF4-FFF2-40B4-BE49-F238E27FC236}">
                <a16:creationId xmlns:a16="http://schemas.microsoft.com/office/drawing/2014/main" id="{CF026C43-AF97-41A0-8D6B-A359061CD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6286" y="2755923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2020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80" name="직사각형 113">
            <a:extLst>
              <a:ext uri="{FF2B5EF4-FFF2-40B4-BE49-F238E27FC236}">
                <a16:creationId xmlns:a16="http://schemas.microsoft.com/office/drawing/2014/main" id="{E47CDF97-57C2-4896-8085-B106651B1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047" y="2755923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81" name="직사각형 113">
            <a:extLst>
              <a:ext uri="{FF2B5EF4-FFF2-40B4-BE49-F238E27FC236}">
                <a16:creationId xmlns:a16="http://schemas.microsoft.com/office/drawing/2014/main" id="{F7ACCE0E-86E9-42F1-B148-94B2E0CFA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808" y="2755923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82" name="직사각형 113">
            <a:extLst>
              <a:ext uri="{FF2B5EF4-FFF2-40B4-BE49-F238E27FC236}">
                <a16:creationId xmlns:a16="http://schemas.microsoft.com/office/drawing/2014/main" id="{FAEF37E0-3EEF-4736-816D-FEA10BDC5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569" y="2755923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25</cp:revision>
  <dcterms:created xsi:type="dcterms:W3CDTF">2018-02-18T19:39:47Z</dcterms:created>
  <dcterms:modified xsi:type="dcterms:W3CDTF">2021-04-13T02:16:57Z</dcterms:modified>
</cp:coreProperties>
</file>