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>
            <a:extLst>
              <a:ext uri="{FF2B5EF4-FFF2-40B4-BE49-F238E27FC236}">
                <a16:creationId xmlns:a16="http://schemas.microsoft.com/office/drawing/2014/main" id="{E8328F0E-6C51-44F2-867B-589751B35D63}"/>
              </a:ext>
            </a:extLst>
          </p:cNvPr>
          <p:cNvGrpSpPr/>
          <p:nvPr/>
        </p:nvGrpSpPr>
        <p:grpSpPr>
          <a:xfrm>
            <a:off x="2598648" y="2353479"/>
            <a:ext cx="6999502" cy="4292884"/>
            <a:chOff x="2287692" y="2541447"/>
            <a:chExt cx="7620817" cy="4673947"/>
          </a:xfrm>
        </p:grpSpPr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07ABBB0D-E461-4481-BB31-47F3A341591F}"/>
                </a:ext>
              </a:extLst>
            </p:cNvPr>
            <p:cNvGrpSpPr/>
            <p:nvPr/>
          </p:nvGrpSpPr>
          <p:grpSpPr>
            <a:xfrm flipH="1">
              <a:off x="2287692" y="2541447"/>
              <a:ext cx="4057642" cy="4673947"/>
              <a:chOff x="6003267" y="2693847"/>
              <a:chExt cx="4057642" cy="4673947"/>
            </a:xfrm>
          </p:grpSpPr>
          <p:sp>
            <p:nvSpPr>
              <p:cNvPr id="249" name="Freeform: Shape 248">
                <a:extLst>
                  <a:ext uri="{FF2B5EF4-FFF2-40B4-BE49-F238E27FC236}">
                    <a16:creationId xmlns:a16="http://schemas.microsoft.com/office/drawing/2014/main" id="{3BE7C11D-3B3B-4015-9CD4-55C8E5C4EB0A}"/>
                  </a:ext>
                </a:extLst>
              </p:cNvPr>
              <p:cNvSpPr/>
              <p:nvPr/>
            </p:nvSpPr>
            <p:spPr>
              <a:xfrm rot="2700000">
                <a:off x="8041489" y="5126879"/>
                <a:ext cx="2570310" cy="1468531"/>
              </a:xfrm>
              <a:custGeom>
                <a:avLst/>
                <a:gdLst>
                  <a:gd name="connsiteX0" fmla="*/ 0 w 2570310"/>
                  <a:gd name="connsiteY0" fmla="*/ 0 h 1468531"/>
                  <a:gd name="connsiteX1" fmla="*/ 313391 w 2570310"/>
                  <a:gd name="connsiteY1" fmla="*/ 14962 h 1468531"/>
                  <a:gd name="connsiteX2" fmla="*/ 2463682 w 2570310"/>
                  <a:gd name="connsiteY2" fmla="*/ 962263 h 1468531"/>
                  <a:gd name="connsiteX3" fmla="*/ 2570310 w 2570310"/>
                  <a:gd name="connsiteY3" fmla="*/ 1063631 h 1468531"/>
                  <a:gd name="connsiteX4" fmla="*/ 2165410 w 2570310"/>
                  <a:gd name="connsiteY4" fmla="*/ 1468531 h 1468531"/>
                  <a:gd name="connsiteX5" fmla="*/ 2080145 w 2570310"/>
                  <a:gd name="connsiteY5" fmla="*/ 1387471 h 1468531"/>
                  <a:gd name="connsiteX6" fmla="*/ 258505 w 2570310"/>
                  <a:gd name="connsiteY6" fmla="*/ 584958 h 1468531"/>
                  <a:gd name="connsiteX7" fmla="*/ 0 w 2570310"/>
                  <a:gd name="connsiteY7" fmla="*/ 572615 h 1468531"/>
                  <a:gd name="connsiteX8" fmla="*/ 0 w 2570310"/>
                  <a:gd name="connsiteY8" fmla="*/ 0 h 1468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70310" h="1468531">
                    <a:moveTo>
                      <a:pt x="0" y="0"/>
                    </a:moveTo>
                    <a:lnTo>
                      <a:pt x="313391" y="14962"/>
                    </a:lnTo>
                    <a:cubicBezTo>
                      <a:pt x="1089541" y="89261"/>
                      <a:pt x="1846938" y="405027"/>
                      <a:pt x="2463682" y="962263"/>
                    </a:cubicBezTo>
                    <a:lnTo>
                      <a:pt x="2570310" y="1063631"/>
                    </a:lnTo>
                    <a:lnTo>
                      <a:pt x="2165410" y="1468531"/>
                    </a:lnTo>
                    <a:lnTo>
                      <a:pt x="2080145" y="1387471"/>
                    </a:lnTo>
                    <a:cubicBezTo>
                      <a:pt x="1557664" y="915404"/>
                      <a:pt x="916028" y="647900"/>
                      <a:pt x="258505" y="584958"/>
                    </a:cubicBezTo>
                    <a:lnTo>
                      <a:pt x="0" y="5726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50" name="Freeform: Shape 249">
                <a:extLst>
                  <a:ext uri="{FF2B5EF4-FFF2-40B4-BE49-F238E27FC236}">
                    <a16:creationId xmlns:a16="http://schemas.microsoft.com/office/drawing/2014/main" id="{1E018B4C-4C57-44AF-9E97-A38A3CB68C84}"/>
                  </a:ext>
                </a:extLst>
              </p:cNvPr>
              <p:cNvSpPr/>
              <p:nvPr/>
            </p:nvSpPr>
            <p:spPr>
              <a:xfrm rot="2700000">
                <a:off x="6159349" y="3244737"/>
                <a:ext cx="2570309" cy="1468530"/>
              </a:xfrm>
              <a:custGeom>
                <a:avLst/>
                <a:gdLst>
                  <a:gd name="connsiteX0" fmla="*/ 0 w 2570309"/>
                  <a:gd name="connsiteY0" fmla="*/ 1063630 h 1468530"/>
                  <a:gd name="connsiteX1" fmla="*/ 106627 w 2570309"/>
                  <a:gd name="connsiteY1" fmla="*/ 962263 h 1468530"/>
                  <a:gd name="connsiteX2" fmla="*/ 2256918 w 2570309"/>
                  <a:gd name="connsiteY2" fmla="*/ 14962 h 1468530"/>
                  <a:gd name="connsiteX3" fmla="*/ 2570309 w 2570309"/>
                  <a:gd name="connsiteY3" fmla="*/ 0 h 1468530"/>
                  <a:gd name="connsiteX4" fmla="*/ 2570309 w 2570309"/>
                  <a:gd name="connsiteY4" fmla="*/ 572615 h 1468530"/>
                  <a:gd name="connsiteX5" fmla="*/ 2311804 w 2570309"/>
                  <a:gd name="connsiteY5" fmla="*/ 584958 h 1468530"/>
                  <a:gd name="connsiteX6" fmla="*/ 490164 w 2570309"/>
                  <a:gd name="connsiteY6" fmla="*/ 1387471 h 1468530"/>
                  <a:gd name="connsiteX7" fmla="*/ 404900 w 2570309"/>
                  <a:gd name="connsiteY7" fmla="*/ 1468530 h 1468530"/>
                  <a:gd name="connsiteX8" fmla="*/ 0 w 2570309"/>
                  <a:gd name="connsiteY8" fmla="*/ 1063630 h 1468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70309" h="1468530">
                    <a:moveTo>
                      <a:pt x="0" y="1063630"/>
                    </a:moveTo>
                    <a:lnTo>
                      <a:pt x="106627" y="962263"/>
                    </a:lnTo>
                    <a:cubicBezTo>
                      <a:pt x="723371" y="405027"/>
                      <a:pt x="1480768" y="89261"/>
                      <a:pt x="2256918" y="14962"/>
                    </a:cubicBezTo>
                    <a:lnTo>
                      <a:pt x="2570309" y="0"/>
                    </a:lnTo>
                    <a:lnTo>
                      <a:pt x="2570309" y="572615"/>
                    </a:lnTo>
                    <a:lnTo>
                      <a:pt x="2311804" y="584958"/>
                    </a:lnTo>
                    <a:cubicBezTo>
                      <a:pt x="1654281" y="647900"/>
                      <a:pt x="1012645" y="915404"/>
                      <a:pt x="490164" y="1387471"/>
                    </a:cubicBezTo>
                    <a:lnTo>
                      <a:pt x="404900" y="1468530"/>
                    </a:lnTo>
                    <a:lnTo>
                      <a:pt x="0" y="106363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51" name="Freeform: Shape 250">
                <a:extLst>
                  <a:ext uri="{FF2B5EF4-FFF2-40B4-BE49-F238E27FC236}">
                    <a16:creationId xmlns:a16="http://schemas.microsoft.com/office/drawing/2014/main" id="{82138F29-C8E5-4C33-A68C-78419C3ECFAA}"/>
                  </a:ext>
                </a:extLst>
              </p:cNvPr>
              <p:cNvSpPr/>
              <p:nvPr/>
            </p:nvSpPr>
            <p:spPr>
              <a:xfrm rot="2700000">
                <a:off x="5937851" y="3984588"/>
                <a:ext cx="1982281" cy="1851449"/>
              </a:xfrm>
              <a:custGeom>
                <a:avLst/>
                <a:gdLst>
                  <a:gd name="connsiteX0" fmla="*/ 0 w 1982281"/>
                  <a:gd name="connsiteY0" fmla="*/ 820061 h 1851449"/>
                  <a:gd name="connsiteX1" fmla="*/ 75602 w 1982281"/>
                  <a:gd name="connsiteY1" fmla="*/ 748188 h 1851449"/>
                  <a:gd name="connsiteX2" fmla="*/ 1748600 w 1982281"/>
                  <a:gd name="connsiteY2" fmla="*/ 11157 h 1851449"/>
                  <a:gd name="connsiteX3" fmla="*/ 1982281 w 1982281"/>
                  <a:gd name="connsiteY3" fmla="*/ 0 h 1851449"/>
                  <a:gd name="connsiteX4" fmla="*/ 1982281 w 1982281"/>
                  <a:gd name="connsiteY4" fmla="*/ 1457451 h 1851449"/>
                  <a:gd name="connsiteX5" fmla="*/ 1888301 w 1982281"/>
                  <a:gd name="connsiteY5" fmla="*/ 1461938 h 1851449"/>
                  <a:gd name="connsiteX6" fmla="*/ 1108119 w 1982281"/>
                  <a:gd name="connsiteY6" fmla="*/ 1782096 h 1851449"/>
                  <a:gd name="connsiteX7" fmla="*/ 1031389 w 1982281"/>
                  <a:gd name="connsiteY7" fmla="*/ 1851449 h 1851449"/>
                  <a:gd name="connsiteX8" fmla="*/ 0 w 1982281"/>
                  <a:gd name="connsiteY8" fmla="*/ 820061 h 18514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82281" h="1851449">
                    <a:moveTo>
                      <a:pt x="0" y="820061"/>
                    </a:moveTo>
                    <a:lnTo>
                      <a:pt x="75602" y="748188"/>
                    </a:lnTo>
                    <a:cubicBezTo>
                      <a:pt x="555450" y="314640"/>
                      <a:pt x="1144730" y="68963"/>
                      <a:pt x="1748600" y="11157"/>
                    </a:cubicBezTo>
                    <a:lnTo>
                      <a:pt x="1982281" y="0"/>
                    </a:lnTo>
                    <a:lnTo>
                      <a:pt x="1982281" y="1457451"/>
                    </a:lnTo>
                    <a:lnTo>
                      <a:pt x="1888301" y="1461938"/>
                    </a:lnTo>
                    <a:cubicBezTo>
                      <a:pt x="1609591" y="1488618"/>
                      <a:pt x="1337098" y="1595337"/>
                      <a:pt x="1108119" y="1782096"/>
                    </a:cubicBezTo>
                    <a:lnTo>
                      <a:pt x="1031389" y="1851449"/>
                    </a:lnTo>
                    <a:lnTo>
                      <a:pt x="0" y="82006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52" name="Freeform: Shape 251">
                <a:extLst>
                  <a:ext uri="{FF2B5EF4-FFF2-40B4-BE49-F238E27FC236}">
                    <a16:creationId xmlns:a16="http://schemas.microsoft.com/office/drawing/2014/main" id="{5C29C256-031F-46EE-96B2-3F01041B57D3}"/>
                  </a:ext>
                </a:extLst>
              </p:cNvPr>
              <p:cNvSpPr/>
              <p:nvPr/>
            </p:nvSpPr>
            <p:spPr>
              <a:xfrm rot="2700000">
                <a:off x="7404193" y="5450929"/>
                <a:ext cx="1982281" cy="1851450"/>
              </a:xfrm>
              <a:custGeom>
                <a:avLst/>
                <a:gdLst>
                  <a:gd name="connsiteX0" fmla="*/ 0 w 1982281"/>
                  <a:gd name="connsiteY0" fmla="*/ 0 h 1851450"/>
                  <a:gd name="connsiteX1" fmla="*/ 233681 w 1982281"/>
                  <a:gd name="connsiteY1" fmla="*/ 11157 h 1851450"/>
                  <a:gd name="connsiteX2" fmla="*/ 1906679 w 1982281"/>
                  <a:gd name="connsiteY2" fmla="*/ 748188 h 1851450"/>
                  <a:gd name="connsiteX3" fmla="*/ 1982281 w 1982281"/>
                  <a:gd name="connsiteY3" fmla="*/ 820061 h 1851450"/>
                  <a:gd name="connsiteX4" fmla="*/ 950893 w 1982281"/>
                  <a:gd name="connsiteY4" fmla="*/ 1851450 h 1851450"/>
                  <a:gd name="connsiteX5" fmla="*/ 874162 w 1982281"/>
                  <a:gd name="connsiteY5" fmla="*/ 1782096 h 1851450"/>
                  <a:gd name="connsiteX6" fmla="*/ 93980 w 1982281"/>
                  <a:gd name="connsiteY6" fmla="*/ 1461938 h 1851450"/>
                  <a:gd name="connsiteX7" fmla="*/ 0 w 1982281"/>
                  <a:gd name="connsiteY7" fmla="*/ 1457451 h 1851450"/>
                  <a:gd name="connsiteX8" fmla="*/ 0 w 1982281"/>
                  <a:gd name="connsiteY8" fmla="*/ 0 h 1851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82281" h="1851450">
                    <a:moveTo>
                      <a:pt x="0" y="0"/>
                    </a:moveTo>
                    <a:lnTo>
                      <a:pt x="233681" y="11157"/>
                    </a:lnTo>
                    <a:cubicBezTo>
                      <a:pt x="837551" y="68963"/>
                      <a:pt x="1426831" y="314640"/>
                      <a:pt x="1906679" y="748188"/>
                    </a:cubicBezTo>
                    <a:lnTo>
                      <a:pt x="1982281" y="820061"/>
                    </a:lnTo>
                    <a:lnTo>
                      <a:pt x="950893" y="1851450"/>
                    </a:lnTo>
                    <a:lnTo>
                      <a:pt x="874162" y="1782096"/>
                    </a:lnTo>
                    <a:cubicBezTo>
                      <a:pt x="645183" y="1595337"/>
                      <a:pt x="372690" y="1488618"/>
                      <a:pt x="93980" y="1461938"/>
                    </a:cubicBezTo>
                    <a:lnTo>
                      <a:pt x="0" y="145745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F4EB9680-BBAF-419A-BDCE-A504D05F12CC}"/>
                </a:ext>
              </a:extLst>
            </p:cNvPr>
            <p:cNvGrpSpPr/>
            <p:nvPr/>
          </p:nvGrpSpPr>
          <p:grpSpPr>
            <a:xfrm>
              <a:off x="5850867" y="2541447"/>
              <a:ext cx="4057642" cy="4673947"/>
              <a:chOff x="5850867" y="2541447"/>
              <a:chExt cx="4057642" cy="4673947"/>
            </a:xfrm>
          </p:grpSpPr>
          <p:sp>
            <p:nvSpPr>
              <p:cNvPr id="245" name="Freeform: Shape 244">
                <a:extLst>
                  <a:ext uri="{FF2B5EF4-FFF2-40B4-BE49-F238E27FC236}">
                    <a16:creationId xmlns:a16="http://schemas.microsoft.com/office/drawing/2014/main" id="{B403218E-9E3B-45AC-9DE0-85F7907C83B3}"/>
                  </a:ext>
                </a:extLst>
              </p:cNvPr>
              <p:cNvSpPr/>
              <p:nvPr/>
            </p:nvSpPr>
            <p:spPr>
              <a:xfrm rot="2700000">
                <a:off x="7889089" y="4974479"/>
                <a:ext cx="2570310" cy="1468531"/>
              </a:xfrm>
              <a:custGeom>
                <a:avLst/>
                <a:gdLst>
                  <a:gd name="connsiteX0" fmla="*/ 0 w 2570310"/>
                  <a:gd name="connsiteY0" fmla="*/ 0 h 1468531"/>
                  <a:gd name="connsiteX1" fmla="*/ 313391 w 2570310"/>
                  <a:gd name="connsiteY1" fmla="*/ 14962 h 1468531"/>
                  <a:gd name="connsiteX2" fmla="*/ 2463682 w 2570310"/>
                  <a:gd name="connsiteY2" fmla="*/ 962263 h 1468531"/>
                  <a:gd name="connsiteX3" fmla="*/ 2570310 w 2570310"/>
                  <a:gd name="connsiteY3" fmla="*/ 1063631 h 1468531"/>
                  <a:gd name="connsiteX4" fmla="*/ 2165410 w 2570310"/>
                  <a:gd name="connsiteY4" fmla="*/ 1468531 h 1468531"/>
                  <a:gd name="connsiteX5" fmla="*/ 2080145 w 2570310"/>
                  <a:gd name="connsiteY5" fmla="*/ 1387471 h 1468531"/>
                  <a:gd name="connsiteX6" fmla="*/ 258505 w 2570310"/>
                  <a:gd name="connsiteY6" fmla="*/ 584958 h 1468531"/>
                  <a:gd name="connsiteX7" fmla="*/ 0 w 2570310"/>
                  <a:gd name="connsiteY7" fmla="*/ 572615 h 1468531"/>
                  <a:gd name="connsiteX8" fmla="*/ 0 w 2570310"/>
                  <a:gd name="connsiteY8" fmla="*/ 0 h 1468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70310" h="1468531">
                    <a:moveTo>
                      <a:pt x="0" y="0"/>
                    </a:moveTo>
                    <a:lnTo>
                      <a:pt x="313391" y="14962"/>
                    </a:lnTo>
                    <a:cubicBezTo>
                      <a:pt x="1089541" y="89261"/>
                      <a:pt x="1846938" y="405027"/>
                      <a:pt x="2463682" y="962263"/>
                    </a:cubicBezTo>
                    <a:lnTo>
                      <a:pt x="2570310" y="1063631"/>
                    </a:lnTo>
                    <a:lnTo>
                      <a:pt x="2165410" y="1468531"/>
                    </a:lnTo>
                    <a:lnTo>
                      <a:pt x="2080145" y="1387471"/>
                    </a:lnTo>
                    <a:cubicBezTo>
                      <a:pt x="1557664" y="915404"/>
                      <a:pt x="916028" y="647900"/>
                      <a:pt x="258505" y="584958"/>
                    </a:cubicBezTo>
                    <a:lnTo>
                      <a:pt x="0" y="5726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46" name="Freeform: Shape 245">
                <a:extLst>
                  <a:ext uri="{FF2B5EF4-FFF2-40B4-BE49-F238E27FC236}">
                    <a16:creationId xmlns:a16="http://schemas.microsoft.com/office/drawing/2014/main" id="{B4921BEF-7B84-4A35-92A0-E3A4F588CCC9}"/>
                  </a:ext>
                </a:extLst>
              </p:cNvPr>
              <p:cNvSpPr/>
              <p:nvPr/>
            </p:nvSpPr>
            <p:spPr>
              <a:xfrm rot="2700000">
                <a:off x="6006949" y="3092337"/>
                <a:ext cx="2570309" cy="1468530"/>
              </a:xfrm>
              <a:custGeom>
                <a:avLst/>
                <a:gdLst>
                  <a:gd name="connsiteX0" fmla="*/ 0 w 2570309"/>
                  <a:gd name="connsiteY0" fmla="*/ 1063630 h 1468530"/>
                  <a:gd name="connsiteX1" fmla="*/ 106627 w 2570309"/>
                  <a:gd name="connsiteY1" fmla="*/ 962263 h 1468530"/>
                  <a:gd name="connsiteX2" fmla="*/ 2256918 w 2570309"/>
                  <a:gd name="connsiteY2" fmla="*/ 14962 h 1468530"/>
                  <a:gd name="connsiteX3" fmla="*/ 2570309 w 2570309"/>
                  <a:gd name="connsiteY3" fmla="*/ 0 h 1468530"/>
                  <a:gd name="connsiteX4" fmla="*/ 2570309 w 2570309"/>
                  <a:gd name="connsiteY4" fmla="*/ 572615 h 1468530"/>
                  <a:gd name="connsiteX5" fmla="*/ 2311804 w 2570309"/>
                  <a:gd name="connsiteY5" fmla="*/ 584958 h 1468530"/>
                  <a:gd name="connsiteX6" fmla="*/ 490164 w 2570309"/>
                  <a:gd name="connsiteY6" fmla="*/ 1387471 h 1468530"/>
                  <a:gd name="connsiteX7" fmla="*/ 404900 w 2570309"/>
                  <a:gd name="connsiteY7" fmla="*/ 1468530 h 1468530"/>
                  <a:gd name="connsiteX8" fmla="*/ 0 w 2570309"/>
                  <a:gd name="connsiteY8" fmla="*/ 1063630 h 14685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70309" h="1468530">
                    <a:moveTo>
                      <a:pt x="0" y="1063630"/>
                    </a:moveTo>
                    <a:lnTo>
                      <a:pt x="106627" y="962263"/>
                    </a:lnTo>
                    <a:cubicBezTo>
                      <a:pt x="723371" y="405027"/>
                      <a:pt x="1480768" y="89261"/>
                      <a:pt x="2256918" y="14962"/>
                    </a:cubicBezTo>
                    <a:lnTo>
                      <a:pt x="2570309" y="0"/>
                    </a:lnTo>
                    <a:lnTo>
                      <a:pt x="2570309" y="572615"/>
                    </a:lnTo>
                    <a:lnTo>
                      <a:pt x="2311804" y="584958"/>
                    </a:lnTo>
                    <a:cubicBezTo>
                      <a:pt x="1654281" y="647900"/>
                      <a:pt x="1012645" y="915404"/>
                      <a:pt x="490164" y="1387471"/>
                    </a:cubicBezTo>
                    <a:lnTo>
                      <a:pt x="404900" y="1468530"/>
                    </a:lnTo>
                    <a:lnTo>
                      <a:pt x="0" y="106363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47" name="Freeform: Shape 246">
                <a:extLst>
                  <a:ext uri="{FF2B5EF4-FFF2-40B4-BE49-F238E27FC236}">
                    <a16:creationId xmlns:a16="http://schemas.microsoft.com/office/drawing/2014/main" id="{2E3E603F-3974-4C32-A833-C729BD87A89D}"/>
                  </a:ext>
                </a:extLst>
              </p:cNvPr>
              <p:cNvSpPr/>
              <p:nvPr/>
            </p:nvSpPr>
            <p:spPr>
              <a:xfrm rot="2700000">
                <a:off x="5785451" y="3832188"/>
                <a:ext cx="1982281" cy="1851449"/>
              </a:xfrm>
              <a:custGeom>
                <a:avLst/>
                <a:gdLst>
                  <a:gd name="connsiteX0" fmla="*/ 0 w 1982281"/>
                  <a:gd name="connsiteY0" fmla="*/ 820061 h 1851449"/>
                  <a:gd name="connsiteX1" fmla="*/ 75602 w 1982281"/>
                  <a:gd name="connsiteY1" fmla="*/ 748188 h 1851449"/>
                  <a:gd name="connsiteX2" fmla="*/ 1748600 w 1982281"/>
                  <a:gd name="connsiteY2" fmla="*/ 11157 h 1851449"/>
                  <a:gd name="connsiteX3" fmla="*/ 1982281 w 1982281"/>
                  <a:gd name="connsiteY3" fmla="*/ 0 h 1851449"/>
                  <a:gd name="connsiteX4" fmla="*/ 1982281 w 1982281"/>
                  <a:gd name="connsiteY4" fmla="*/ 1457451 h 1851449"/>
                  <a:gd name="connsiteX5" fmla="*/ 1888301 w 1982281"/>
                  <a:gd name="connsiteY5" fmla="*/ 1461938 h 1851449"/>
                  <a:gd name="connsiteX6" fmla="*/ 1108119 w 1982281"/>
                  <a:gd name="connsiteY6" fmla="*/ 1782096 h 1851449"/>
                  <a:gd name="connsiteX7" fmla="*/ 1031389 w 1982281"/>
                  <a:gd name="connsiteY7" fmla="*/ 1851449 h 1851449"/>
                  <a:gd name="connsiteX8" fmla="*/ 0 w 1982281"/>
                  <a:gd name="connsiteY8" fmla="*/ 820061 h 18514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82281" h="1851449">
                    <a:moveTo>
                      <a:pt x="0" y="820061"/>
                    </a:moveTo>
                    <a:lnTo>
                      <a:pt x="75602" y="748188"/>
                    </a:lnTo>
                    <a:cubicBezTo>
                      <a:pt x="555450" y="314640"/>
                      <a:pt x="1144730" y="68963"/>
                      <a:pt x="1748600" y="11157"/>
                    </a:cubicBezTo>
                    <a:lnTo>
                      <a:pt x="1982281" y="0"/>
                    </a:lnTo>
                    <a:lnTo>
                      <a:pt x="1982281" y="1457451"/>
                    </a:lnTo>
                    <a:lnTo>
                      <a:pt x="1888301" y="1461938"/>
                    </a:lnTo>
                    <a:cubicBezTo>
                      <a:pt x="1609591" y="1488618"/>
                      <a:pt x="1337098" y="1595337"/>
                      <a:pt x="1108119" y="1782096"/>
                    </a:cubicBezTo>
                    <a:lnTo>
                      <a:pt x="1031389" y="1851449"/>
                    </a:lnTo>
                    <a:lnTo>
                      <a:pt x="0" y="82006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48" name="Freeform: Shape 247">
                <a:extLst>
                  <a:ext uri="{FF2B5EF4-FFF2-40B4-BE49-F238E27FC236}">
                    <a16:creationId xmlns:a16="http://schemas.microsoft.com/office/drawing/2014/main" id="{13C77D6A-ED9B-4A51-B39D-AAC381137501}"/>
                  </a:ext>
                </a:extLst>
              </p:cNvPr>
              <p:cNvSpPr/>
              <p:nvPr/>
            </p:nvSpPr>
            <p:spPr>
              <a:xfrm rot="2700000">
                <a:off x="7251793" y="5298529"/>
                <a:ext cx="1982281" cy="1851450"/>
              </a:xfrm>
              <a:custGeom>
                <a:avLst/>
                <a:gdLst>
                  <a:gd name="connsiteX0" fmla="*/ 0 w 1982281"/>
                  <a:gd name="connsiteY0" fmla="*/ 0 h 1851450"/>
                  <a:gd name="connsiteX1" fmla="*/ 233681 w 1982281"/>
                  <a:gd name="connsiteY1" fmla="*/ 11157 h 1851450"/>
                  <a:gd name="connsiteX2" fmla="*/ 1906679 w 1982281"/>
                  <a:gd name="connsiteY2" fmla="*/ 748188 h 1851450"/>
                  <a:gd name="connsiteX3" fmla="*/ 1982281 w 1982281"/>
                  <a:gd name="connsiteY3" fmla="*/ 820061 h 1851450"/>
                  <a:gd name="connsiteX4" fmla="*/ 950893 w 1982281"/>
                  <a:gd name="connsiteY4" fmla="*/ 1851450 h 1851450"/>
                  <a:gd name="connsiteX5" fmla="*/ 874162 w 1982281"/>
                  <a:gd name="connsiteY5" fmla="*/ 1782096 h 1851450"/>
                  <a:gd name="connsiteX6" fmla="*/ 93980 w 1982281"/>
                  <a:gd name="connsiteY6" fmla="*/ 1461938 h 1851450"/>
                  <a:gd name="connsiteX7" fmla="*/ 0 w 1982281"/>
                  <a:gd name="connsiteY7" fmla="*/ 1457451 h 1851450"/>
                  <a:gd name="connsiteX8" fmla="*/ 0 w 1982281"/>
                  <a:gd name="connsiteY8" fmla="*/ 0 h 1851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82281" h="1851450">
                    <a:moveTo>
                      <a:pt x="0" y="0"/>
                    </a:moveTo>
                    <a:lnTo>
                      <a:pt x="233681" y="11157"/>
                    </a:lnTo>
                    <a:cubicBezTo>
                      <a:pt x="837551" y="68963"/>
                      <a:pt x="1426831" y="314640"/>
                      <a:pt x="1906679" y="748188"/>
                    </a:cubicBezTo>
                    <a:lnTo>
                      <a:pt x="1982281" y="820061"/>
                    </a:lnTo>
                    <a:lnTo>
                      <a:pt x="950893" y="1851450"/>
                    </a:lnTo>
                    <a:lnTo>
                      <a:pt x="874162" y="1782096"/>
                    </a:lnTo>
                    <a:cubicBezTo>
                      <a:pt x="645183" y="1595337"/>
                      <a:pt x="372690" y="1488618"/>
                      <a:pt x="93980" y="1461938"/>
                    </a:cubicBezTo>
                    <a:lnTo>
                      <a:pt x="0" y="145745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3" name="Rounded Rectangle 5">
            <a:extLst>
              <a:ext uri="{FF2B5EF4-FFF2-40B4-BE49-F238E27FC236}">
                <a16:creationId xmlns:a16="http://schemas.microsoft.com/office/drawing/2014/main" id="{0C51111A-4215-4B8E-A73F-EDF008210A9D}"/>
              </a:ext>
            </a:extLst>
          </p:cNvPr>
          <p:cNvSpPr/>
          <p:nvPr/>
        </p:nvSpPr>
        <p:spPr>
          <a:xfrm flipH="1">
            <a:off x="8925606" y="5177548"/>
            <a:ext cx="359749" cy="29677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54" name="Teardrop 1">
            <a:extLst>
              <a:ext uri="{FF2B5EF4-FFF2-40B4-BE49-F238E27FC236}">
                <a16:creationId xmlns:a16="http://schemas.microsoft.com/office/drawing/2014/main" id="{AFA8C1DC-3FA8-4294-97B6-5AA987D6382D}"/>
              </a:ext>
            </a:extLst>
          </p:cNvPr>
          <p:cNvSpPr/>
          <p:nvPr/>
        </p:nvSpPr>
        <p:spPr>
          <a:xfrm rot="18805991">
            <a:off x="4688408" y="3234252"/>
            <a:ext cx="346137" cy="342526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55" name="Round Same Side Corner Rectangle 11">
            <a:extLst>
              <a:ext uri="{FF2B5EF4-FFF2-40B4-BE49-F238E27FC236}">
                <a16:creationId xmlns:a16="http://schemas.microsoft.com/office/drawing/2014/main" id="{F8EAE4AC-DDB8-4533-8934-468E658E0E9D}"/>
              </a:ext>
            </a:extLst>
          </p:cNvPr>
          <p:cNvSpPr>
            <a:spLocks noChangeAspect="1"/>
          </p:cNvSpPr>
          <p:nvPr/>
        </p:nvSpPr>
        <p:spPr>
          <a:xfrm rot="9900000">
            <a:off x="2981293" y="5171480"/>
            <a:ext cx="363715" cy="30890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56" name="Rounded Rectangle 27">
            <a:extLst>
              <a:ext uri="{FF2B5EF4-FFF2-40B4-BE49-F238E27FC236}">
                <a16:creationId xmlns:a16="http://schemas.microsoft.com/office/drawing/2014/main" id="{8739C146-9A8D-4FBB-B11D-B87269FDC747}"/>
              </a:ext>
            </a:extLst>
          </p:cNvPr>
          <p:cNvSpPr/>
          <p:nvPr/>
        </p:nvSpPr>
        <p:spPr>
          <a:xfrm>
            <a:off x="7234466" y="3317606"/>
            <a:ext cx="318155" cy="24438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69" name="Block Arc 14">
            <a:extLst>
              <a:ext uri="{FF2B5EF4-FFF2-40B4-BE49-F238E27FC236}">
                <a16:creationId xmlns:a16="http://schemas.microsoft.com/office/drawing/2014/main" id="{F4F160E8-BDEB-4D88-883E-797E2CF2E8F3}"/>
              </a:ext>
            </a:extLst>
          </p:cNvPr>
          <p:cNvSpPr/>
          <p:nvPr/>
        </p:nvSpPr>
        <p:spPr>
          <a:xfrm rot="16200000">
            <a:off x="5689004" y="5410208"/>
            <a:ext cx="814932" cy="815468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C50B305E-D4CD-4A8B-8471-A09258C17C89}"/>
              </a:ext>
            </a:extLst>
          </p:cNvPr>
          <p:cNvGrpSpPr/>
          <p:nvPr/>
        </p:nvGrpSpPr>
        <p:grpSpPr>
          <a:xfrm>
            <a:off x="3619811" y="5193683"/>
            <a:ext cx="1303487" cy="944806"/>
            <a:chOff x="1356525" y="3068969"/>
            <a:chExt cx="1444674" cy="944806"/>
          </a:xfrm>
        </p:grpSpPr>
        <p:sp>
          <p:nvSpPr>
            <p:cNvPr id="258" name="TextBox 257">
              <a:extLst>
                <a:ext uri="{FF2B5EF4-FFF2-40B4-BE49-F238E27FC236}">
                  <a16:creationId xmlns:a16="http://schemas.microsoft.com/office/drawing/2014/main" id="{90E79426-3DD4-48B6-9E82-E7907011F546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99D30701-8F57-4940-BB46-2F4ED7DEDB9A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F65B30F1-0A6C-4FCD-A558-E682D0205E2D}"/>
              </a:ext>
            </a:extLst>
          </p:cNvPr>
          <p:cNvGrpSpPr/>
          <p:nvPr/>
        </p:nvGrpSpPr>
        <p:grpSpPr>
          <a:xfrm>
            <a:off x="7328720" y="5193683"/>
            <a:ext cx="1303487" cy="944806"/>
            <a:chOff x="1356525" y="3068969"/>
            <a:chExt cx="1444674" cy="944806"/>
          </a:xfrm>
        </p:grpSpPr>
        <p:sp>
          <p:nvSpPr>
            <p:cNvPr id="261" name="TextBox 260">
              <a:extLst>
                <a:ext uri="{FF2B5EF4-FFF2-40B4-BE49-F238E27FC236}">
                  <a16:creationId xmlns:a16="http://schemas.microsoft.com/office/drawing/2014/main" id="{91191687-6B45-4A63-B1F9-B8C9EA721E51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1653825B-66C0-4018-9C97-90133F66E668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3" name="Group 262">
            <a:extLst>
              <a:ext uri="{FF2B5EF4-FFF2-40B4-BE49-F238E27FC236}">
                <a16:creationId xmlns:a16="http://schemas.microsoft.com/office/drawing/2014/main" id="{586FAE2B-84DD-43AC-877C-9E7DB3C1254F}"/>
              </a:ext>
            </a:extLst>
          </p:cNvPr>
          <p:cNvGrpSpPr/>
          <p:nvPr/>
        </p:nvGrpSpPr>
        <p:grpSpPr>
          <a:xfrm>
            <a:off x="4719015" y="4032897"/>
            <a:ext cx="1303487" cy="944806"/>
            <a:chOff x="1356525" y="3068969"/>
            <a:chExt cx="1444674" cy="944806"/>
          </a:xfrm>
        </p:grpSpPr>
        <p:sp>
          <p:nvSpPr>
            <p:cNvPr id="264" name="TextBox 263">
              <a:extLst>
                <a:ext uri="{FF2B5EF4-FFF2-40B4-BE49-F238E27FC236}">
                  <a16:creationId xmlns:a16="http://schemas.microsoft.com/office/drawing/2014/main" id="{C2DEFBA3-010B-4741-BB1F-D9470A59DD88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E1000890-FE10-4C0E-8D12-B89BF70C0500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ED2F9BC0-BFD3-47BA-8854-0C0DC9469C2E}"/>
              </a:ext>
            </a:extLst>
          </p:cNvPr>
          <p:cNvGrpSpPr/>
          <p:nvPr/>
        </p:nvGrpSpPr>
        <p:grpSpPr>
          <a:xfrm>
            <a:off x="6182122" y="4032897"/>
            <a:ext cx="1303487" cy="944806"/>
            <a:chOff x="1356525" y="3068969"/>
            <a:chExt cx="1444674" cy="944806"/>
          </a:xfrm>
        </p:grpSpPr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06ABA468-19A3-4800-A395-DF72197D9E22}"/>
                </a:ext>
              </a:extLst>
            </p:cNvPr>
            <p:cNvSpPr txBox="1"/>
            <p:nvPr/>
          </p:nvSpPr>
          <p:spPr>
            <a:xfrm>
              <a:off x="1356525" y="3367444"/>
              <a:ext cx="14446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C5F2BD03-A93C-496B-BDE1-448A85B7C4B1}"/>
                </a:ext>
              </a:extLst>
            </p:cNvPr>
            <p:cNvSpPr txBox="1"/>
            <p:nvPr/>
          </p:nvSpPr>
          <p:spPr>
            <a:xfrm>
              <a:off x="1356525" y="3068969"/>
              <a:ext cx="1444674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0" name="Group 269">
            <a:extLst>
              <a:ext uri="{FF2B5EF4-FFF2-40B4-BE49-F238E27FC236}">
                <a16:creationId xmlns:a16="http://schemas.microsoft.com/office/drawing/2014/main" id="{7727A93A-F5DC-463E-8B90-67B1048F7620}"/>
              </a:ext>
            </a:extLst>
          </p:cNvPr>
          <p:cNvGrpSpPr/>
          <p:nvPr/>
        </p:nvGrpSpPr>
        <p:grpSpPr>
          <a:xfrm>
            <a:off x="7110007" y="1820074"/>
            <a:ext cx="3790022" cy="1173563"/>
            <a:chOff x="-499931" y="1121722"/>
            <a:chExt cx="3859356" cy="1173563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A4331F84-BBF3-4E00-BDB2-3FC5F0C02E96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9D43179B-5D66-421F-AB4B-6F9C6AC83009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73" name="Group 272">
            <a:extLst>
              <a:ext uri="{FF2B5EF4-FFF2-40B4-BE49-F238E27FC236}">
                <a16:creationId xmlns:a16="http://schemas.microsoft.com/office/drawing/2014/main" id="{F8C156CD-8F9D-4F75-84F1-0E35579C4C09}"/>
              </a:ext>
            </a:extLst>
          </p:cNvPr>
          <p:cNvGrpSpPr/>
          <p:nvPr/>
        </p:nvGrpSpPr>
        <p:grpSpPr>
          <a:xfrm>
            <a:off x="1291971" y="1820074"/>
            <a:ext cx="3790022" cy="1173563"/>
            <a:chOff x="-499931" y="1121722"/>
            <a:chExt cx="3859356" cy="1173563"/>
          </a:xfrm>
        </p:grpSpPr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8FBD0626-125D-44D5-BD7F-7B7F0511FC3A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F5D574D3-18E1-4D49-AAAF-DFAFF4D3EFCC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031EFC70-165D-4163-8B32-E01633F498C8}"/>
              </a:ext>
            </a:extLst>
          </p:cNvPr>
          <p:cNvGrpSpPr/>
          <p:nvPr/>
        </p:nvGrpSpPr>
        <p:grpSpPr>
          <a:xfrm>
            <a:off x="9866642" y="3476567"/>
            <a:ext cx="1841399" cy="2281558"/>
            <a:chOff x="-499931" y="1121722"/>
            <a:chExt cx="3859356" cy="2281558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56B44BE7-F6C7-4156-9163-5B45177B5808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4F182875-117B-4A5C-BD42-50D129AF20BA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79" name="Group 278">
            <a:extLst>
              <a:ext uri="{FF2B5EF4-FFF2-40B4-BE49-F238E27FC236}">
                <a16:creationId xmlns:a16="http://schemas.microsoft.com/office/drawing/2014/main" id="{DA457017-9F12-4674-85C6-7E871DDF8933}"/>
              </a:ext>
            </a:extLst>
          </p:cNvPr>
          <p:cNvGrpSpPr/>
          <p:nvPr/>
        </p:nvGrpSpPr>
        <p:grpSpPr>
          <a:xfrm>
            <a:off x="483960" y="3476567"/>
            <a:ext cx="1841399" cy="2281558"/>
            <a:chOff x="-499931" y="1121722"/>
            <a:chExt cx="3859356" cy="2281558"/>
          </a:xfrm>
        </p:grpSpPr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AAEC7E1E-800B-42C3-BD6D-5AC78DA2CF1C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60CDDE21-892D-47B0-A74A-11AA9BA300BB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212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18</cp:revision>
  <dcterms:created xsi:type="dcterms:W3CDTF">2018-02-18T19:39:47Z</dcterms:created>
  <dcterms:modified xsi:type="dcterms:W3CDTF">2021-04-15T02:46:36Z</dcterms:modified>
</cp:coreProperties>
</file>