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7" name="Freeform: Shape 226">
            <a:extLst>
              <a:ext uri="{FF2B5EF4-FFF2-40B4-BE49-F238E27FC236}">
                <a16:creationId xmlns:a16="http://schemas.microsoft.com/office/drawing/2014/main" id="{C77D9369-146A-41B4-9563-C4EFDDBD395F}"/>
              </a:ext>
            </a:extLst>
          </p:cNvPr>
          <p:cNvSpPr/>
          <p:nvPr/>
        </p:nvSpPr>
        <p:spPr>
          <a:xfrm>
            <a:off x="5827159" y="1800225"/>
            <a:ext cx="600481" cy="4799535"/>
          </a:xfrm>
          <a:custGeom>
            <a:avLst/>
            <a:gdLst>
              <a:gd name="connsiteX0" fmla="*/ 302042 w 600481"/>
              <a:gd name="connsiteY0" fmla="*/ 0 h 4799535"/>
              <a:gd name="connsiteX1" fmla="*/ 388720 w 600481"/>
              <a:gd name="connsiteY1" fmla="*/ 138113 h 4799535"/>
              <a:gd name="connsiteX2" fmla="*/ 583982 w 600481"/>
              <a:gd name="connsiteY2" fmla="*/ 449580 h 4799535"/>
              <a:gd name="connsiteX3" fmla="*/ 597317 w 600481"/>
              <a:gd name="connsiteY3" fmla="*/ 475298 h 4799535"/>
              <a:gd name="connsiteX4" fmla="*/ 537309 w 600481"/>
              <a:gd name="connsiteY4" fmla="*/ 539115 h 4799535"/>
              <a:gd name="connsiteX5" fmla="*/ 407770 w 600481"/>
              <a:gd name="connsiteY5" fmla="*/ 503873 h 4799535"/>
              <a:gd name="connsiteX6" fmla="*/ 406611 w 600481"/>
              <a:gd name="connsiteY6" fmla="*/ 4534676 h 4799535"/>
              <a:gd name="connsiteX7" fmla="*/ 405074 w 600481"/>
              <a:gd name="connsiteY7" fmla="*/ 4799535 h 4799535"/>
              <a:gd name="connsiteX8" fmla="*/ 202162 w 600481"/>
              <a:gd name="connsiteY8" fmla="*/ 4799535 h 4799535"/>
              <a:gd name="connsiteX9" fmla="*/ 202192 w 600481"/>
              <a:gd name="connsiteY9" fmla="*/ 4779159 h 4799535"/>
              <a:gd name="connsiteX10" fmla="*/ 197267 w 600481"/>
              <a:gd name="connsiteY10" fmla="*/ 502920 h 4799535"/>
              <a:gd name="connsiteX11" fmla="*/ 74395 w 600481"/>
              <a:gd name="connsiteY11" fmla="*/ 537210 h 4799535"/>
              <a:gd name="connsiteX12" fmla="*/ 10577 w 600481"/>
              <a:gd name="connsiteY12" fmla="*/ 524828 h 4799535"/>
              <a:gd name="connsiteX13" fmla="*/ 12482 w 600481"/>
              <a:gd name="connsiteY13" fmla="*/ 456248 h 4799535"/>
              <a:gd name="connsiteX14" fmla="*/ 294422 w 600481"/>
              <a:gd name="connsiteY14" fmla="*/ 6668 h 4799535"/>
              <a:gd name="connsiteX15" fmla="*/ 302042 w 600481"/>
              <a:gd name="connsiteY15" fmla="*/ 0 h 479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0481" h="4799535">
                <a:moveTo>
                  <a:pt x="302042" y="0"/>
                </a:moveTo>
                <a:cubicBezTo>
                  <a:pt x="331570" y="46673"/>
                  <a:pt x="360145" y="92393"/>
                  <a:pt x="388720" y="138113"/>
                </a:cubicBezTo>
                <a:lnTo>
                  <a:pt x="583982" y="449580"/>
                </a:lnTo>
                <a:cubicBezTo>
                  <a:pt x="589697" y="457200"/>
                  <a:pt x="593507" y="466725"/>
                  <a:pt x="597317" y="475298"/>
                </a:cubicBezTo>
                <a:cubicBezTo>
                  <a:pt x="610652" y="517208"/>
                  <a:pt x="580172" y="549593"/>
                  <a:pt x="537309" y="539115"/>
                </a:cubicBezTo>
                <a:cubicBezTo>
                  <a:pt x="494447" y="528638"/>
                  <a:pt x="451584" y="516255"/>
                  <a:pt x="407770" y="503873"/>
                </a:cubicBezTo>
                <a:cubicBezTo>
                  <a:pt x="404436" y="1669019"/>
                  <a:pt x="412771" y="3262968"/>
                  <a:pt x="406611" y="4534676"/>
                </a:cubicBezTo>
                <a:lnTo>
                  <a:pt x="405074" y="4799535"/>
                </a:lnTo>
                <a:lnTo>
                  <a:pt x="202162" y="4799535"/>
                </a:lnTo>
                <a:lnTo>
                  <a:pt x="202192" y="4779159"/>
                </a:lnTo>
                <a:cubicBezTo>
                  <a:pt x="203957" y="3784684"/>
                  <a:pt x="216258" y="1095941"/>
                  <a:pt x="197267" y="502920"/>
                </a:cubicBezTo>
                <a:lnTo>
                  <a:pt x="74395" y="537210"/>
                </a:lnTo>
                <a:cubicBezTo>
                  <a:pt x="50582" y="543878"/>
                  <a:pt x="26770" y="548640"/>
                  <a:pt x="10577" y="524828"/>
                </a:cubicBezTo>
                <a:cubicBezTo>
                  <a:pt x="-5616" y="501968"/>
                  <a:pt x="-1805" y="479108"/>
                  <a:pt x="12482" y="456248"/>
                </a:cubicBezTo>
                <a:lnTo>
                  <a:pt x="294422" y="6668"/>
                </a:lnTo>
                <a:cubicBezTo>
                  <a:pt x="295375" y="4763"/>
                  <a:pt x="298232" y="3810"/>
                  <a:pt x="302042" y="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26" name="Freeform: Shape 225">
            <a:extLst>
              <a:ext uri="{FF2B5EF4-FFF2-40B4-BE49-F238E27FC236}">
                <a16:creationId xmlns:a16="http://schemas.microsoft.com/office/drawing/2014/main" id="{F6747D76-8D53-49A5-AD06-4B2E1808DFF3}"/>
              </a:ext>
            </a:extLst>
          </p:cNvPr>
          <p:cNvSpPr/>
          <p:nvPr/>
        </p:nvSpPr>
        <p:spPr>
          <a:xfrm>
            <a:off x="4588055" y="3057610"/>
            <a:ext cx="1648276" cy="3542150"/>
          </a:xfrm>
          <a:custGeom>
            <a:avLst/>
            <a:gdLst>
              <a:gd name="connsiteX0" fmla="*/ 551617 w 1648276"/>
              <a:gd name="connsiteY0" fmla="*/ 510 h 3542150"/>
              <a:gd name="connsiteX1" fmla="*/ 572453 w 1648276"/>
              <a:gd name="connsiteY1" fmla="*/ 6582 h 3542150"/>
              <a:gd name="connsiteX2" fmla="*/ 594360 w 1648276"/>
              <a:gd name="connsiteY2" fmla="*/ 56112 h 3542150"/>
              <a:gd name="connsiteX3" fmla="*/ 554355 w 1648276"/>
              <a:gd name="connsiteY3" fmla="*/ 171364 h 3542150"/>
              <a:gd name="connsiteX4" fmla="*/ 584835 w 1648276"/>
              <a:gd name="connsiteY4" fmla="*/ 171364 h 3542150"/>
              <a:gd name="connsiteX5" fmla="*/ 1135380 w 1648276"/>
              <a:gd name="connsiteY5" fmla="*/ 170412 h 3542150"/>
              <a:gd name="connsiteX6" fmla="*/ 1414462 w 1648276"/>
              <a:gd name="connsiteY6" fmla="*/ 247564 h 3542150"/>
              <a:gd name="connsiteX7" fmla="*/ 1647825 w 1648276"/>
              <a:gd name="connsiteY7" fmla="*/ 1240069 h 3542150"/>
              <a:gd name="connsiteX8" fmla="*/ 1644309 w 1648276"/>
              <a:gd name="connsiteY8" fmla="*/ 3525616 h 3542150"/>
              <a:gd name="connsiteX9" fmla="*/ 1644191 w 1648276"/>
              <a:gd name="connsiteY9" fmla="*/ 3542150 h 3542150"/>
              <a:gd name="connsiteX10" fmla="*/ 1440867 w 1648276"/>
              <a:gd name="connsiteY10" fmla="*/ 3542150 h 3542150"/>
              <a:gd name="connsiteX11" fmla="*/ 1440819 w 1648276"/>
              <a:gd name="connsiteY11" fmla="*/ 3494500 h 3542150"/>
              <a:gd name="connsiteX12" fmla="*/ 1440180 w 1648276"/>
              <a:gd name="connsiteY12" fmla="*/ 1190539 h 3542150"/>
              <a:gd name="connsiteX13" fmla="*/ 1443990 w 1648276"/>
              <a:gd name="connsiteY13" fmla="*/ 722862 h 3542150"/>
              <a:gd name="connsiteX14" fmla="*/ 1435418 w 1648276"/>
              <a:gd name="connsiteY14" fmla="*/ 579987 h 3542150"/>
              <a:gd name="connsiteX15" fmla="*/ 1339215 w 1648276"/>
              <a:gd name="connsiteY15" fmla="*/ 426634 h 3542150"/>
              <a:gd name="connsiteX16" fmla="*/ 1127760 w 1648276"/>
              <a:gd name="connsiteY16" fmla="*/ 344719 h 3542150"/>
              <a:gd name="connsiteX17" fmla="*/ 582930 w 1648276"/>
              <a:gd name="connsiteY17" fmla="*/ 345672 h 3542150"/>
              <a:gd name="connsiteX18" fmla="*/ 553403 w 1648276"/>
              <a:gd name="connsiteY18" fmla="*/ 347577 h 3542150"/>
              <a:gd name="connsiteX19" fmla="*/ 590550 w 1648276"/>
              <a:gd name="connsiteY19" fmla="*/ 453304 h 3542150"/>
              <a:gd name="connsiteX20" fmla="*/ 587693 w 1648276"/>
              <a:gd name="connsiteY20" fmla="*/ 500929 h 3542150"/>
              <a:gd name="connsiteX21" fmla="*/ 530543 w 1648276"/>
              <a:gd name="connsiteY21" fmla="*/ 517122 h 3542150"/>
              <a:gd name="connsiteX22" fmla="*/ 472440 w 1648276"/>
              <a:gd name="connsiteY22" fmla="*/ 494262 h 3542150"/>
              <a:gd name="connsiteX23" fmla="*/ 20002 w 1648276"/>
              <a:gd name="connsiteY23" fmla="*/ 270424 h 3542150"/>
              <a:gd name="connsiteX24" fmla="*/ 0 w 1648276"/>
              <a:gd name="connsiteY24" fmla="*/ 258994 h 3542150"/>
              <a:gd name="connsiteX25" fmla="*/ 145732 w 1648276"/>
              <a:gd name="connsiteY25" fmla="*/ 186604 h 3542150"/>
              <a:gd name="connsiteX26" fmla="*/ 491490 w 1648276"/>
              <a:gd name="connsiteY26" fmla="*/ 15154 h 3542150"/>
              <a:gd name="connsiteX27" fmla="*/ 531495 w 1648276"/>
              <a:gd name="connsiteY27" fmla="*/ 867 h 3542150"/>
              <a:gd name="connsiteX28" fmla="*/ 551617 w 1648276"/>
              <a:gd name="connsiteY28" fmla="*/ 510 h 354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648276" h="3542150">
                <a:moveTo>
                  <a:pt x="551617" y="510"/>
                </a:moveTo>
                <a:cubicBezTo>
                  <a:pt x="558404" y="1343"/>
                  <a:pt x="565309" y="3248"/>
                  <a:pt x="572453" y="6582"/>
                </a:cubicBezTo>
                <a:cubicBezTo>
                  <a:pt x="592455" y="16107"/>
                  <a:pt x="602932" y="32299"/>
                  <a:pt x="594360" y="56112"/>
                </a:cubicBezTo>
                <a:cubicBezTo>
                  <a:pt x="581025" y="93259"/>
                  <a:pt x="568643" y="130407"/>
                  <a:pt x="554355" y="171364"/>
                </a:cubicBezTo>
                <a:lnTo>
                  <a:pt x="584835" y="171364"/>
                </a:lnTo>
                <a:lnTo>
                  <a:pt x="1135380" y="170412"/>
                </a:lnTo>
                <a:cubicBezTo>
                  <a:pt x="1237298" y="168507"/>
                  <a:pt x="1329690" y="195177"/>
                  <a:pt x="1414462" y="247564"/>
                </a:cubicBezTo>
                <a:cubicBezTo>
                  <a:pt x="1666875" y="389487"/>
                  <a:pt x="1638300" y="476164"/>
                  <a:pt x="1647825" y="1240069"/>
                </a:cubicBezTo>
                <a:cubicBezTo>
                  <a:pt x="1648659" y="1822643"/>
                  <a:pt x="1648763" y="2835477"/>
                  <a:pt x="1644309" y="3525616"/>
                </a:cubicBezTo>
                <a:lnTo>
                  <a:pt x="1644191" y="3542150"/>
                </a:lnTo>
                <a:lnTo>
                  <a:pt x="1440867" y="3542150"/>
                </a:lnTo>
                <a:lnTo>
                  <a:pt x="1440819" y="3494500"/>
                </a:lnTo>
                <a:cubicBezTo>
                  <a:pt x="1440180" y="2798345"/>
                  <a:pt x="1440180" y="1778946"/>
                  <a:pt x="1440180" y="1190539"/>
                </a:cubicBezTo>
                <a:cubicBezTo>
                  <a:pt x="1440180" y="1034329"/>
                  <a:pt x="1443990" y="879072"/>
                  <a:pt x="1443990" y="722862"/>
                </a:cubicBezTo>
                <a:cubicBezTo>
                  <a:pt x="1443990" y="675237"/>
                  <a:pt x="1443037" y="626659"/>
                  <a:pt x="1435418" y="579987"/>
                </a:cubicBezTo>
                <a:cubicBezTo>
                  <a:pt x="1423987" y="517122"/>
                  <a:pt x="1384935" y="468544"/>
                  <a:pt x="1339215" y="426634"/>
                </a:cubicBezTo>
                <a:cubicBezTo>
                  <a:pt x="1279208" y="371389"/>
                  <a:pt x="1210628" y="342814"/>
                  <a:pt x="1127760" y="344719"/>
                </a:cubicBezTo>
                <a:cubicBezTo>
                  <a:pt x="945832" y="347577"/>
                  <a:pt x="763905" y="345672"/>
                  <a:pt x="582930" y="345672"/>
                </a:cubicBezTo>
                <a:cubicBezTo>
                  <a:pt x="573405" y="346624"/>
                  <a:pt x="564832" y="347577"/>
                  <a:pt x="553403" y="347577"/>
                </a:cubicBezTo>
                <a:cubicBezTo>
                  <a:pt x="566737" y="384724"/>
                  <a:pt x="578168" y="419014"/>
                  <a:pt x="590550" y="453304"/>
                </a:cubicBezTo>
                <a:cubicBezTo>
                  <a:pt x="596265" y="470449"/>
                  <a:pt x="605790" y="489499"/>
                  <a:pt x="587693" y="500929"/>
                </a:cubicBezTo>
                <a:cubicBezTo>
                  <a:pt x="571500" y="510454"/>
                  <a:pt x="549593" y="518074"/>
                  <a:pt x="530543" y="517122"/>
                </a:cubicBezTo>
                <a:cubicBezTo>
                  <a:pt x="510540" y="515217"/>
                  <a:pt x="491490" y="502834"/>
                  <a:pt x="472440" y="494262"/>
                </a:cubicBezTo>
                <a:lnTo>
                  <a:pt x="20002" y="270424"/>
                </a:lnTo>
                <a:cubicBezTo>
                  <a:pt x="14288" y="267567"/>
                  <a:pt x="9525" y="264709"/>
                  <a:pt x="0" y="258994"/>
                </a:cubicBezTo>
                <a:lnTo>
                  <a:pt x="145732" y="186604"/>
                </a:lnTo>
                <a:lnTo>
                  <a:pt x="491490" y="15154"/>
                </a:lnTo>
                <a:cubicBezTo>
                  <a:pt x="505778" y="8487"/>
                  <a:pt x="518160" y="2772"/>
                  <a:pt x="531495" y="867"/>
                </a:cubicBezTo>
                <a:cubicBezTo>
                  <a:pt x="538163" y="-86"/>
                  <a:pt x="544830" y="-324"/>
                  <a:pt x="551617" y="51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28" name="Freeform: Shape 227">
            <a:extLst>
              <a:ext uri="{FF2B5EF4-FFF2-40B4-BE49-F238E27FC236}">
                <a16:creationId xmlns:a16="http://schemas.microsoft.com/office/drawing/2014/main" id="{48C703E8-D15A-45C3-906A-53E32F795AB9}"/>
              </a:ext>
            </a:extLst>
          </p:cNvPr>
          <p:cNvSpPr/>
          <p:nvPr/>
        </p:nvSpPr>
        <p:spPr>
          <a:xfrm>
            <a:off x="6409565" y="3714604"/>
            <a:ext cx="1645590" cy="2885156"/>
          </a:xfrm>
          <a:custGeom>
            <a:avLst/>
            <a:gdLst>
              <a:gd name="connsiteX0" fmla="*/ 1098855 w 1645590"/>
              <a:gd name="connsiteY0" fmla="*/ 146 h 2885156"/>
              <a:gd name="connsiteX1" fmla="*/ 1139812 w 1645590"/>
              <a:gd name="connsiteY1" fmla="*/ 8718 h 2885156"/>
              <a:gd name="connsiteX2" fmla="*/ 1630349 w 1645590"/>
              <a:gd name="connsiteY2" fmla="*/ 251606 h 2885156"/>
              <a:gd name="connsiteX3" fmla="*/ 1645590 w 1645590"/>
              <a:gd name="connsiteY3" fmla="*/ 260178 h 2885156"/>
              <a:gd name="connsiteX4" fmla="*/ 1479855 w 1645590"/>
              <a:gd name="connsiteY4" fmla="*/ 343046 h 2885156"/>
              <a:gd name="connsiteX5" fmla="*/ 1147432 w 1645590"/>
              <a:gd name="connsiteY5" fmla="*/ 506876 h 2885156"/>
              <a:gd name="connsiteX6" fmla="*/ 1113142 w 1645590"/>
              <a:gd name="connsiteY6" fmla="*/ 519258 h 2885156"/>
              <a:gd name="connsiteX7" fmla="*/ 1057897 w 1645590"/>
              <a:gd name="connsiteY7" fmla="*/ 454488 h 2885156"/>
              <a:gd name="connsiteX8" fmla="*/ 1092187 w 1645590"/>
              <a:gd name="connsiteY8" fmla="*/ 355428 h 2885156"/>
              <a:gd name="connsiteX9" fmla="*/ 1094092 w 1645590"/>
              <a:gd name="connsiteY9" fmla="*/ 345903 h 2885156"/>
              <a:gd name="connsiteX10" fmla="*/ 1066470 w 1645590"/>
              <a:gd name="connsiteY10" fmla="*/ 345903 h 2885156"/>
              <a:gd name="connsiteX11" fmla="*/ 492112 w 1645590"/>
              <a:gd name="connsiteY11" fmla="*/ 346856 h 2885156"/>
              <a:gd name="connsiteX12" fmla="*/ 288277 w 1645590"/>
              <a:gd name="connsiteY12" fmla="*/ 448773 h 2885156"/>
              <a:gd name="connsiteX13" fmla="*/ 201599 w 1645590"/>
              <a:gd name="connsiteY13" fmla="*/ 666896 h 2885156"/>
              <a:gd name="connsiteX14" fmla="*/ 202589 w 1645590"/>
              <a:gd name="connsiteY14" fmla="*/ 2852430 h 2885156"/>
              <a:gd name="connsiteX15" fmla="*/ 202583 w 1645590"/>
              <a:gd name="connsiteY15" fmla="*/ 2885156 h 2885156"/>
              <a:gd name="connsiteX16" fmla="*/ 622 w 1645590"/>
              <a:gd name="connsiteY16" fmla="*/ 2885156 h 2885156"/>
              <a:gd name="connsiteX17" fmla="*/ 622 w 1645590"/>
              <a:gd name="connsiteY17" fmla="*/ 2761522 h 2885156"/>
              <a:gd name="connsiteX18" fmla="*/ 622 w 1645590"/>
              <a:gd name="connsiteY18" fmla="*/ 949789 h 2885156"/>
              <a:gd name="connsiteX19" fmla="*/ 1574 w 1645590"/>
              <a:gd name="connsiteY19" fmla="*/ 612603 h 2885156"/>
              <a:gd name="connsiteX20" fmla="*/ 160642 w 1645590"/>
              <a:gd name="connsiteY20" fmla="*/ 302088 h 2885156"/>
              <a:gd name="connsiteX21" fmla="*/ 426389 w 1645590"/>
              <a:gd name="connsiteY21" fmla="*/ 177311 h 2885156"/>
              <a:gd name="connsiteX22" fmla="*/ 489255 w 1645590"/>
              <a:gd name="connsiteY22" fmla="*/ 173501 h 2885156"/>
              <a:gd name="connsiteX23" fmla="*/ 1066470 w 1645590"/>
              <a:gd name="connsiteY23" fmla="*/ 172548 h 2885156"/>
              <a:gd name="connsiteX24" fmla="*/ 1093140 w 1645590"/>
              <a:gd name="connsiteY24" fmla="*/ 171596 h 2885156"/>
              <a:gd name="connsiteX25" fmla="*/ 1055992 w 1645590"/>
              <a:gd name="connsiteY25" fmla="*/ 63963 h 2885156"/>
              <a:gd name="connsiteX26" fmla="*/ 1098855 w 1645590"/>
              <a:gd name="connsiteY26" fmla="*/ 146 h 2885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645590" h="2885156">
                <a:moveTo>
                  <a:pt x="1098855" y="146"/>
                </a:moveTo>
                <a:cubicBezTo>
                  <a:pt x="1112190" y="-807"/>
                  <a:pt x="1127430" y="3003"/>
                  <a:pt x="1139812" y="8718"/>
                </a:cubicBezTo>
                <a:cubicBezTo>
                  <a:pt x="1303642" y="89681"/>
                  <a:pt x="1467472" y="170643"/>
                  <a:pt x="1630349" y="251606"/>
                </a:cubicBezTo>
                <a:cubicBezTo>
                  <a:pt x="1634160" y="253511"/>
                  <a:pt x="1637970" y="255416"/>
                  <a:pt x="1645590" y="260178"/>
                </a:cubicBezTo>
                <a:cubicBezTo>
                  <a:pt x="1588440" y="288753"/>
                  <a:pt x="1534147" y="316376"/>
                  <a:pt x="1479855" y="343046"/>
                </a:cubicBezTo>
                <a:cubicBezTo>
                  <a:pt x="1369365" y="397338"/>
                  <a:pt x="1257922" y="452583"/>
                  <a:pt x="1147432" y="506876"/>
                </a:cubicBezTo>
                <a:cubicBezTo>
                  <a:pt x="1136002" y="512591"/>
                  <a:pt x="1124572" y="517353"/>
                  <a:pt x="1113142" y="519258"/>
                </a:cubicBezTo>
                <a:cubicBezTo>
                  <a:pt x="1066470" y="526878"/>
                  <a:pt x="1042657" y="497351"/>
                  <a:pt x="1057897" y="454488"/>
                </a:cubicBezTo>
                <a:cubicBezTo>
                  <a:pt x="1069327" y="421151"/>
                  <a:pt x="1080757" y="387813"/>
                  <a:pt x="1092187" y="355428"/>
                </a:cubicBezTo>
                <a:cubicBezTo>
                  <a:pt x="1093140" y="353523"/>
                  <a:pt x="1093140" y="352571"/>
                  <a:pt x="1094092" y="345903"/>
                </a:cubicBezTo>
                <a:cubicBezTo>
                  <a:pt x="1084567" y="345903"/>
                  <a:pt x="1075995" y="345903"/>
                  <a:pt x="1066470" y="345903"/>
                </a:cubicBezTo>
                <a:cubicBezTo>
                  <a:pt x="875017" y="345903"/>
                  <a:pt x="683564" y="344951"/>
                  <a:pt x="492112" y="346856"/>
                </a:cubicBezTo>
                <a:cubicBezTo>
                  <a:pt x="408292" y="347808"/>
                  <a:pt x="342570" y="389718"/>
                  <a:pt x="288277" y="448773"/>
                </a:cubicBezTo>
                <a:cubicBezTo>
                  <a:pt x="231127" y="509733"/>
                  <a:pt x="201599" y="580218"/>
                  <a:pt x="201599" y="666896"/>
                </a:cubicBezTo>
                <a:cubicBezTo>
                  <a:pt x="203267" y="1216131"/>
                  <a:pt x="202746" y="2195629"/>
                  <a:pt x="202589" y="2852430"/>
                </a:cubicBezTo>
                <a:lnTo>
                  <a:pt x="202583" y="2885156"/>
                </a:lnTo>
                <a:lnTo>
                  <a:pt x="622" y="2885156"/>
                </a:lnTo>
                <a:lnTo>
                  <a:pt x="622" y="2761522"/>
                </a:lnTo>
                <a:cubicBezTo>
                  <a:pt x="622" y="2188474"/>
                  <a:pt x="622" y="1383950"/>
                  <a:pt x="622" y="949789"/>
                </a:cubicBezTo>
                <a:cubicBezTo>
                  <a:pt x="622" y="837393"/>
                  <a:pt x="-1283" y="725951"/>
                  <a:pt x="1574" y="612603"/>
                </a:cubicBezTo>
                <a:cubicBezTo>
                  <a:pt x="4432" y="484016"/>
                  <a:pt x="65392" y="383051"/>
                  <a:pt x="160642" y="302088"/>
                </a:cubicBezTo>
                <a:cubicBezTo>
                  <a:pt x="237795" y="237318"/>
                  <a:pt x="325424" y="192551"/>
                  <a:pt x="426389" y="177311"/>
                </a:cubicBezTo>
                <a:cubicBezTo>
                  <a:pt x="447345" y="174453"/>
                  <a:pt x="468299" y="173501"/>
                  <a:pt x="489255" y="173501"/>
                </a:cubicBezTo>
                <a:cubicBezTo>
                  <a:pt x="681660" y="172548"/>
                  <a:pt x="874064" y="172548"/>
                  <a:pt x="1066470" y="172548"/>
                </a:cubicBezTo>
                <a:cubicBezTo>
                  <a:pt x="1073137" y="171596"/>
                  <a:pt x="1081710" y="171596"/>
                  <a:pt x="1093140" y="171596"/>
                </a:cubicBezTo>
                <a:cubicBezTo>
                  <a:pt x="1079805" y="133496"/>
                  <a:pt x="1068374" y="99206"/>
                  <a:pt x="1055992" y="63963"/>
                </a:cubicBezTo>
                <a:cubicBezTo>
                  <a:pt x="1043610" y="26816"/>
                  <a:pt x="1059802" y="1098"/>
                  <a:pt x="1098855" y="146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29" name="Freeform: Shape 228">
            <a:extLst>
              <a:ext uri="{FF2B5EF4-FFF2-40B4-BE49-F238E27FC236}">
                <a16:creationId xmlns:a16="http://schemas.microsoft.com/office/drawing/2014/main" id="{774ABFC0-9D66-45AA-A689-8F3F0B74E391}"/>
              </a:ext>
            </a:extLst>
          </p:cNvPr>
          <p:cNvSpPr/>
          <p:nvPr/>
        </p:nvSpPr>
        <p:spPr>
          <a:xfrm>
            <a:off x="6797846" y="4990476"/>
            <a:ext cx="1418283" cy="1609285"/>
          </a:xfrm>
          <a:custGeom>
            <a:avLst/>
            <a:gdLst>
              <a:gd name="connsiteX0" fmla="*/ 998349 w 1418283"/>
              <a:gd name="connsiteY0" fmla="*/ 30 h 1609285"/>
              <a:gd name="connsiteX1" fmla="*/ 1026805 w 1418283"/>
              <a:gd name="connsiteY1" fmla="*/ 10150 h 1609285"/>
              <a:gd name="connsiteX2" fmla="*/ 1320175 w 1418283"/>
              <a:gd name="connsiteY2" fmla="*/ 196840 h 1609285"/>
              <a:gd name="connsiteX3" fmla="*/ 1418283 w 1418283"/>
              <a:gd name="connsiteY3" fmla="*/ 259705 h 1609285"/>
              <a:gd name="connsiteX4" fmla="*/ 1395423 w 1418283"/>
              <a:gd name="connsiteY4" fmla="*/ 275897 h 1609285"/>
              <a:gd name="connsiteX5" fmla="*/ 1025853 w 1418283"/>
              <a:gd name="connsiteY5" fmla="*/ 510212 h 1609285"/>
              <a:gd name="connsiteX6" fmla="*/ 967750 w 1418283"/>
              <a:gd name="connsiteY6" fmla="*/ 512118 h 1609285"/>
              <a:gd name="connsiteX7" fmla="*/ 956320 w 1418283"/>
              <a:gd name="connsiteY7" fmla="*/ 459730 h 1609285"/>
              <a:gd name="connsiteX8" fmla="*/ 987753 w 1418283"/>
              <a:gd name="connsiteY8" fmla="*/ 346382 h 1609285"/>
              <a:gd name="connsiteX9" fmla="*/ 957273 w 1418283"/>
              <a:gd name="connsiteY9" fmla="*/ 346382 h 1609285"/>
              <a:gd name="connsiteX10" fmla="*/ 512455 w 1418283"/>
              <a:gd name="connsiteY10" fmla="*/ 345430 h 1609285"/>
              <a:gd name="connsiteX11" fmla="*/ 204798 w 1418283"/>
              <a:gd name="connsiteY11" fmla="*/ 590222 h 1609285"/>
              <a:gd name="connsiteX12" fmla="*/ 198130 w 1418283"/>
              <a:gd name="connsiteY12" fmla="*/ 650230 h 1609285"/>
              <a:gd name="connsiteX13" fmla="*/ 197193 w 1418283"/>
              <a:gd name="connsiteY13" fmla="*/ 1588651 h 1609285"/>
              <a:gd name="connsiteX14" fmla="*/ 197191 w 1418283"/>
              <a:gd name="connsiteY14" fmla="*/ 1609285 h 1609285"/>
              <a:gd name="connsiteX15" fmla="*/ 1071 w 1418283"/>
              <a:gd name="connsiteY15" fmla="*/ 1609285 h 1609285"/>
              <a:gd name="connsiteX16" fmla="*/ 1082 w 1418283"/>
              <a:gd name="connsiteY16" fmla="*/ 1590154 h 1609285"/>
              <a:gd name="connsiteX17" fmla="*/ 10 w 1418283"/>
              <a:gd name="connsiteY17" fmla="*/ 643562 h 1609285"/>
              <a:gd name="connsiteX18" fmla="*/ 182890 w 1418283"/>
              <a:gd name="connsiteY18" fmla="*/ 283518 h 1609285"/>
              <a:gd name="connsiteX19" fmla="*/ 429588 w 1418283"/>
              <a:gd name="connsiteY19" fmla="*/ 175885 h 1609285"/>
              <a:gd name="connsiteX20" fmla="*/ 515313 w 1418283"/>
              <a:gd name="connsiteY20" fmla="*/ 172075 h 1609285"/>
              <a:gd name="connsiteX21" fmla="*/ 958225 w 1418283"/>
              <a:gd name="connsiteY21" fmla="*/ 172075 h 1609285"/>
              <a:gd name="connsiteX22" fmla="*/ 988705 w 1418283"/>
              <a:gd name="connsiteY22" fmla="*/ 172075 h 1609285"/>
              <a:gd name="connsiteX23" fmla="*/ 958225 w 1418283"/>
              <a:gd name="connsiteY23" fmla="*/ 61585 h 1609285"/>
              <a:gd name="connsiteX24" fmla="*/ 970608 w 1418283"/>
              <a:gd name="connsiteY24" fmla="*/ 9197 h 1609285"/>
              <a:gd name="connsiteX25" fmla="*/ 998349 w 1418283"/>
              <a:gd name="connsiteY25" fmla="*/ 30 h 1609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418283" h="1609285">
                <a:moveTo>
                  <a:pt x="998349" y="30"/>
                </a:moveTo>
                <a:cubicBezTo>
                  <a:pt x="1007755" y="387"/>
                  <a:pt x="1017280" y="3959"/>
                  <a:pt x="1026805" y="10150"/>
                </a:cubicBezTo>
                <a:cubicBezTo>
                  <a:pt x="1124913" y="72062"/>
                  <a:pt x="1223020" y="134928"/>
                  <a:pt x="1320175" y="196840"/>
                </a:cubicBezTo>
                <a:cubicBezTo>
                  <a:pt x="1351608" y="216843"/>
                  <a:pt x="1383993" y="236845"/>
                  <a:pt x="1418283" y="259705"/>
                </a:cubicBezTo>
                <a:cubicBezTo>
                  <a:pt x="1408758" y="266372"/>
                  <a:pt x="1403043" y="271135"/>
                  <a:pt x="1395423" y="275897"/>
                </a:cubicBezTo>
                <a:cubicBezTo>
                  <a:pt x="1272550" y="354003"/>
                  <a:pt x="1149678" y="432107"/>
                  <a:pt x="1025853" y="510212"/>
                </a:cubicBezTo>
                <a:cubicBezTo>
                  <a:pt x="1005850" y="522595"/>
                  <a:pt x="986800" y="526405"/>
                  <a:pt x="967750" y="512118"/>
                </a:cubicBezTo>
                <a:cubicBezTo>
                  <a:pt x="949653" y="498782"/>
                  <a:pt x="950605" y="479732"/>
                  <a:pt x="956320" y="459730"/>
                </a:cubicBezTo>
                <a:cubicBezTo>
                  <a:pt x="967750" y="422582"/>
                  <a:pt x="976323" y="386387"/>
                  <a:pt x="987753" y="346382"/>
                </a:cubicBezTo>
                <a:cubicBezTo>
                  <a:pt x="975370" y="346382"/>
                  <a:pt x="965845" y="346382"/>
                  <a:pt x="957273" y="346382"/>
                </a:cubicBezTo>
                <a:cubicBezTo>
                  <a:pt x="808683" y="347335"/>
                  <a:pt x="660093" y="354955"/>
                  <a:pt x="512455" y="345430"/>
                </a:cubicBezTo>
                <a:cubicBezTo>
                  <a:pt x="391488" y="337810"/>
                  <a:pt x="240993" y="449253"/>
                  <a:pt x="204798" y="590222"/>
                </a:cubicBezTo>
                <a:cubicBezTo>
                  <a:pt x="200035" y="609272"/>
                  <a:pt x="198130" y="630228"/>
                  <a:pt x="198130" y="650230"/>
                </a:cubicBezTo>
                <a:cubicBezTo>
                  <a:pt x="197416" y="805249"/>
                  <a:pt x="197238" y="1275844"/>
                  <a:pt x="197193" y="1588651"/>
                </a:cubicBezTo>
                <a:lnTo>
                  <a:pt x="197191" y="1609285"/>
                </a:lnTo>
                <a:lnTo>
                  <a:pt x="1071" y="1609285"/>
                </a:lnTo>
                <a:lnTo>
                  <a:pt x="1082" y="1590154"/>
                </a:lnTo>
                <a:cubicBezTo>
                  <a:pt x="1261" y="1274892"/>
                  <a:pt x="1439" y="801440"/>
                  <a:pt x="10" y="643562"/>
                </a:cubicBezTo>
                <a:cubicBezTo>
                  <a:pt x="-942" y="491162"/>
                  <a:pt x="65733" y="374005"/>
                  <a:pt x="182890" y="283518"/>
                </a:cubicBezTo>
                <a:cubicBezTo>
                  <a:pt x="255280" y="227320"/>
                  <a:pt x="337195" y="187315"/>
                  <a:pt x="429588" y="175885"/>
                </a:cubicBezTo>
                <a:cubicBezTo>
                  <a:pt x="458163" y="172075"/>
                  <a:pt x="486738" y="172075"/>
                  <a:pt x="515313" y="172075"/>
                </a:cubicBezTo>
                <a:cubicBezTo>
                  <a:pt x="662950" y="171122"/>
                  <a:pt x="810588" y="172075"/>
                  <a:pt x="958225" y="172075"/>
                </a:cubicBezTo>
                <a:cubicBezTo>
                  <a:pt x="967750" y="172075"/>
                  <a:pt x="977275" y="172075"/>
                  <a:pt x="988705" y="172075"/>
                </a:cubicBezTo>
                <a:cubicBezTo>
                  <a:pt x="978228" y="133975"/>
                  <a:pt x="969655" y="96828"/>
                  <a:pt x="958225" y="61585"/>
                </a:cubicBezTo>
                <a:cubicBezTo>
                  <a:pt x="951558" y="40630"/>
                  <a:pt x="953463" y="22532"/>
                  <a:pt x="970608" y="9197"/>
                </a:cubicBezTo>
                <a:cubicBezTo>
                  <a:pt x="979657" y="2530"/>
                  <a:pt x="988944" y="-328"/>
                  <a:pt x="998349" y="3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25" name="Freeform: Shape 224">
            <a:extLst>
              <a:ext uri="{FF2B5EF4-FFF2-40B4-BE49-F238E27FC236}">
                <a16:creationId xmlns:a16="http://schemas.microsoft.com/office/drawing/2014/main" id="{21926337-0CE2-4A1B-858D-9CEA53417AAA}"/>
              </a:ext>
            </a:extLst>
          </p:cNvPr>
          <p:cNvSpPr/>
          <p:nvPr/>
        </p:nvSpPr>
        <p:spPr>
          <a:xfrm>
            <a:off x="3836535" y="4333875"/>
            <a:ext cx="1981197" cy="2265885"/>
          </a:xfrm>
          <a:custGeom>
            <a:avLst/>
            <a:gdLst>
              <a:gd name="connsiteX0" fmla="*/ 422910 w 1981197"/>
              <a:gd name="connsiteY0" fmla="*/ 0 h 2265885"/>
              <a:gd name="connsiteX1" fmla="*/ 452438 w 1981197"/>
              <a:gd name="connsiteY1" fmla="*/ 9525 h 2265885"/>
              <a:gd name="connsiteX2" fmla="*/ 464820 w 1981197"/>
              <a:gd name="connsiteY2" fmla="*/ 63818 h 2265885"/>
              <a:gd name="connsiteX3" fmla="*/ 434340 w 1981197"/>
              <a:gd name="connsiteY3" fmla="*/ 172403 h 2265885"/>
              <a:gd name="connsiteX4" fmla="*/ 473393 w 1981197"/>
              <a:gd name="connsiteY4" fmla="*/ 172403 h 2265885"/>
              <a:gd name="connsiteX5" fmla="*/ 1498283 w 1981197"/>
              <a:gd name="connsiteY5" fmla="*/ 172403 h 2265885"/>
              <a:gd name="connsiteX6" fmla="*/ 1968818 w 1981197"/>
              <a:gd name="connsiteY6" fmla="*/ 532447 h 2265885"/>
              <a:gd name="connsiteX7" fmla="*/ 1980248 w 1981197"/>
              <a:gd name="connsiteY7" fmla="*/ 633413 h 2265885"/>
              <a:gd name="connsiteX8" fmla="*/ 1981194 w 1981197"/>
              <a:gd name="connsiteY8" fmla="*/ 2201365 h 2265885"/>
              <a:gd name="connsiteX9" fmla="*/ 1981197 w 1981197"/>
              <a:gd name="connsiteY9" fmla="*/ 2265885 h 2265885"/>
              <a:gd name="connsiteX10" fmla="*/ 1780354 w 1981197"/>
              <a:gd name="connsiteY10" fmla="*/ 2265885 h 2265885"/>
              <a:gd name="connsiteX11" fmla="*/ 1780424 w 1981197"/>
              <a:gd name="connsiteY11" fmla="*/ 2137533 h 2265885"/>
              <a:gd name="connsiteX12" fmla="*/ 1779270 w 1981197"/>
              <a:gd name="connsiteY12" fmla="*/ 1454468 h 2265885"/>
              <a:gd name="connsiteX13" fmla="*/ 1778318 w 1981197"/>
              <a:gd name="connsiteY13" fmla="*/ 1182053 h 2265885"/>
              <a:gd name="connsiteX14" fmla="*/ 1778318 w 1981197"/>
              <a:gd name="connsiteY14" fmla="*/ 649605 h 2265885"/>
              <a:gd name="connsiteX15" fmla="*/ 1516380 w 1981197"/>
              <a:gd name="connsiteY15" fmla="*/ 348615 h 2265885"/>
              <a:gd name="connsiteX16" fmla="*/ 1252538 w 1981197"/>
              <a:gd name="connsiteY16" fmla="*/ 344805 h 2265885"/>
              <a:gd name="connsiteX17" fmla="*/ 1215390 w 1981197"/>
              <a:gd name="connsiteY17" fmla="*/ 346710 h 2265885"/>
              <a:gd name="connsiteX18" fmla="*/ 464820 w 1981197"/>
              <a:gd name="connsiteY18" fmla="*/ 346710 h 2265885"/>
              <a:gd name="connsiteX19" fmla="*/ 432435 w 1981197"/>
              <a:gd name="connsiteY19" fmla="*/ 346710 h 2265885"/>
              <a:gd name="connsiteX20" fmla="*/ 463868 w 1981197"/>
              <a:gd name="connsiteY20" fmla="*/ 458153 h 2265885"/>
              <a:gd name="connsiteX21" fmla="*/ 451485 w 1981197"/>
              <a:gd name="connsiteY21" fmla="*/ 510540 h 2265885"/>
              <a:gd name="connsiteX22" fmla="*/ 397193 w 1981197"/>
              <a:gd name="connsiteY22" fmla="*/ 511493 h 2265885"/>
              <a:gd name="connsiteX23" fmla="*/ 12383 w 1981197"/>
              <a:gd name="connsiteY23" fmla="*/ 267653 h 2265885"/>
              <a:gd name="connsiteX24" fmla="*/ 0 w 1981197"/>
              <a:gd name="connsiteY24" fmla="*/ 258128 h 2265885"/>
              <a:gd name="connsiteX25" fmla="*/ 167640 w 1981197"/>
              <a:gd name="connsiteY25" fmla="*/ 152400 h 2265885"/>
              <a:gd name="connsiteX26" fmla="*/ 392430 w 1981197"/>
              <a:gd name="connsiteY26" fmla="*/ 11430 h 2265885"/>
              <a:gd name="connsiteX27" fmla="*/ 422910 w 1981197"/>
              <a:gd name="connsiteY27" fmla="*/ 0 h 2265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81197" h="2265885">
                <a:moveTo>
                  <a:pt x="422910" y="0"/>
                </a:moveTo>
                <a:cubicBezTo>
                  <a:pt x="432435" y="0"/>
                  <a:pt x="441960" y="2857"/>
                  <a:pt x="452438" y="9525"/>
                </a:cubicBezTo>
                <a:cubicBezTo>
                  <a:pt x="472440" y="23813"/>
                  <a:pt x="470535" y="42863"/>
                  <a:pt x="464820" y="63818"/>
                </a:cubicBezTo>
                <a:cubicBezTo>
                  <a:pt x="453390" y="98107"/>
                  <a:pt x="444818" y="134303"/>
                  <a:pt x="434340" y="172403"/>
                </a:cubicBezTo>
                <a:lnTo>
                  <a:pt x="473393" y="172403"/>
                </a:lnTo>
                <a:lnTo>
                  <a:pt x="1498283" y="172403"/>
                </a:lnTo>
                <a:cubicBezTo>
                  <a:pt x="1706880" y="172403"/>
                  <a:pt x="1919288" y="334328"/>
                  <a:pt x="1968818" y="532447"/>
                </a:cubicBezTo>
                <a:cubicBezTo>
                  <a:pt x="1977390" y="564832"/>
                  <a:pt x="1980248" y="600075"/>
                  <a:pt x="1980248" y="633413"/>
                </a:cubicBezTo>
                <a:cubicBezTo>
                  <a:pt x="1981022" y="986315"/>
                  <a:pt x="1981167" y="1709578"/>
                  <a:pt x="1981194" y="2201365"/>
                </a:cubicBezTo>
                <a:lnTo>
                  <a:pt x="1981197" y="2265885"/>
                </a:lnTo>
                <a:lnTo>
                  <a:pt x="1780354" y="2265885"/>
                </a:lnTo>
                <a:lnTo>
                  <a:pt x="1780424" y="2137533"/>
                </a:lnTo>
                <a:cubicBezTo>
                  <a:pt x="1780536" y="1873196"/>
                  <a:pt x="1780461" y="1553885"/>
                  <a:pt x="1779270" y="1454468"/>
                </a:cubicBezTo>
                <a:cubicBezTo>
                  <a:pt x="1779270" y="1329690"/>
                  <a:pt x="1779270" y="1316355"/>
                  <a:pt x="1778318" y="1182053"/>
                </a:cubicBezTo>
                <a:cubicBezTo>
                  <a:pt x="1778318" y="1047750"/>
                  <a:pt x="1778318" y="826770"/>
                  <a:pt x="1778318" y="649605"/>
                </a:cubicBezTo>
                <a:cubicBezTo>
                  <a:pt x="1778318" y="512445"/>
                  <a:pt x="1652588" y="363855"/>
                  <a:pt x="1516380" y="348615"/>
                </a:cubicBezTo>
                <a:cubicBezTo>
                  <a:pt x="1428750" y="340043"/>
                  <a:pt x="1341120" y="344805"/>
                  <a:pt x="1252538" y="344805"/>
                </a:cubicBezTo>
                <a:cubicBezTo>
                  <a:pt x="1240155" y="344805"/>
                  <a:pt x="1227773" y="346710"/>
                  <a:pt x="1215390" y="346710"/>
                </a:cubicBezTo>
                <a:lnTo>
                  <a:pt x="464820" y="346710"/>
                </a:lnTo>
                <a:lnTo>
                  <a:pt x="432435" y="346710"/>
                </a:lnTo>
                <a:cubicBezTo>
                  <a:pt x="442913" y="385763"/>
                  <a:pt x="453390" y="421957"/>
                  <a:pt x="463868" y="458153"/>
                </a:cubicBezTo>
                <a:cubicBezTo>
                  <a:pt x="469583" y="478155"/>
                  <a:pt x="470535" y="496253"/>
                  <a:pt x="451485" y="510540"/>
                </a:cubicBezTo>
                <a:cubicBezTo>
                  <a:pt x="434340" y="522922"/>
                  <a:pt x="415290" y="521970"/>
                  <a:pt x="397193" y="511493"/>
                </a:cubicBezTo>
                <a:lnTo>
                  <a:pt x="12383" y="267653"/>
                </a:lnTo>
                <a:cubicBezTo>
                  <a:pt x="8573" y="265747"/>
                  <a:pt x="5715" y="261938"/>
                  <a:pt x="0" y="258128"/>
                </a:cubicBezTo>
                <a:lnTo>
                  <a:pt x="167640" y="152400"/>
                </a:lnTo>
                <a:lnTo>
                  <a:pt x="392430" y="11430"/>
                </a:lnTo>
                <a:cubicBezTo>
                  <a:pt x="402908" y="3810"/>
                  <a:pt x="413385" y="0"/>
                  <a:pt x="422910" y="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24" name="Freeform: Shape 223">
            <a:extLst>
              <a:ext uri="{FF2B5EF4-FFF2-40B4-BE49-F238E27FC236}">
                <a16:creationId xmlns:a16="http://schemas.microsoft.com/office/drawing/2014/main" id="{632E0DCC-CC71-4E93-88FE-A09E6CBCCBB6}"/>
              </a:ext>
            </a:extLst>
          </p:cNvPr>
          <p:cNvSpPr/>
          <p:nvPr/>
        </p:nvSpPr>
        <p:spPr>
          <a:xfrm>
            <a:off x="4646159" y="5314950"/>
            <a:ext cx="1171575" cy="1284810"/>
          </a:xfrm>
          <a:custGeom>
            <a:avLst/>
            <a:gdLst>
              <a:gd name="connsiteX0" fmla="*/ 421958 w 1171575"/>
              <a:gd name="connsiteY0" fmla="*/ 0 h 1284810"/>
              <a:gd name="connsiteX1" fmla="*/ 451485 w 1171575"/>
              <a:gd name="connsiteY1" fmla="*/ 9525 h 1284810"/>
              <a:gd name="connsiteX2" fmla="*/ 463867 w 1171575"/>
              <a:gd name="connsiteY2" fmla="*/ 63818 h 1284810"/>
              <a:gd name="connsiteX3" fmla="*/ 433388 w 1171575"/>
              <a:gd name="connsiteY3" fmla="*/ 172403 h 1284810"/>
              <a:gd name="connsiteX4" fmla="*/ 472440 w 1171575"/>
              <a:gd name="connsiteY4" fmla="*/ 172403 h 1284810"/>
              <a:gd name="connsiteX5" fmla="*/ 689610 w 1171575"/>
              <a:gd name="connsiteY5" fmla="*/ 176213 h 1284810"/>
              <a:gd name="connsiteX6" fmla="*/ 1160145 w 1171575"/>
              <a:gd name="connsiteY6" fmla="*/ 535305 h 1284810"/>
              <a:gd name="connsiteX7" fmla="*/ 1171575 w 1171575"/>
              <a:gd name="connsiteY7" fmla="*/ 635318 h 1284810"/>
              <a:gd name="connsiteX8" fmla="*/ 1171575 w 1171575"/>
              <a:gd name="connsiteY8" fmla="*/ 1235579 h 1284810"/>
              <a:gd name="connsiteX9" fmla="*/ 1171575 w 1171575"/>
              <a:gd name="connsiteY9" fmla="*/ 1284810 h 1284810"/>
              <a:gd name="connsiteX10" fmla="*/ 969645 w 1171575"/>
              <a:gd name="connsiteY10" fmla="*/ 1284810 h 1284810"/>
              <a:gd name="connsiteX11" fmla="*/ 969645 w 1171575"/>
              <a:gd name="connsiteY11" fmla="*/ 1209370 h 1284810"/>
              <a:gd name="connsiteX12" fmla="*/ 969645 w 1171575"/>
              <a:gd name="connsiteY12" fmla="*/ 650557 h 1284810"/>
              <a:gd name="connsiteX13" fmla="*/ 707708 w 1171575"/>
              <a:gd name="connsiteY13" fmla="*/ 350520 h 1284810"/>
              <a:gd name="connsiteX14" fmla="*/ 576263 w 1171575"/>
              <a:gd name="connsiteY14" fmla="*/ 345757 h 1284810"/>
              <a:gd name="connsiteX15" fmla="*/ 431483 w 1171575"/>
              <a:gd name="connsiteY15" fmla="*/ 343853 h 1284810"/>
              <a:gd name="connsiteX16" fmla="*/ 462915 w 1171575"/>
              <a:gd name="connsiteY16" fmla="*/ 455295 h 1284810"/>
              <a:gd name="connsiteX17" fmla="*/ 450533 w 1171575"/>
              <a:gd name="connsiteY17" fmla="*/ 506730 h 1284810"/>
              <a:gd name="connsiteX18" fmla="*/ 396240 w 1171575"/>
              <a:gd name="connsiteY18" fmla="*/ 507682 h 1284810"/>
              <a:gd name="connsiteX19" fmla="*/ 12383 w 1171575"/>
              <a:gd name="connsiteY19" fmla="*/ 266700 h 1284810"/>
              <a:gd name="connsiteX20" fmla="*/ 0 w 1171575"/>
              <a:gd name="connsiteY20" fmla="*/ 257175 h 1284810"/>
              <a:gd name="connsiteX21" fmla="*/ 167640 w 1171575"/>
              <a:gd name="connsiteY21" fmla="*/ 151447 h 1284810"/>
              <a:gd name="connsiteX22" fmla="*/ 392430 w 1171575"/>
              <a:gd name="connsiteY22" fmla="*/ 10478 h 1284810"/>
              <a:gd name="connsiteX23" fmla="*/ 421958 w 1171575"/>
              <a:gd name="connsiteY23" fmla="*/ 0 h 128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71575" h="1284810">
                <a:moveTo>
                  <a:pt x="421958" y="0"/>
                </a:moveTo>
                <a:cubicBezTo>
                  <a:pt x="431483" y="0"/>
                  <a:pt x="441008" y="2857"/>
                  <a:pt x="451485" y="9525"/>
                </a:cubicBezTo>
                <a:cubicBezTo>
                  <a:pt x="471488" y="23813"/>
                  <a:pt x="469583" y="42863"/>
                  <a:pt x="463867" y="63818"/>
                </a:cubicBezTo>
                <a:cubicBezTo>
                  <a:pt x="452438" y="98107"/>
                  <a:pt x="443865" y="134303"/>
                  <a:pt x="433388" y="172403"/>
                </a:cubicBezTo>
                <a:lnTo>
                  <a:pt x="472440" y="172403"/>
                </a:lnTo>
                <a:lnTo>
                  <a:pt x="689610" y="176213"/>
                </a:lnTo>
                <a:cubicBezTo>
                  <a:pt x="898208" y="176213"/>
                  <a:pt x="1109663" y="338138"/>
                  <a:pt x="1160145" y="535305"/>
                </a:cubicBezTo>
                <a:cubicBezTo>
                  <a:pt x="1168718" y="567690"/>
                  <a:pt x="1171575" y="601980"/>
                  <a:pt x="1171575" y="635318"/>
                </a:cubicBezTo>
                <a:cubicBezTo>
                  <a:pt x="1171575" y="707351"/>
                  <a:pt x="1171575" y="998905"/>
                  <a:pt x="1171575" y="1235579"/>
                </a:cubicBezTo>
                <a:lnTo>
                  <a:pt x="1171575" y="1284810"/>
                </a:lnTo>
                <a:lnTo>
                  <a:pt x="969645" y="1284810"/>
                </a:lnTo>
                <a:lnTo>
                  <a:pt x="969645" y="1209370"/>
                </a:lnTo>
                <a:cubicBezTo>
                  <a:pt x="969645" y="984900"/>
                  <a:pt x="969645" y="705922"/>
                  <a:pt x="969645" y="650557"/>
                </a:cubicBezTo>
                <a:cubicBezTo>
                  <a:pt x="969645" y="514350"/>
                  <a:pt x="844868" y="365760"/>
                  <a:pt x="707708" y="350520"/>
                </a:cubicBezTo>
                <a:cubicBezTo>
                  <a:pt x="663893" y="345757"/>
                  <a:pt x="620078" y="344805"/>
                  <a:pt x="576263" y="345757"/>
                </a:cubicBezTo>
                <a:lnTo>
                  <a:pt x="431483" y="343853"/>
                </a:lnTo>
                <a:cubicBezTo>
                  <a:pt x="441960" y="382905"/>
                  <a:pt x="452438" y="419100"/>
                  <a:pt x="462915" y="455295"/>
                </a:cubicBezTo>
                <a:cubicBezTo>
                  <a:pt x="468630" y="475297"/>
                  <a:pt x="469583" y="493395"/>
                  <a:pt x="450533" y="506730"/>
                </a:cubicBezTo>
                <a:cubicBezTo>
                  <a:pt x="433388" y="519113"/>
                  <a:pt x="414338" y="518160"/>
                  <a:pt x="396240" y="507682"/>
                </a:cubicBezTo>
                <a:lnTo>
                  <a:pt x="12383" y="266700"/>
                </a:lnTo>
                <a:cubicBezTo>
                  <a:pt x="8573" y="264795"/>
                  <a:pt x="5715" y="261938"/>
                  <a:pt x="0" y="257175"/>
                </a:cubicBezTo>
                <a:lnTo>
                  <a:pt x="167640" y="151447"/>
                </a:lnTo>
                <a:lnTo>
                  <a:pt x="392430" y="10478"/>
                </a:lnTo>
                <a:cubicBezTo>
                  <a:pt x="402908" y="3810"/>
                  <a:pt x="412433" y="0"/>
                  <a:pt x="421958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367E2FDD-09D1-42B5-9F2B-7515C8D6BD05}"/>
              </a:ext>
            </a:extLst>
          </p:cNvPr>
          <p:cNvGrpSpPr/>
          <p:nvPr/>
        </p:nvGrpSpPr>
        <p:grpSpPr>
          <a:xfrm>
            <a:off x="8228390" y="3507392"/>
            <a:ext cx="2888511" cy="893947"/>
            <a:chOff x="1199735" y="1275606"/>
            <a:chExt cx="1962585" cy="893947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4C70F3E4-8A23-46CC-8372-8833923D9F79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11A962F8-DAB4-436D-BC53-8260189D2C4C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F25A651F-7896-4A8B-9197-8227F9BA53EA}"/>
              </a:ext>
            </a:extLst>
          </p:cNvPr>
          <p:cNvGrpSpPr/>
          <p:nvPr/>
        </p:nvGrpSpPr>
        <p:grpSpPr>
          <a:xfrm>
            <a:off x="8425361" y="4840280"/>
            <a:ext cx="2888511" cy="893947"/>
            <a:chOff x="1199735" y="1275606"/>
            <a:chExt cx="1962585" cy="893947"/>
          </a:xfrm>
        </p:grpSpPr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6EEFACBF-FBD9-4DE9-8F2B-20CAFD51B62C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F6F5E3C8-756D-4033-A4E3-D3C41B43881A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0C120CD2-464E-4A6C-9F26-59EEE4B575AD}"/>
              </a:ext>
            </a:extLst>
          </p:cNvPr>
          <p:cNvGrpSpPr/>
          <p:nvPr/>
        </p:nvGrpSpPr>
        <p:grpSpPr>
          <a:xfrm>
            <a:off x="1526310" y="2861061"/>
            <a:ext cx="2888511" cy="893947"/>
            <a:chOff x="1199735" y="1275606"/>
            <a:chExt cx="1962585" cy="893947"/>
          </a:xfrm>
        </p:grpSpPr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14FE33C0-0AC2-4C71-8BFC-96FCCAD0E823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E2B104A9-142D-4B43-9653-076B83DD196B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F36FB468-18A0-42BA-9D27-19214B83DB53}"/>
              </a:ext>
            </a:extLst>
          </p:cNvPr>
          <p:cNvGrpSpPr/>
          <p:nvPr/>
        </p:nvGrpSpPr>
        <p:grpSpPr>
          <a:xfrm>
            <a:off x="738790" y="4193949"/>
            <a:ext cx="2888511" cy="893947"/>
            <a:chOff x="1199735" y="1275606"/>
            <a:chExt cx="1962585" cy="893947"/>
          </a:xfrm>
        </p:grpSpPr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3D1872F2-C72F-414A-9647-1AC958F81443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BA9E8C9D-F70D-43D6-9689-EDC649DF3E76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DECC9981-38E9-4296-9085-AEE06BF44B6D}"/>
              </a:ext>
            </a:extLst>
          </p:cNvPr>
          <p:cNvGrpSpPr/>
          <p:nvPr/>
        </p:nvGrpSpPr>
        <p:grpSpPr>
          <a:xfrm>
            <a:off x="1489680" y="5405084"/>
            <a:ext cx="2888511" cy="893947"/>
            <a:chOff x="1199735" y="1275606"/>
            <a:chExt cx="1962585" cy="893947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F54E16B2-9D8C-4A00-9769-B99D1DDDEEAD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C6E53572-0D5C-48FE-877B-30E35B2D5B33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46E719C4-0846-49A1-8F3B-1D54988D6E0F}"/>
              </a:ext>
            </a:extLst>
          </p:cNvPr>
          <p:cNvGrpSpPr/>
          <p:nvPr/>
        </p:nvGrpSpPr>
        <p:grpSpPr>
          <a:xfrm>
            <a:off x="6771872" y="1613709"/>
            <a:ext cx="2888511" cy="893947"/>
            <a:chOff x="1199735" y="1275606"/>
            <a:chExt cx="1962585" cy="893947"/>
          </a:xfrm>
        </p:grpSpPr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F54AEE2F-7178-42C6-8CFA-C6DE0BC70D88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3A8A536D-ED11-4761-8160-0F70B365D1AF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134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18</cp:revision>
  <dcterms:created xsi:type="dcterms:W3CDTF">2018-02-18T19:39:47Z</dcterms:created>
  <dcterms:modified xsi:type="dcterms:W3CDTF">2021-04-14T01:48:15Z</dcterms:modified>
</cp:coreProperties>
</file>