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8188B2C3-B811-4564-B431-5E8FF16C37E8}"/>
              </a:ext>
            </a:extLst>
          </p:cNvPr>
          <p:cNvSpPr/>
          <p:nvPr/>
        </p:nvSpPr>
        <p:spPr>
          <a:xfrm>
            <a:off x="940040" y="3247055"/>
            <a:ext cx="1427148" cy="14271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127000" dir="8100000" algn="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708" name="Oval 707">
            <a:extLst>
              <a:ext uri="{FF2B5EF4-FFF2-40B4-BE49-F238E27FC236}">
                <a16:creationId xmlns:a16="http://schemas.microsoft.com/office/drawing/2014/main" id="{F09EEEF4-C238-469F-AB39-9DFC7F97C144}"/>
              </a:ext>
            </a:extLst>
          </p:cNvPr>
          <p:cNvSpPr/>
          <p:nvPr/>
        </p:nvSpPr>
        <p:spPr>
          <a:xfrm>
            <a:off x="3160523" y="3247055"/>
            <a:ext cx="1427148" cy="14271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127000" dir="8100000" algn="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89BBB08F-DA2A-4B30-BA6E-960FB1821FD5}"/>
              </a:ext>
            </a:extLst>
          </p:cNvPr>
          <p:cNvSpPr/>
          <p:nvPr/>
        </p:nvSpPr>
        <p:spPr>
          <a:xfrm>
            <a:off x="5381006" y="3247055"/>
            <a:ext cx="1427148" cy="14271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127000" dir="8100000" algn="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710" name="Oval 709">
            <a:extLst>
              <a:ext uri="{FF2B5EF4-FFF2-40B4-BE49-F238E27FC236}">
                <a16:creationId xmlns:a16="http://schemas.microsoft.com/office/drawing/2014/main" id="{DE90B296-5623-49C1-8D0D-478A4B99BF6D}"/>
              </a:ext>
            </a:extLst>
          </p:cNvPr>
          <p:cNvSpPr/>
          <p:nvPr/>
        </p:nvSpPr>
        <p:spPr>
          <a:xfrm>
            <a:off x="7601489" y="3247055"/>
            <a:ext cx="1427148" cy="14271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127000" dir="8100000" algn="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C3C22EC0-C9C6-4E5B-ACB5-05395851689C}"/>
              </a:ext>
            </a:extLst>
          </p:cNvPr>
          <p:cNvSpPr/>
          <p:nvPr/>
        </p:nvSpPr>
        <p:spPr>
          <a:xfrm>
            <a:off x="9821972" y="3247055"/>
            <a:ext cx="1427148" cy="14271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127000" dir="8100000" algn="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712" name="Freeform: Shape 711">
            <a:extLst>
              <a:ext uri="{FF2B5EF4-FFF2-40B4-BE49-F238E27FC236}">
                <a16:creationId xmlns:a16="http://schemas.microsoft.com/office/drawing/2014/main" id="{1EAE5409-89CE-48C0-B0DD-B1D61590373F}"/>
              </a:ext>
            </a:extLst>
          </p:cNvPr>
          <p:cNvSpPr/>
          <p:nvPr/>
        </p:nvSpPr>
        <p:spPr>
          <a:xfrm>
            <a:off x="1021227" y="3328242"/>
            <a:ext cx="1264775" cy="799918"/>
          </a:xfrm>
          <a:custGeom>
            <a:avLst/>
            <a:gdLst>
              <a:gd name="connsiteX0" fmla="*/ 630100 w 1264775"/>
              <a:gd name="connsiteY0" fmla="*/ 4 h 799918"/>
              <a:gd name="connsiteX1" fmla="*/ 949138 w 1264775"/>
              <a:gd name="connsiteY1" fmla="*/ 85046 h 799918"/>
              <a:gd name="connsiteX2" fmla="*/ 1264742 w 1264775"/>
              <a:gd name="connsiteY2" fmla="*/ 638892 h 799918"/>
              <a:gd name="connsiteX3" fmla="*/ 724650 w 1264775"/>
              <a:gd name="connsiteY3" fmla="*/ 640845 h 799918"/>
              <a:gd name="connsiteX4" fmla="*/ 632387 w 1264775"/>
              <a:gd name="connsiteY4" fmla="*/ 799918 h 799918"/>
              <a:gd name="connsiteX5" fmla="*/ 540511 w 1264775"/>
              <a:gd name="connsiteY5" fmla="*/ 641511 h 799918"/>
              <a:gd name="connsiteX6" fmla="*/ 97 w 1264775"/>
              <a:gd name="connsiteY6" fmla="*/ 643465 h 799918"/>
              <a:gd name="connsiteX7" fmla="*/ 311686 w 1264775"/>
              <a:gd name="connsiteY7" fmla="*/ 87351 h 799918"/>
              <a:gd name="connsiteX8" fmla="*/ 630100 w 1264775"/>
              <a:gd name="connsiteY8" fmla="*/ 4 h 799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4775" h="799918">
                <a:moveTo>
                  <a:pt x="630100" y="4"/>
                </a:moveTo>
                <a:cubicBezTo>
                  <a:pt x="740227" y="-394"/>
                  <a:pt x="850458" y="27939"/>
                  <a:pt x="949138" y="85046"/>
                </a:cubicBezTo>
                <a:cubicBezTo>
                  <a:pt x="1146498" y="199259"/>
                  <a:pt x="1267087" y="410878"/>
                  <a:pt x="1264742" y="638892"/>
                </a:cubicBezTo>
                <a:lnTo>
                  <a:pt x="724650" y="640845"/>
                </a:lnTo>
                <a:lnTo>
                  <a:pt x="632387" y="799918"/>
                </a:lnTo>
                <a:lnTo>
                  <a:pt x="540511" y="641511"/>
                </a:lnTo>
                <a:lnTo>
                  <a:pt x="97" y="643465"/>
                </a:lnTo>
                <a:cubicBezTo>
                  <a:pt x="-3897" y="415474"/>
                  <a:pt x="115158" y="202989"/>
                  <a:pt x="311686" y="87351"/>
                </a:cubicBezTo>
                <a:cubicBezTo>
                  <a:pt x="409951" y="29532"/>
                  <a:pt x="519974" y="402"/>
                  <a:pt x="630100" y="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3" name="Freeform: Shape 712">
            <a:extLst>
              <a:ext uri="{FF2B5EF4-FFF2-40B4-BE49-F238E27FC236}">
                <a16:creationId xmlns:a16="http://schemas.microsoft.com/office/drawing/2014/main" id="{214EC307-2922-40AF-9612-8552968337CA}"/>
              </a:ext>
            </a:extLst>
          </p:cNvPr>
          <p:cNvSpPr/>
          <p:nvPr/>
        </p:nvSpPr>
        <p:spPr>
          <a:xfrm rot="10800000">
            <a:off x="3241710" y="3809388"/>
            <a:ext cx="1264775" cy="799918"/>
          </a:xfrm>
          <a:custGeom>
            <a:avLst/>
            <a:gdLst>
              <a:gd name="connsiteX0" fmla="*/ 630100 w 1264775"/>
              <a:gd name="connsiteY0" fmla="*/ 4 h 799918"/>
              <a:gd name="connsiteX1" fmla="*/ 949138 w 1264775"/>
              <a:gd name="connsiteY1" fmla="*/ 85046 h 799918"/>
              <a:gd name="connsiteX2" fmla="*/ 1264742 w 1264775"/>
              <a:gd name="connsiteY2" fmla="*/ 638892 h 799918"/>
              <a:gd name="connsiteX3" fmla="*/ 724650 w 1264775"/>
              <a:gd name="connsiteY3" fmla="*/ 640845 h 799918"/>
              <a:gd name="connsiteX4" fmla="*/ 632387 w 1264775"/>
              <a:gd name="connsiteY4" fmla="*/ 799918 h 799918"/>
              <a:gd name="connsiteX5" fmla="*/ 540511 w 1264775"/>
              <a:gd name="connsiteY5" fmla="*/ 641511 h 799918"/>
              <a:gd name="connsiteX6" fmla="*/ 97 w 1264775"/>
              <a:gd name="connsiteY6" fmla="*/ 643465 h 799918"/>
              <a:gd name="connsiteX7" fmla="*/ 311686 w 1264775"/>
              <a:gd name="connsiteY7" fmla="*/ 87351 h 799918"/>
              <a:gd name="connsiteX8" fmla="*/ 630100 w 1264775"/>
              <a:gd name="connsiteY8" fmla="*/ 4 h 799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4775" h="799918">
                <a:moveTo>
                  <a:pt x="630100" y="4"/>
                </a:moveTo>
                <a:cubicBezTo>
                  <a:pt x="740227" y="-394"/>
                  <a:pt x="850458" y="27939"/>
                  <a:pt x="949138" y="85046"/>
                </a:cubicBezTo>
                <a:cubicBezTo>
                  <a:pt x="1146498" y="199259"/>
                  <a:pt x="1267087" y="410878"/>
                  <a:pt x="1264742" y="638892"/>
                </a:cubicBezTo>
                <a:lnTo>
                  <a:pt x="724650" y="640845"/>
                </a:lnTo>
                <a:lnTo>
                  <a:pt x="632387" y="799918"/>
                </a:lnTo>
                <a:lnTo>
                  <a:pt x="540511" y="641511"/>
                </a:lnTo>
                <a:lnTo>
                  <a:pt x="97" y="643465"/>
                </a:lnTo>
                <a:cubicBezTo>
                  <a:pt x="-3897" y="415474"/>
                  <a:pt x="115158" y="202989"/>
                  <a:pt x="311686" y="87351"/>
                </a:cubicBezTo>
                <a:cubicBezTo>
                  <a:pt x="409951" y="29532"/>
                  <a:pt x="519974" y="402"/>
                  <a:pt x="630100" y="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4" name="Freeform: Shape 713">
            <a:extLst>
              <a:ext uri="{FF2B5EF4-FFF2-40B4-BE49-F238E27FC236}">
                <a16:creationId xmlns:a16="http://schemas.microsoft.com/office/drawing/2014/main" id="{28A98C36-C10F-44C5-93A5-68DF24DD1904}"/>
              </a:ext>
            </a:extLst>
          </p:cNvPr>
          <p:cNvSpPr/>
          <p:nvPr/>
        </p:nvSpPr>
        <p:spPr>
          <a:xfrm>
            <a:off x="5462191" y="3328242"/>
            <a:ext cx="1264775" cy="799918"/>
          </a:xfrm>
          <a:custGeom>
            <a:avLst/>
            <a:gdLst>
              <a:gd name="connsiteX0" fmla="*/ 630100 w 1264775"/>
              <a:gd name="connsiteY0" fmla="*/ 4 h 799918"/>
              <a:gd name="connsiteX1" fmla="*/ 949138 w 1264775"/>
              <a:gd name="connsiteY1" fmla="*/ 85046 h 799918"/>
              <a:gd name="connsiteX2" fmla="*/ 1264742 w 1264775"/>
              <a:gd name="connsiteY2" fmla="*/ 638892 h 799918"/>
              <a:gd name="connsiteX3" fmla="*/ 724650 w 1264775"/>
              <a:gd name="connsiteY3" fmla="*/ 640845 h 799918"/>
              <a:gd name="connsiteX4" fmla="*/ 632387 w 1264775"/>
              <a:gd name="connsiteY4" fmla="*/ 799918 h 799918"/>
              <a:gd name="connsiteX5" fmla="*/ 540511 w 1264775"/>
              <a:gd name="connsiteY5" fmla="*/ 641511 h 799918"/>
              <a:gd name="connsiteX6" fmla="*/ 97 w 1264775"/>
              <a:gd name="connsiteY6" fmla="*/ 643465 h 799918"/>
              <a:gd name="connsiteX7" fmla="*/ 311686 w 1264775"/>
              <a:gd name="connsiteY7" fmla="*/ 87351 h 799918"/>
              <a:gd name="connsiteX8" fmla="*/ 630100 w 1264775"/>
              <a:gd name="connsiteY8" fmla="*/ 4 h 799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4775" h="799918">
                <a:moveTo>
                  <a:pt x="630100" y="4"/>
                </a:moveTo>
                <a:cubicBezTo>
                  <a:pt x="740227" y="-394"/>
                  <a:pt x="850458" y="27939"/>
                  <a:pt x="949138" y="85046"/>
                </a:cubicBezTo>
                <a:cubicBezTo>
                  <a:pt x="1146498" y="199259"/>
                  <a:pt x="1267087" y="410878"/>
                  <a:pt x="1264742" y="638892"/>
                </a:cubicBezTo>
                <a:lnTo>
                  <a:pt x="724650" y="640845"/>
                </a:lnTo>
                <a:lnTo>
                  <a:pt x="632387" y="799918"/>
                </a:lnTo>
                <a:lnTo>
                  <a:pt x="540511" y="641511"/>
                </a:lnTo>
                <a:lnTo>
                  <a:pt x="97" y="643465"/>
                </a:lnTo>
                <a:cubicBezTo>
                  <a:pt x="-3897" y="415474"/>
                  <a:pt x="115158" y="202989"/>
                  <a:pt x="311686" y="87351"/>
                </a:cubicBezTo>
                <a:cubicBezTo>
                  <a:pt x="409951" y="29532"/>
                  <a:pt x="519974" y="402"/>
                  <a:pt x="630100" y="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5" name="Freeform: Shape 714">
            <a:extLst>
              <a:ext uri="{FF2B5EF4-FFF2-40B4-BE49-F238E27FC236}">
                <a16:creationId xmlns:a16="http://schemas.microsoft.com/office/drawing/2014/main" id="{DC97541E-2A52-40BE-9108-926F78169838}"/>
              </a:ext>
            </a:extLst>
          </p:cNvPr>
          <p:cNvSpPr/>
          <p:nvPr/>
        </p:nvSpPr>
        <p:spPr>
          <a:xfrm rot="10800000">
            <a:off x="7682676" y="3809388"/>
            <a:ext cx="1264775" cy="799918"/>
          </a:xfrm>
          <a:custGeom>
            <a:avLst/>
            <a:gdLst>
              <a:gd name="connsiteX0" fmla="*/ 630100 w 1264775"/>
              <a:gd name="connsiteY0" fmla="*/ 4 h 799918"/>
              <a:gd name="connsiteX1" fmla="*/ 949138 w 1264775"/>
              <a:gd name="connsiteY1" fmla="*/ 85046 h 799918"/>
              <a:gd name="connsiteX2" fmla="*/ 1264742 w 1264775"/>
              <a:gd name="connsiteY2" fmla="*/ 638892 h 799918"/>
              <a:gd name="connsiteX3" fmla="*/ 724650 w 1264775"/>
              <a:gd name="connsiteY3" fmla="*/ 640845 h 799918"/>
              <a:gd name="connsiteX4" fmla="*/ 632387 w 1264775"/>
              <a:gd name="connsiteY4" fmla="*/ 799918 h 799918"/>
              <a:gd name="connsiteX5" fmla="*/ 540511 w 1264775"/>
              <a:gd name="connsiteY5" fmla="*/ 641511 h 799918"/>
              <a:gd name="connsiteX6" fmla="*/ 97 w 1264775"/>
              <a:gd name="connsiteY6" fmla="*/ 643465 h 799918"/>
              <a:gd name="connsiteX7" fmla="*/ 311686 w 1264775"/>
              <a:gd name="connsiteY7" fmla="*/ 87351 h 799918"/>
              <a:gd name="connsiteX8" fmla="*/ 630100 w 1264775"/>
              <a:gd name="connsiteY8" fmla="*/ 4 h 799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4775" h="799918">
                <a:moveTo>
                  <a:pt x="630100" y="4"/>
                </a:moveTo>
                <a:cubicBezTo>
                  <a:pt x="740227" y="-394"/>
                  <a:pt x="850458" y="27939"/>
                  <a:pt x="949138" y="85046"/>
                </a:cubicBezTo>
                <a:cubicBezTo>
                  <a:pt x="1146498" y="199259"/>
                  <a:pt x="1267087" y="410878"/>
                  <a:pt x="1264742" y="638892"/>
                </a:cubicBezTo>
                <a:lnTo>
                  <a:pt x="724650" y="640845"/>
                </a:lnTo>
                <a:lnTo>
                  <a:pt x="632387" y="799918"/>
                </a:lnTo>
                <a:lnTo>
                  <a:pt x="540511" y="641511"/>
                </a:lnTo>
                <a:lnTo>
                  <a:pt x="97" y="643465"/>
                </a:lnTo>
                <a:cubicBezTo>
                  <a:pt x="-3897" y="415474"/>
                  <a:pt x="115158" y="202989"/>
                  <a:pt x="311686" y="87351"/>
                </a:cubicBezTo>
                <a:cubicBezTo>
                  <a:pt x="409951" y="29532"/>
                  <a:pt x="519974" y="402"/>
                  <a:pt x="630100" y="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6" name="Freeform: Shape 715">
            <a:extLst>
              <a:ext uri="{FF2B5EF4-FFF2-40B4-BE49-F238E27FC236}">
                <a16:creationId xmlns:a16="http://schemas.microsoft.com/office/drawing/2014/main" id="{C5EA070A-0DB6-4B5D-9868-68F697916D76}"/>
              </a:ext>
            </a:extLst>
          </p:cNvPr>
          <p:cNvSpPr/>
          <p:nvPr/>
        </p:nvSpPr>
        <p:spPr>
          <a:xfrm>
            <a:off x="9903155" y="3328242"/>
            <a:ext cx="1264775" cy="799918"/>
          </a:xfrm>
          <a:custGeom>
            <a:avLst/>
            <a:gdLst>
              <a:gd name="connsiteX0" fmla="*/ 630100 w 1264775"/>
              <a:gd name="connsiteY0" fmla="*/ 4 h 799918"/>
              <a:gd name="connsiteX1" fmla="*/ 949138 w 1264775"/>
              <a:gd name="connsiteY1" fmla="*/ 85046 h 799918"/>
              <a:gd name="connsiteX2" fmla="*/ 1264742 w 1264775"/>
              <a:gd name="connsiteY2" fmla="*/ 638892 h 799918"/>
              <a:gd name="connsiteX3" fmla="*/ 724650 w 1264775"/>
              <a:gd name="connsiteY3" fmla="*/ 640845 h 799918"/>
              <a:gd name="connsiteX4" fmla="*/ 632387 w 1264775"/>
              <a:gd name="connsiteY4" fmla="*/ 799918 h 799918"/>
              <a:gd name="connsiteX5" fmla="*/ 540511 w 1264775"/>
              <a:gd name="connsiteY5" fmla="*/ 641511 h 799918"/>
              <a:gd name="connsiteX6" fmla="*/ 97 w 1264775"/>
              <a:gd name="connsiteY6" fmla="*/ 643465 h 799918"/>
              <a:gd name="connsiteX7" fmla="*/ 311686 w 1264775"/>
              <a:gd name="connsiteY7" fmla="*/ 87351 h 799918"/>
              <a:gd name="connsiteX8" fmla="*/ 630100 w 1264775"/>
              <a:gd name="connsiteY8" fmla="*/ 4 h 799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4775" h="799918">
                <a:moveTo>
                  <a:pt x="630100" y="4"/>
                </a:moveTo>
                <a:cubicBezTo>
                  <a:pt x="740227" y="-394"/>
                  <a:pt x="850458" y="27939"/>
                  <a:pt x="949138" y="85046"/>
                </a:cubicBezTo>
                <a:cubicBezTo>
                  <a:pt x="1146498" y="199259"/>
                  <a:pt x="1267087" y="410878"/>
                  <a:pt x="1264742" y="638892"/>
                </a:cubicBezTo>
                <a:lnTo>
                  <a:pt x="724650" y="640845"/>
                </a:lnTo>
                <a:lnTo>
                  <a:pt x="632387" y="799918"/>
                </a:lnTo>
                <a:lnTo>
                  <a:pt x="540511" y="641511"/>
                </a:lnTo>
                <a:lnTo>
                  <a:pt x="97" y="643465"/>
                </a:lnTo>
                <a:cubicBezTo>
                  <a:pt x="-3897" y="415474"/>
                  <a:pt x="115158" y="202989"/>
                  <a:pt x="311686" y="87351"/>
                </a:cubicBezTo>
                <a:cubicBezTo>
                  <a:pt x="409951" y="29532"/>
                  <a:pt x="519974" y="402"/>
                  <a:pt x="630100" y="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7" name="Trapezoid 13">
            <a:extLst>
              <a:ext uri="{FF2B5EF4-FFF2-40B4-BE49-F238E27FC236}">
                <a16:creationId xmlns:a16="http://schemas.microsoft.com/office/drawing/2014/main" id="{222167AD-5006-4F14-AEA7-ACA0045EF25E}"/>
              </a:ext>
            </a:extLst>
          </p:cNvPr>
          <p:cNvSpPr/>
          <p:nvPr/>
        </p:nvSpPr>
        <p:spPr>
          <a:xfrm>
            <a:off x="1450826" y="3467100"/>
            <a:ext cx="405576" cy="342939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8" name="Rectangle 16">
            <a:extLst>
              <a:ext uri="{FF2B5EF4-FFF2-40B4-BE49-F238E27FC236}">
                <a16:creationId xmlns:a16="http://schemas.microsoft.com/office/drawing/2014/main" id="{DC32C9A8-FA2B-4833-8D8B-E11194573911}"/>
              </a:ext>
            </a:extLst>
          </p:cNvPr>
          <p:cNvSpPr/>
          <p:nvPr/>
        </p:nvSpPr>
        <p:spPr>
          <a:xfrm rot="2700000">
            <a:off x="3725065" y="3987754"/>
            <a:ext cx="298064" cy="53437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9" name="Teardrop 1">
            <a:extLst>
              <a:ext uri="{FF2B5EF4-FFF2-40B4-BE49-F238E27FC236}">
                <a16:creationId xmlns:a16="http://schemas.microsoft.com/office/drawing/2014/main" id="{300708F6-90FB-4C4E-9D04-C597C39700CC}"/>
              </a:ext>
            </a:extLst>
          </p:cNvPr>
          <p:cNvSpPr/>
          <p:nvPr/>
        </p:nvSpPr>
        <p:spPr>
          <a:xfrm rot="18805991">
            <a:off x="5898919" y="3416303"/>
            <a:ext cx="422416" cy="418009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20" name="Rectangle 130">
            <a:extLst>
              <a:ext uri="{FF2B5EF4-FFF2-40B4-BE49-F238E27FC236}">
                <a16:creationId xmlns:a16="http://schemas.microsoft.com/office/drawing/2014/main" id="{D6C9D725-4B7A-4623-9FD3-7BDACED218CE}"/>
              </a:ext>
            </a:extLst>
          </p:cNvPr>
          <p:cNvSpPr/>
          <p:nvPr/>
        </p:nvSpPr>
        <p:spPr>
          <a:xfrm>
            <a:off x="8125412" y="4066844"/>
            <a:ext cx="379301" cy="38102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21" name="Oval 7">
            <a:extLst>
              <a:ext uri="{FF2B5EF4-FFF2-40B4-BE49-F238E27FC236}">
                <a16:creationId xmlns:a16="http://schemas.microsoft.com/office/drawing/2014/main" id="{62047DA3-1E8C-45CE-9B6A-36CCB0459825}"/>
              </a:ext>
            </a:extLst>
          </p:cNvPr>
          <p:cNvSpPr/>
          <p:nvPr/>
        </p:nvSpPr>
        <p:spPr>
          <a:xfrm>
            <a:off x="10333068" y="3436095"/>
            <a:ext cx="404947" cy="4049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2" name="직사각형 113">
            <a:extLst>
              <a:ext uri="{FF2B5EF4-FFF2-40B4-BE49-F238E27FC236}">
                <a16:creationId xmlns:a16="http://schemas.microsoft.com/office/drawing/2014/main" id="{0CCBBBCA-BD3E-4BA9-B4D2-18C0C750F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4168" y="4125265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accent4"/>
              </a:solidFill>
            </a:endParaRPr>
          </a:p>
        </p:txBody>
      </p:sp>
      <p:sp>
        <p:nvSpPr>
          <p:cNvPr id="723" name="직사각형 113">
            <a:extLst>
              <a:ext uri="{FF2B5EF4-FFF2-40B4-BE49-F238E27FC236}">
                <a16:creationId xmlns:a16="http://schemas.microsoft.com/office/drawing/2014/main" id="{0274847E-F563-470F-B87E-F3CB06E09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3685" y="3372732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724" name="직사각형 113">
            <a:extLst>
              <a:ext uri="{FF2B5EF4-FFF2-40B4-BE49-F238E27FC236}">
                <a16:creationId xmlns:a16="http://schemas.microsoft.com/office/drawing/2014/main" id="{BCFC95AB-55FE-43C6-98BD-2BB578DA8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202" y="4125265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725" name="직사각형 113">
            <a:extLst>
              <a:ext uri="{FF2B5EF4-FFF2-40B4-BE49-F238E27FC236}">
                <a16:creationId xmlns:a16="http://schemas.microsoft.com/office/drawing/2014/main" id="{BF4982B9-004F-4668-AC30-1FC187E29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719" y="3372732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accent1"/>
              </a:solidFill>
            </a:endParaRPr>
          </a:p>
        </p:txBody>
      </p:sp>
      <p:sp>
        <p:nvSpPr>
          <p:cNvPr id="726" name="직사각형 113">
            <a:extLst>
              <a:ext uri="{FF2B5EF4-FFF2-40B4-BE49-F238E27FC236}">
                <a16:creationId xmlns:a16="http://schemas.microsoft.com/office/drawing/2014/main" id="{856B9C0A-0082-4246-9D81-017C9A389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236" y="4125265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charset="0"/>
              </a:rPr>
              <a:t>2016</a:t>
            </a:r>
            <a:endParaRPr lang="ko-KR" altLang="en-US" sz="2400" dirty="0">
              <a:solidFill>
                <a:schemeClr val="accent5"/>
              </a:solidFill>
            </a:endParaRPr>
          </a:p>
        </p:txBody>
      </p: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48EDC3C-D218-48A1-8003-A42EA846B0C8}"/>
              </a:ext>
            </a:extLst>
          </p:cNvPr>
          <p:cNvGrpSpPr/>
          <p:nvPr/>
        </p:nvGrpSpPr>
        <p:grpSpPr>
          <a:xfrm>
            <a:off x="784317" y="4942436"/>
            <a:ext cx="1738594" cy="1304550"/>
            <a:chOff x="2725123" y="4283314"/>
            <a:chExt cx="1292073" cy="1304550"/>
          </a:xfrm>
        </p:grpSpPr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AE18E946-E47C-4C68-963F-DCDE5CE3E5B5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12F9BE35-BF53-465A-B6CB-25D74294681F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54424345-390D-4165-94DF-FB75A45445BE}"/>
              </a:ext>
            </a:extLst>
          </p:cNvPr>
          <p:cNvGrpSpPr/>
          <p:nvPr/>
        </p:nvGrpSpPr>
        <p:grpSpPr>
          <a:xfrm>
            <a:off x="3005510" y="1695606"/>
            <a:ext cx="1738594" cy="1304550"/>
            <a:chOff x="2725123" y="4283314"/>
            <a:chExt cx="1292073" cy="1304550"/>
          </a:xfrm>
        </p:grpSpPr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F70A9CB2-5BAD-416E-AD2F-570CD8C43B64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12DDA9B0-EF98-45C8-82F4-19E73C6071C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8FC8087D-4406-4BE8-8A21-CE250AFC15FB}"/>
              </a:ext>
            </a:extLst>
          </p:cNvPr>
          <p:cNvGrpSpPr/>
          <p:nvPr/>
        </p:nvGrpSpPr>
        <p:grpSpPr>
          <a:xfrm>
            <a:off x="9669088" y="4942436"/>
            <a:ext cx="1738594" cy="1304550"/>
            <a:chOff x="2725123" y="4283314"/>
            <a:chExt cx="1292073" cy="1304550"/>
          </a:xfrm>
        </p:grpSpPr>
        <p:sp>
          <p:nvSpPr>
            <p:cNvPr id="734" name="TextBox 733">
              <a:extLst>
                <a:ext uri="{FF2B5EF4-FFF2-40B4-BE49-F238E27FC236}">
                  <a16:creationId xmlns:a16="http://schemas.microsoft.com/office/drawing/2014/main" id="{BB61089C-30FC-4D0D-9EE1-A32D0F031724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5" name="TextBox 734">
              <a:extLst>
                <a:ext uri="{FF2B5EF4-FFF2-40B4-BE49-F238E27FC236}">
                  <a16:creationId xmlns:a16="http://schemas.microsoft.com/office/drawing/2014/main" id="{B0E09429-F0B2-41F7-8B9A-FB97EDAED020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BF6C8646-91F6-40B4-BE44-43B075D7D4A1}"/>
              </a:ext>
            </a:extLst>
          </p:cNvPr>
          <p:cNvGrpSpPr/>
          <p:nvPr/>
        </p:nvGrpSpPr>
        <p:grpSpPr>
          <a:xfrm>
            <a:off x="5226703" y="4942436"/>
            <a:ext cx="1738594" cy="1304550"/>
            <a:chOff x="2725123" y="4283314"/>
            <a:chExt cx="1292073" cy="1304550"/>
          </a:xfrm>
        </p:grpSpPr>
        <p:sp>
          <p:nvSpPr>
            <p:cNvPr id="737" name="TextBox 736">
              <a:extLst>
                <a:ext uri="{FF2B5EF4-FFF2-40B4-BE49-F238E27FC236}">
                  <a16:creationId xmlns:a16="http://schemas.microsoft.com/office/drawing/2014/main" id="{F09F2989-5381-49EB-B00A-B7280FF5AA54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8" name="TextBox 737">
              <a:extLst>
                <a:ext uri="{FF2B5EF4-FFF2-40B4-BE49-F238E27FC236}">
                  <a16:creationId xmlns:a16="http://schemas.microsoft.com/office/drawing/2014/main" id="{19192FF5-258A-4E79-8F12-78742F7E0F0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04F3C8CD-33CE-47F1-B19F-E523BA269CE4}"/>
              </a:ext>
            </a:extLst>
          </p:cNvPr>
          <p:cNvGrpSpPr/>
          <p:nvPr/>
        </p:nvGrpSpPr>
        <p:grpSpPr>
          <a:xfrm>
            <a:off x="7447896" y="1695606"/>
            <a:ext cx="1738594" cy="1304550"/>
            <a:chOff x="2725123" y="4283314"/>
            <a:chExt cx="1292073" cy="1304550"/>
          </a:xfrm>
        </p:grpSpPr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8E5F54E0-38D4-4327-939D-0AF428FDF806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1" name="TextBox 740">
              <a:extLst>
                <a:ext uri="{FF2B5EF4-FFF2-40B4-BE49-F238E27FC236}">
                  <a16:creationId xmlns:a16="http://schemas.microsoft.com/office/drawing/2014/main" id="{FCB5F15E-10E3-40BF-BF62-A2CF297ADE1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2021-04-13T02:15:56Z</dcterms:modified>
</cp:coreProperties>
</file>