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704A109-7054-41BC-9131-92AE727FCF94}"/>
              </a:ext>
            </a:extLst>
          </p:cNvPr>
          <p:cNvGrpSpPr/>
          <p:nvPr/>
        </p:nvGrpSpPr>
        <p:grpSpPr>
          <a:xfrm flipV="1">
            <a:off x="1" y="2481980"/>
            <a:ext cx="7595796" cy="3002528"/>
            <a:chOff x="1" y="2479698"/>
            <a:chExt cx="7595796" cy="3002528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AB61AD7-40B1-4DC4-8176-457409068864}"/>
                </a:ext>
              </a:extLst>
            </p:cNvPr>
            <p:cNvSpPr/>
            <p:nvPr/>
          </p:nvSpPr>
          <p:spPr>
            <a:xfrm rot="5400000">
              <a:off x="2786622" y="-304640"/>
              <a:ext cx="474979" cy="604822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37" name="Block Arc 36">
              <a:extLst>
                <a:ext uri="{FF2B5EF4-FFF2-40B4-BE49-F238E27FC236}">
                  <a16:creationId xmlns:a16="http://schemas.microsoft.com/office/drawing/2014/main" id="{EFDE86E3-1F2D-4200-BE6A-7E82C2C38539}"/>
                </a:ext>
              </a:extLst>
            </p:cNvPr>
            <p:cNvSpPr/>
            <p:nvPr/>
          </p:nvSpPr>
          <p:spPr>
            <a:xfrm rot="16200000">
              <a:off x="4593268" y="2479697"/>
              <a:ext cx="3002528" cy="3002530"/>
            </a:xfrm>
            <a:prstGeom prst="blockArc">
              <a:avLst>
                <a:gd name="adj1" fmla="val 17030168"/>
                <a:gd name="adj2" fmla="val 21553905"/>
                <a:gd name="adj3" fmla="val 1599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C357028-D793-4EC2-B637-A7B5384A142D}"/>
                </a:ext>
              </a:extLst>
            </p:cNvPr>
            <p:cNvSpPr txBox="1"/>
            <p:nvPr/>
          </p:nvSpPr>
          <p:spPr>
            <a:xfrm rot="8215818" flipV="1">
              <a:off x="4850418" y="2878533"/>
              <a:ext cx="1853224" cy="147866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2348932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B0A602B9-512C-499A-B785-2CD0817FD1C1}"/>
                </a:ext>
              </a:extLst>
            </p:cNvPr>
            <p:cNvSpPr/>
            <p:nvPr/>
          </p:nvSpPr>
          <p:spPr>
            <a:xfrm rot="11589999">
              <a:off x="4417070" y="3621771"/>
              <a:ext cx="835466" cy="3465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56500ECF-B12B-4D66-B507-83EDACF41252}"/>
              </a:ext>
            </a:extLst>
          </p:cNvPr>
          <p:cNvSpPr/>
          <p:nvPr/>
        </p:nvSpPr>
        <p:spPr>
          <a:xfrm rot="5400000">
            <a:off x="9619720" y="1863498"/>
            <a:ext cx="437038" cy="470752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CCFF949-A875-4DA3-B7CE-4D2FE52C5D3A}"/>
              </a:ext>
            </a:extLst>
          </p:cNvPr>
          <p:cNvSpPr/>
          <p:nvPr/>
        </p:nvSpPr>
        <p:spPr>
          <a:xfrm rot="5400000">
            <a:off x="8939287" y="-318734"/>
            <a:ext cx="437038" cy="606839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2" name="Block Arc 41">
            <a:extLst>
              <a:ext uri="{FF2B5EF4-FFF2-40B4-BE49-F238E27FC236}">
                <a16:creationId xmlns:a16="http://schemas.microsoft.com/office/drawing/2014/main" id="{3ECD96B3-34C5-4A9C-B288-CA3B31B4E90F}"/>
              </a:ext>
            </a:extLst>
          </p:cNvPr>
          <p:cNvSpPr/>
          <p:nvPr/>
        </p:nvSpPr>
        <p:spPr>
          <a:xfrm rot="5400000">
            <a:off x="4593268" y="2479697"/>
            <a:ext cx="3002528" cy="3002530"/>
          </a:xfrm>
          <a:prstGeom prst="blockArc">
            <a:avLst>
              <a:gd name="adj1" fmla="val 16234075"/>
              <a:gd name="adj2" fmla="val 20497631"/>
              <a:gd name="adj3" fmla="val 1610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3" name="Block Arc 42">
            <a:extLst>
              <a:ext uri="{FF2B5EF4-FFF2-40B4-BE49-F238E27FC236}">
                <a16:creationId xmlns:a16="http://schemas.microsoft.com/office/drawing/2014/main" id="{CF36139B-B3F7-4330-8494-595DA40C84B6}"/>
              </a:ext>
            </a:extLst>
          </p:cNvPr>
          <p:cNvSpPr/>
          <p:nvPr/>
        </p:nvSpPr>
        <p:spPr>
          <a:xfrm>
            <a:off x="4593267" y="2479698"/>
            <a:ext cx="3002530" cy="3002528"/>
          </a:xfrm>
          <a:prstGeom prst="blockArc">
            <a:avLst>
              <a:gd name="adj1" fmla="val 16267252"/>
              <a:gd name="adj2" fmla="val 20128195"/>
              <a:gd name="adj3" fmla="val 156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102107B-C9A3-4CAA-92F0-9E01449BB838}"/>
              </a:ext>
            </a:extLst>
          </p:cNvPr>
          <p:cNvSpPr txBox="1"/>
          <p:nvPr/>
        </p:nvSpPr>
        <p:spPr>
          <a:xfrm rot="2041879">
            <a:off x="5484070" y="2851906"/>
            <a:ext cx="1853225" cy="1478664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DF4FD7C-9ABE-4812-BF33-0C7FB0BF1EAF}"/>
              </a:ext>
            </a:extLst>
          </p:cNvPr>
          <p:cNvSpPr txBox="1"/>
          <p:nvPr/>
        </p:nvSpPr>
        <p:spPr>
          <a:xfrm rot="8100000">
            <a:off x="5518572" y="3555400"/>
            <a:ext cx="1853225" cy="1478664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" name="Rounded Rectangle 51">
            <a:extLst>
              <a:ext uri="{FF2B5EF4-FFF2-40B4-BE49-F238E27FC236}">
                <a16:creationId xmlns:a16="http://schemas.microsoft.com/office/drawing/2014/main" id="{7A85C55E-6639-4273-975D-A0CED61427F6}"/>
              </a:ext>
            </a:extLst>
          </p:cNvPr>
          <p:cNvSpPr/>
          <p:nvPr/>
        </p:nvSpPr>
        <p:spPr>
          <a:xfrm rot="16200000" flipH="1">
            <a:off x="5500262" y="3442565"/>
            <a:ext cx="1181138" cy="1112348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ADC1918-35B2-4DEF-B69D-48583D72F3CC}"/>
              </a:ext>
            </a:extLst>
          </p:cNvPr>
          <p:cNvGrpSpPr/>
          <p:nvPr/>
        </p:nvGrpSpPr>
        <p:grpSpPr>
          <a:xfrm>
            <a:off x="468547" y="2490668"/>
            <a:ext cx="4075528" cy="923332"/>
            <a:chOff x="6210993" y="1433695"/>
            <a:chExt cx="2245430" cy="65687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E977DE2-0FB6-45B8-94E2-54999F87DF69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D16B71D-D60A-49FE-B47F-FFCC57E7203B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7F1134C-4494-4BAD-8298-1677D37487DE}"/>
              </a:ext>
            </a:extLst>
          </p:cNvPr>
          <p:cNvGrpSpPr/>
          <p:nvPr/>
        </p:nvGrpSpPr>
        <p:grpSpPr>
          <a:xfrm>
            <a:off x="1668351" y="5538963"/>
            <a:ext cx="4075528" cy="923332"/>
            <a:chOff x="6210993" y="1433695"/>
            <a:chExt cx="2245430" cy="656879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87F9C76-BF71-4FE4-9C17-6A2AF164FFB7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71BA440-ABF3-4407-A277-F18F0C9EA99D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FEDE11C-AE15-4797-8480-94E664A5A11E}"/>
              </a:ext>
            </a:extLst>
          </p:cNvPr>
          <p:cNvGrpSpPr/>
          <p:nvPr/>
        </p:nvGrpSpPr>
        <p:grpSpPr>
          <a:xfrm>
            <a:off x="6335701" y="1501576"/>
            <a:ext cx="4075528" cy="923332"/>
            <a:chOff x="6210993" y="1433695"/>
            <a:chExt cx="2245430" cy="65687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D7C7AE0-C7A3-45FF-A06E-16FC47824260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86C43A7-CA7E-4237-A96C-6F5B35F4B86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4FF48E1-BF2A-4278-9518-904DD027B2CB}"/>
              </a:ext>
            </a:extLst>
          </p:cNvPr>
          <p:cNvGrpSpPr/>
          <p:nvPr/>
        </p:nvGrpSpPr>
        <p:grpSpPr>
          <a:xfrm>
            <a:off x="7739862" y="4536989"/>
            <a:ext cx="4075528" cy="923332"/>
            <a:chOff x="6210993" y="1433695"/>
            <a:chExt cx="2245430" cy="656879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4420940-4E3A-40A2-960C-FE26F9FACDFF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9D4395F-DA69-442E-BA5D-C170D16C42B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EE6A757-DAAD-426E-A2DD-18AB00E7ABA8}"/>
              </a:ext>
            </a:extLst>
          </p:cNvPr>
          <p:cNvGrpSpPr/>
          <p:nvPr/>
        </p:nvGrpSpPr>
        <p:grpSpPr>
          <a:xfrm>
            <a:off x="-2" y="2329580"/>
            <a:ext cx="7595799" cy="3152646"/>
            <a:chOff x="-2" y="2329580"/>
            <a:chExt cx="7595799" cy="3152646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07A668D-C92E-4440-916A-ADD9DC5C2418}"/>
                </a:ext>
              </a:extLst>
            </p:cNvPr>
            <p:cNvSpPr/>
            <p:nvPr/>
          </p:nvSpPr>
          <p:spPr>
            <a:xfrm rot="5400000">
              <a:off x="2145373" y="1361867"/>
              <a:ext cx="437038" cy="47277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3" name="Block Arc 62">
              <a:extLst>
                <a:ext uri="{FF2B5EF4-FFF2-40B4-BE49-F238E27FC236}">
                  <a16:creationId xmlns:a16="http://schemas.microsoft.com/office/drawing/2014/main" id="{0C1A9F2A-5CED-4CDF-A6DE-0808CDB6D4F7}"/>
                </a:ext>
              </a:extLst>
            </p:cNvPr>
            <p:cNvSpPr/>
            <p:nvPr/>
          </p:nvSpPr>
          <p:spPr>
            <a:xfrm rot="16200000">
              <a:off x="4593268" y="2479697"/>
              <a:ext cx="3002528" cy="3002530"/>
            </a:xfrm>
            <a:prstGeom prst="blockArc">
              <a:avLst>
                <a:gd name="adj1" fmla="val 16294378"/>
                <a:gd name="adj2" fmla="val 20340573"/>
                <a:gd name="adj3" fmla="val 1596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9174F88-4C95-45FF-BB0C-C5803F0DFEAC}"/>
                </a:ext>
              </a:extLst>
            </p:cNvPr>
            <p:cNvSpPr txBox="1"/>
            <p:nvPr/>
          </p:nvSpPr>
          <p:spPr>
            <a:xfrm rot="18332389">
              <a:off x="4817267" y="2920999"/>
              <a:ext cx="1853224" cy="147866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2348932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61D7EFCC-070B-4289-A892-FFA6E3C9C109}"/>
                </a:ext>
              </a:extLst>
            </p:cNvPr>
            <p:cNvSpPr/>
            <p:nvPr/>
          </p:nvSpPr>
          <p:spPr>
            <a:xfrm rot="4178198">
              <a:off x="5364620" y="2574029"/>
              <a:ext cx="835466" cy="34656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94A9455E-E475-4BBE-8E9E-B905B3134118}"/>
              </a:ext>
            </a:extLst>
          </p:cNvPr>
          <p:cNvSpPr/>
          <p:nvPr/>
        </p:nvSpPr>
        <p:spPr>
          <a:xfrm rot="9366165">
            <a:off x="6876596" y="3427708"/>
            <a:ext cx="835466" cy="34656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Isosceles Triangle 66">
            <a:extLst>
              <a:ext uri="{FF2B5EF4-FFF2-40B4-BE49-F238E27FC236}">
                <a16:creationId xmlns:a16="http://schemas.microsoft.com/office/drawing/2014/main" id="{F12BB0FE-A402-4E3E-AFEA-387E65635396}"/>
              </a:ext>
            </a:extLst>
          </p:cNvPr>
          <p:cNvSpPr/>
          <p:nvPr/>
        </p:nvSpPr>
        <p:spPr>
          <a:xfrm rot="15126762">
            <a:off x="5923702" y="5087217"/>
            <a:ext cx="835466" cy="346568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2021-04-30T03:46:42Z</dcterms:modified>
</cp:coreProperties>
</file>