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3.0414095420142315E-2"/>
          <c:w val="0.96285289253517303"/>
          <c:h val="0.93917180915971532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CCC4-4965-95D2-00EF337512C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CCC4-4965-95D2-00EF337512C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CCC4-4965-95D2-00EF337512C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CCC4-4965-95D2-00EF337512C3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70</c:v>
                </c:pt>
                <c:pt idx="1">
                  <c:v>85</c:v>
                </c:pt>
                <c:pt idx="2">
                  <c:v>60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CC4-4965-95D2-00EF337512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82077696"/>
        <c:axId val="182079488"/>
      </c:barChart>
      <c:catAx>
        <c:axId val="182077696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82079488"/>
        <c:crosses val="autoZero"/>
        <c:auto val="1"/>
        <c:lblAlgn val="ctr"/>
        <c:lblOffset val="100"/>
        <c:noMultiLvlLbl val="0"/>
      </c:catAx>
      <c:valAx>
        <c:axId val="182079488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8207769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322" name="Chart 321">
            <a:extLst>
              <a:ext uri="{FF2B5EF4-FFF2-40B4-BE49-F238E27FC236}">
                <a16:creationId xmlns:a16="http://schemas.microsoft.com/office/drawing/2014/main" id="{1DFFCA00-6D90-4EB9-A902-FF3545C9AB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2055880"/>
              </p:ext>
            </p:extLst>
          </p:nvPr>
        </p:nvGraphicFramePr>
        <p:xfrm>
          <a:off x="-16131" y="1703867"/>
          <a:ext cx="7521447" cy="4593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3" name="Freeform: Shape 322">
            <a:extLst>
              <a:ext uri="{FF2B5EF4-FFF2-40B4-BE49-F238E27FC236}">
                <a16:creationId xmlns:a16="http://schemas.microsoft.com/office/drawing/2014/main" id="{44D04BA4-13E6-4883-9489-4BFA39171ECB}"/>
              </a:ext>
            </a:extLst>
          </p:cNvPr>
          <p:cNvSpPr/>
          <p:nvPr/>
        </p:nvSpPr>
        <p:spPr>
          <a:xfrm rot="5400000">
            <a:off x="3842670" y="1629060"/>
            <a:ext cx="778588" cy="1492704"/>
          </a:xfrm>
          <a:custGeom>
            <a:avLst/>
            <a:gdLst>
              <a:gd name="connsiteX0" fmla="*/ 843980 w 1048376"/>
              <a:gd name="connsiteY0" fmla="*/ 997452 h 2009940"/>
              <a:gd name="connsiteX1" fmla="*/ 854152 w 1048376"/>
              <a:gd name="connsiteY1" fmla="*/ 1002316 h 2009940"/>
              <a:gd name="connsiteX2" fmla="*/ 910536 w 1048376"/>
              <a:gd name="connsiteY2" fmla="*/ 964505 h 2009940"/>
              <a:gd name="connsiteX3" fmla="*/ 920487 w 1048376"/>
              <a:gd name="connsiteY3" fmla="*/ 941067 h 2009940"/>
              <a:gd name="connsiteX4" fmla="*/ 916949 w 1048376"/>
              <a:gd name="connsiteY4" fmla="*/ 705358 h 2009940"/>
              <a:gd name="connsiteX5" fmla="*/ 906114 w 1048376"/>
              <a:gd name="connsiteY5" fmla="*/ 619123 h 2009940"/>
              <a:gd name="connsiteX6" fmla="*/ 899260 w 1048376"/>
              <a:gd name="connsiteY6" fmla="*/ 588167 h 2009940"/>
              <a:gd name="connsiteX7" fmla="*/ 874715 w 1048376"/>
              <a:gd name="connsiteY7" fmla="*/ 676613 h 2009940"/>
              <a:gd name="connsiteX8" fmla="*/ 855699 w 1048376"/>
              <a:gd name="connsiteY8" fmla="*/ 813705 h 2009940"/>
              <a:gd name="connsiteX9" fmla="*/ 848624 w 1048376"/>
              <a:gd name="connsiteY9" fmla="*/ 899055 h 2009940"/>
              <a:gd name="connsiteX10" fmla="*/ 843980 w 1048376"/>
              <a:gd name="connsiteY10" fmla="*/ 997452 h 2009940"/>
              <a:gd name="connsiteX11" fmla="*/ 843759 w 1048376"/>
              <a:gd name="connsiteY11" fmla="*/ 1078380 h 2009940"/>
              <a:gd name="connsiteX12" fmla="*/ 844865 w 1048376"/>
              <a:gd name="connsiteY12" fmla="*/ 1161741 h 2009940"/>
              <a:gd name="connsiteX13" fmla="*/ 849066 w 1048376"/>
              <a:gd name="connsiteY13" fmla="*/ 1275173 h 2009940"/>
              <a:gd name="connsiteX14" fmla="*/ 855257 w 1048376"/>
              <a:gd name="connsiteY14" fmla="*/ 1383962 h 2009940"/>
              <a:gd name="connsiteX15" fmla="*/ 872062 w 1048376"/>
              <a:gd name="connsiteY15" fmla="*/ 1529013 h 2009940"/>
              <a:gd name="connsiteX16" fmla="*/ 876484 w 1048376"/>
              <a:gd name="connsiteY16" fmla="*/ 1530119 h 2009940"/>
              <a:gd name="connsiteX17" fmla="*/ 890636 w 1048376"/>
              <a:gd name="connsiteY17" fmla="*/ 1428185 h 2009940"/>
              <a:gd name="connsiteX18" fmla="*/ 907883 w 1048376"/>
              <a:gd name="connsiteY18" fmla="*/ 1300601 h 2009940"/>
              <a:gd name="connsiteX19" fmla="*/ 914959 w 1048376"/>
              <a:gd name="connsiteY19" fmla="*/ 1199330 h 2009940"/>
              <a:gd name="connsiteX20" fmla="*/ 920486 w 1048376"/>
              <a:gd name="connsiteY20" fmla="*/ 1037916 h 2009940"/>
              <a:gd name="connsiteX21" fmla="*/ 918828 w 1048376"/>
              <a:gd name="connsiteY21" fmla="*/ 1030481 h 2009940"/>
              <a:gd name="connsiteX22" fmla="*/ 911199 w 1048376"/>
              <a:gd name="connsiteY22" fmla="*/ 1032167 h 2009940"/>
              <a:gd name="connsiteX23" fmla="*/ 850392 w 1048376"/>
              <a:gd name="connsiteY23" fmla="*/ 1065997 h 2009940"/>
              <a:gd name="connsiteX24" fmla="*/ 843759 w 1048376"/>
              <a:gd name="connsiteY24" fmla="*/ 1078380 h 2009940"/>
              <a:gd name="connsiteX25" fmla="*/ 646523 w 1048376"/>
              <a:gd name="connsiteY25" fmla="*/ 1967983 h 2009940"/>
              <a:gd name="connsiteX26" fmla="*/ 653158 w 1048376"/>
              <a:gd name="connsiteY26" fmla="*/ 1971024 h 2009940"/>
              <a:gd name="connsiteX27" fmla="*/ 827839 w 1048376"/>
              <a:gd name="connsiteY27" fmla="*/ 1937856 h 2009940"/>
              <a:gd name="connsiteX28" fmla="*/ 845085 w 1048376"/>
              <a:gd name="connsiteY28" fmla="*/ 1910217 h 2009940"/>
              <a:gd name="connsiteX29" fmla="*/ 840442 w 1048376"/>
              <a:gd name="connsiteY29" fmla="*/ 1893412 h 2009940"/>
              <a:gd name="connsiteX30" fmla="*/ 815014 w 1048376"/>
              <a:gd name="connsiteY30" fmla="*/ 1904026 h 2009940"/>
              <a:gd name="connsiteX31" fmla="*/ 670183 w 1048376"/>
              <a:gd name="connsiteY31" fmla="*/ 1948027 h 2009940"/>
              <a:gd name="connsiteX32" fmla="*/ 648514 w 1048376"/>
              <a:gd name="connsiteY32" fmla="*/ 1959305 h 2009940"/>
              <a:gd name="connsiteX33" fmla="*/ 646523 w 1048376"/>
              <a:gd name="connsiteY33" fmla="*/ 1967983 h 2009940"/>
              <a:gd name="connsiteX34" fmla="*/ 236133 w 1048376"/>
              <a:gd name="connsiteY34" fmla="*/ 1607952 h 2009940"/>
              <a:gd name="connsiteX35" fmla="*/ 268195 w 1048376"/>
              <a:gd name="connsiteY35" fmla="*/ 1669421 h 2009940"/>
              <a:gd name="connsiteX36" fmla="*/ 545916 w 1048376"/>
              <a:gd name="connsiteY36" fmla="*/ 1730007 h 2009940"/>
              <a:gd name="connsiteX37" fmla="*/ 641881 w 1048376"/>
              <a:gd name="connsiteY37" fmla="*/ 1720278 h 2009940"/>
              <a:gd name="connsiteX38" fmla="*/ 803074 w 1048376"/>
              <a:gd name="connsiteY38" fmla="*/ 1667210 h 2009940"/>
              <a:gd name="connsiteX39" fmla="*/ 829166 w 1048376"/>
              <a:gd name="connsiteY39" fmla="*/ 1621660 h 2009940"/>
              <a:gd name="connsiteX40" fmla="*/ 826292 w 1048376"/>
              <a:gd name="connsiteY40" fmla="*/ 1576995 h 2009940"/>
              <a:gd name="connsiteX41" fmla="*/ 800421 w 1048376"/>
              <a:gd name="connsiteY41" fmla="*/ 1438134 h 2009940"/>
              <a:gd name="connsiteX42" fmla="*/ 795170 w 1048376"/>
              <a:gd name="connsiteY42" fmla="*/ 1430119 h 2009940"/>
              <a:gd name="connsiteX43" fmla="*/ 786270 w 1048376"/>
              <a:gd name="connsiteY43" fmla="*/ 1432386 h 2009940"/>
              <a:gd name="connsiteX44" fmla="*/ 472727 w 1048376"/>
              <a:gd name="connsiteY44" fmla="*/ 1472186 h 2009940"/>
              <a:gd name="connsiteX45" fmla="*/ 278587 w 1048376"/>
              <a:gd name="connsiteY45" fmla="*/ 1431501 h 2009940"/>
              <a:gd name="connsiteX46" fmla="*/ 265763 w 1048376"/>
              <a:gd name="connsiteY46" fmla="*/ 1437913 h 2009940"/>
              <a:gd name="connsiteX47" fmla="*/ 254043 w 1048376"/>
              <a:gd name="connsiteY47" fmla="*/ 1482579 h 2009940"/>
              <a:gd name="connsiteX48" fmla="*/ 236133 w 1048376"/>
              <a:gd name="connsiteY48" fmla="*/ 1607952 h 2009940"/>
              <a:gd name="connsiteX49" fmla="*/ 222479 w 1048376"/>
              <a:gd name="connsiteY49" fmla="*/ 1901344 h 2009940"/>
              <a:gd name="connsiteX50" fmla="*/ 222645 w 1048376"/>
              <a:gd name="connsiteY50" fmla="*/ 1910438 h 2009940"/>
              <a:gd name="connsiteX51" fmla="*/ 239892 w 1048376"/>
              <a:gd name="connsiteY51" fmla="*/ 1938077 h 2009940"/>
              <a:gd name="connsiteX52" fmla="*/ 414573 w 1048376"/>
              <a:gd name="connsiteY52" fmla="*/ 1971245 h 2009940"/>
              <a:gd name="connsiteX53" fmla="*/ 419217 w 1048376"/>
              <a:gd name="connsiteY53" fmla="*/ 1959526 h 2009940"/>
              <a:gd name="connsiteX54" fmla="*/ 397547 w 1048376"/>
              <a:gd name="connsiteY54" fmla="*/ 1948028 h 2009940"/>
              <a:gd name="connsiteX55" fmla="*/ 252717 w 1048376"/>
              <a:gd name="connsiteY55" fmla="*/ 1904026 h 2009940"/>
              <a:gd name="connsiteX56" fmla="*/ 227289 w 1048376"/>
              <a:gd name="connsiteY56" fmla="*/ 1893412 h 2009940"/>
              <a:gd name="connsiteX57" fmla="*/ 222479 w 1048376"/>
              <a:gd name="connsiteY57" fmla="*/ 1901344 h 2009940"/>
              <a:gd name="connsiteX58" fmla="*/ 193899 w 1048376"/>
              <a:gd name="connsiteY58" fmla="*/ 562297 h 2009940"/>
              <a:gd name="connsiteX59" fmla="*/ 262888 w 1048376"/>
              <a:gd name="connsiteY59" fmla="*/ 739189 h 2009940"/>
              <a:gd name="connsiteX60" fmla="*/ 300699 w 1048376"/>
              <a:gd name="connsiteY60" fmla="*/ 757984 h 2009940"/>
              <a:gd name="connsiteX61" fmla="*/ 489752 w 1048376"/>
              <a:gd name="connsiteY61" fmla="*/ 746707 h 2009940"/>
              <a:gd name="connsiteX62" fmla="*/ 692737 w 1048376"/>
              <a:gd name="connsiteY62" fmla="*/ 752235 h 2009940"/>
              <a:gd name="connsiteX63" fmla="*/ 764157 w 1048376"/>
              <a:gd name="connsiteY63" fmla="*/ 757763 h 2009940"/>
              <a:gd name="connsiteX64" fmla="*/ 804179 w 1048376"/>
              <a:gd name="connsiteY64" fmla="*/ 737863 h 2009940"/>
              <a:gd name="connsiteX65" fmla="*/ 871841 w 1048376"/>
              <a:gd name="connsiteY65" fmla="*/ 561854 h 2009940"/>
              <a:gd name="connsiteX66" fmla="*/ 851498 w 1048376"/>
              <a:gd name="connsiteY66" fmla="*/ 518737 h 2009940"/>
              <a:gd name="connsiteX67" fmla="*/ 792681 w 1048376"/>
              <a:gd name="connsiteY67" fmla="*/ 496846 h 2009940"/>
              <a:gd name="connsiteX68" fmla="*/ 531322 w 1048376"/>
              <a:gd name="connsiteY68" fmla="*/ 466774 h 2009940"/>
              <a:gd name="connsiteX69" fmla="*/ 355535 w 1048376"/>
              <a:gd name="connsiteY69" fmla="*/ 479378 h 2009940"/>
              <a:gd name="connsiteX70" fmla="*/ 216674 w 1048376"/>
              <a:gd name="connsiteY70" fmla="*/ 518294 h 2009940"/>
              <a:gd name="connsiteX71" fmla="*/ 193899 w 1048376"/>
              <a:gd name="connsiteY71" fmla="*/ 562297 h 2009940"/>
              <a:gd name="connsiteX72" fmla="*/ 143928 w 1048376"/>
              <a:gd name="connsiteY72" fmla="*/ 945268 h 2009940"/>
              <a:gd name="connsiteX73" fmla="*/ 148350 w 1048376"/>
              <a:gd name="connsiteY73" fmla="*/ 958978 h 2009940"/>
              <a:gd name="connsiteX74" fmla="*/ 221097 w 1048376"/>
              <a:gd name="connsiteY74" fmla="*/ 1008065 h 2009940"/>
              <a:gd name="connsiteX75" fmla="*/ 165818 w 1048376"/>
              <a:gd name="connsiteY75" fmla="*/ 588609 h 2009940"/>
              <a:gd name="connsiteX76" fmla="*/ 147908 w 1048376"/>
              <a:gd name="connsiteY76" fmla="*/ 738083 h 2009940"/>
              <a:gd name="connsiteX77" fmla="*/ 143928 w 1048376"/>
              <a:gd name="connsiteY77" fmla="*/ 945268 h 2009940"/>
              <a:gd name="connsiteX78" fmla="*/ 143486 w 1048376"/>
              <a:gd name="connsiteY78" fmla="*/ 1035456 h 2009940"/>
              <a:gd name="connsiteX79" fmla="*/ 144149 w 1048376"/>
              <a:gd name="connsiteY79" fmla="*/ 1042338 h 2009940"/>
              <a:gd name="connsiteX80" fmla="*/ 150340 w 1048376"/>
              <a:gd name="connsiteY80" fmla="*/ 1206406 h 2009940"/>
              <a:gd name="connsiteX81" fmla="*/ 156752 w 1048376"/>
              <a:gd name="connsiteY81" fmla="*/ 1295516 h 2009940"/>
              <a:gd name="connsiteX82" fmla="*/ 175548 w 1048376"/>
              <a:gd name="connsiteY82" fmla="*/ 1430175 h 2009940"/>
              <a:gd name="connsiteX83" fmla="*/ 191911 w 1048376"/>
              <a:gd name="connsiteY83" fmla="*/ 1521716 h 2009940"/>
              <a:gd name="connsiteX84" fmla="*/ 195448 w 1048376"/>
              <a:gd name="connsiteY84" fmla="*/ 1538742 h 2009940"/>
              <a:gd name="connsiteX85" fmla="*/ 214022 w 1048376"/>
              <a:gd name="connsiteY85" fmla="*/ 1341729 h 2009940"/>
              <a:gd name="connsiteX86" fmla="*/ 219550 w 1048376"/>
              <a:gd name="connsiteY86" fmla="*/ 1212155 h 2009940"/>
              <a:gd name="connsiteX87" fmla="*/ 220656 w 1048376"/>
              <a:gd name="connsiteY87" fmla="*/ 1080370 h 2009940"/>
              <a:gd name="connsiteX88" fmla="*/ 210705 w 1048376"/>
              <a:gd name="connsiteY88" fmla="*/ 1063786 h 2009940"/>
              <a:gd name="connsiteX89" fmla="*/ 157637 w 1048376"/>
              <a:gd name="connsiteY89" fmla="*/ 1034599 h 2009940"/>
              <a:gd name="connsiteX90" fmla="*/ 146139 w 1048376"/>
              <a:gd name="connsiteY90" fmla="*/ 1029735 h 2009940"/>
              <a:gd name="connsiteX91" fmla="*/ 143486 w 1048376"/>
              <a:gd name="connsiteY91" fmla="*/ 1035456 h 2009940"/>
              <a:gd name="connsiteX92" fmla="*/ 1050 w 1048376"/>
              <a:gd name="connsiteY92" fmla="*/ 625618 h 2009940"/>
              <a:gd name="connsiteX93" fmla="*/ 15119 w 1048376"/>
              <a:gd name="connsiteY93" fmla="*/ 607183 h 2009940"/>
              <a:gd name="connsiteX94" fmla="*/ 121918 w 1048376"/>
              <a:gd name="connsiteY94" fmla="*/ 545713 h 2009940"/>
              <a:gd name="connsiteX95" fmla="*/ 121918 w 1048376"/>
              <a:gd name="connsiteY95" fmla="*/ 277942 h 2009940"/>
              <a:gd name="connsiteX96" fmla="*/ 399860 w 1048376"/>
              <a:gd name="connsiteY96" fmla="*/ 0 h 2009940"/>
              <a:gd name="connsiteX97" fmla="*/ 680235 w 1048376"/>
              <a:gd name="connsiteY97" fmla="*/ 0 h 2009940"/>
              <a:gd name="connsiteX98" fmla="*/ 958177 w 1048376"/>
              <a:gd name="connsiteY98" fmla="*/ 277942 h 2009940"/>
              <a:gd name="connsiteX99" fmla="*/ 958177 w 1048376"/>
              <a:gd name="connsiteY99" fmla="*/ 563844 h 2009940"/>
              <a:gd name="connsiteX100" fmla="*/ 1033356 w 1048376"/>
              <a:gd name="connsiteY100" fmla="*/ 607183 h 2009940"/>
              <a:gd name="connsiteX101" fmla="*/ 1044412 w 1048376"/>
              <a:gd name="connsiteY101" fmla="*/ 648532 h 2009940"/>
              <a:gd name="connsiteX102" fmla="*/ 1043969 w 1048376"/>
              <a:gd name="connsiteY102" fmla="*/ 649195 h 2009940"/>
              <a:gd name="connsiteX103" fmla="*/ 1002621 w 1048376"/>
              <a:gd name="connsiteY103" fmla="*/ 660251 h 2009940"/>
              <a:gd name="connsiteX104" fmla="*/ 957956 w 1048376"/>
              <a:gd name="connsiteY104" fmla="*/ 634601 h 2009940"/>
              <a:gd name="connsiteX105" fmla="*/ 957956 w 1048376"/>
              <a:gd name="connsiteY105" fmla="*/ 1801207 h 2009940"/>
              <a:gd name="connsiteX106" fmla="*/ 749222 w 1048376"/>
              <a:gd name="connsiteY106" fmla="*/ 2009940 h 2009940"/>
              <a:gd name="connsiteX107" fmla="*/ 330651 w 1048376"/>
              <a:gd name="connsiteY107" fmla="*/ 2009940 h 2009940"/>
              <a:gd name="connsiteX108" fmla="*/ 121918 w 1048376"/>
              <a:gd name="connsiteY108" fmla="*/ 1801207 h 2009940"/>
              <a:gd name="connsiteX109" fmla="*/ 121918 w 1048376"/>
              <a:gd name="connsiteY109" fmla="*/ 616249 h 2009940"/>
              <a:gd name="connsiteX110" fmla="*/ 45854 w 1048376"/>
              <a:gd name="connsiteY110" fmla="*/ 660251 h 2009940"/>
              <a:gd name="connsiteX111" fmla="*/ 4505 w 1048376"/>
              <a:gd name="connsiteY111" fmla="*/ 649195 h 2009940"/>
              <a:gd name="connsiteX112" fmla="*/ 4063 w 1048376"/>
              <a:gd name="connsiteY112" fmla="*/ 648532 h 2009940"/>
              <a:gd name="connsiteX113" fmla="*/ 1050 w 1048376"/>
              <a:gd name="connsiteY113" fmla="*/ 625618 h 2009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</a:cxnLst>
            <a:rect l="l" t="t" r="r" b="b"/>
            <a:pathLst>
              <a:path w="1048376" h="2009940">
                <a:moveTo>
                  <a:pt x="843980" y="997452"/>
                </a:moveTo>
                <a:cubicBezTo>
                  <a:pt x="842653" y="1007181"/>
                  <a:pt x="847297" y="1007402"/>
                  <a:pt x="854152" y="1002316"/>
                </a:cubicBezTo>
                <a:cubicBezTo>
                  <a:pt x="871398" y="989492"/>
                  <a:pt x="893068" y="976888"/>
                  <a:pt x="910536" y="964505"/>
                </a:cubicBezTo>
                <a:cubicBezTo>
                  <a:pt x="918718" y="958535"/>
                  <a:pt x="920487" y="950796"/>
                  <a:pt x="920487" y="941067"/>
                </a:cubicBezTo>
                <a:cubicBezTo>
                  <a:pt x="920266" y="860139"/>
                  <a:pt x="920708" y="786065"/>
                  <a:pt x="916949" y="705358"/>
                </a:cubicBezTo>
                <a:cubicBezTo>
                  <a:pt x="915622" y="676613"/>
                  <a:pt x="909652" y="647646"/>
                  <a:pt x="906114" y="619123"/>
                </a:cubicBezTo>
                <a:cubicBezTo>
                  <a:pt x="904566" y="607182"/>
                  <a:pt x="906336" y="602982"/>
                  <a:pt x="899260" y="588167"/>
                </a:cubicBezTo>
                <a:cubicBezTo>
                  <a:pt x="888646" y="622439"/>
                  <a:pt x="880907" y="644772"/>
                  <a:pt x="874715" y="676613"/>
                </a:cubicBezTo>
                <a:cubicBezTo>
                  <a:pt x="865871" y="721942"/>
                  <a:pt x="860122" y="767712"/>
                  <a:pt x="855699" y="813705"/>
                </a:cubicBezTo>
                <a:cubicBezTo>
                  <a:pt x="852825" y="844218"/>
                  <a:pt x="851277" y="868320"/>
                  <a:pt x="848624" y="899055"/>
                </a:cubicBezTo>
                <a:cubicBezTo>
                  <a:pt x="845749" y="931780"/>
                  <a:pt x="848624" y="964727"/>
                  <a:pt x="843980" y="997452"/>
                </a:cubicBezTo>
                <a:close/>
                <a:moveTo>
                  <a:pt x="843759" y="1078380"/>
                </a:moveTo>
                <a:cubicBezTo>
                  <a:pt x="843980" y="1106240"/>
                  <a:pt x="842211" y="1134101"/>
                  <a:pt x="844865" y="1161741"/>
                </a:cubicBezTo>
                <a:cubicBezTo>
                  <a:pt x="848844" y="1201099"/>
                  <a:pt x="845528" y="1236036"/>
                  <a:pt x="849066" y="1275173"/>
                </a:cubicBezTo>
                <a:cubicBezTo>
                  <a:pt x="852162" y="1311215"/>
                  <a:pt x="853267" y="1347699"/>
                  <a:pt x="855257" y="1383962"/>
                </a:cubicBezTo>
                <a:cubicBezTo>
                  <a:pt x="858574" y="1438577"/>
                  <a:pt x="864102" y="1470639"/>
                  <a:pt x="872062" y="1529013"/>
                </a:cubicBezTo>
                <a:cubicBezTo>
                  <a:pt x="874052" y="1519285"/>
                  <a:pt x="875600" y="1535868"/>
                  <a:pt x="876484" y="1530119"/>
                </a:cubicBezTo>
                <a:cubicBezTo>
                  <a:pt x="881349" y="1496288"/>
                  <a:pt x="886656" y="1462237"/>
                  <a:pt x="890636" y="1428185"/>
                </a:cubicBezTo>
                <a:cubicBezTo>
                  <a:pt x="895500" y="1385730"/>
                  <a:pt x="904345" y="1343276"/>
                  <a:pt x="907883" y="1300601"/>
                </a:cubicBezTo>
                <a:cubicBezTo>
                  <a:pt x="910757" y="1266991"/>
                  <a:pt x="912747" y="1233161"/>
                  <a:pt x="914959" y="1199330"/>
                </a:cubicBezTo>
                <a:cubicBezTo>
                  <a:pt x="918717" y="1144051"/>
                  <a:pt x="920486" y="1093195"/>
                  <a:pt x="920486" y="1037916"/>
                </a:cubicBezTo>
                <a:cubicBezTo>
                  <a:pt x="920376" y="1034378"/>
                  <a:pt x="920099" y="1031669"/>
                  <a:pt x="918828" y="1030481"/>
                </a:cubicBezTo>
                <a:cubicBezTo>
                  <a:pt x="917556" y="1029293"/>
                  <a:pt x="915290" y="1029624"/>
                  <a:pt x="911199" y="1032167"/>
                </a:cubicBezTo>
                <a:cubicBezTo>
                  <a:pt x="892626" y="1043665"/>
                  <a:pt x="869409" y="1054942"/>
                  <a:pt x="850392" y="1065997"/>
                </a:cubicBezTo>
                <a:cubicBezTo>
                  <a:pt x="845307" y="1068872"/>
                  <a:pt x="843759" y="1072852"/>
                  <a:pt x="843759" y="1078380"/>
                </a:cubicBezTo>
                <a:close/>
                <a:moveTo>
                  <a:pt x="646523" y="1967983"/>
                </a:moveTo>
                <a:cubicBezTo>
                  <a:pt x="646910" y="1970194"/>
                  <a:pt x="648735" y="1971466"/>
                  <a:pt x="653158" y="1971024"/>
                </a:cubicBezTo>
                <a:cubicBezTo>
                  <a:pt x="716617" y="1964833"/>
                  <a:pt x="766147" y="1954219"/>
                  <a:pt x="827839" y="1937856"/>
                </a:cubicBezTo>
                <a:cubicBezTo>
                  <a:pt x="846633" y="1932992"/>
                  <a:pt x="845085" y="1926580"/>
                  <a:pt x="845085" y="1910217"/>
                </a:cubicBezTo>
                <a:cubicBezTo>
                  <a:pt x="844422" y="1904910"/>
                  <a:pt x="847960" y="1897171"/>
                  <a:pt x="840442" y="1893412"/>
                </a:cubicBezTo>
                <a:cubicBezTo>
                  <a:pt x="833587" y="1889653"/>
                  <a:pt x="820542" y="1900930"/>
                  <a:pt x="815014" y="1904026"/>
                </a:cubicBezTo>
                <a:cubicBezTo>
                  <a:pt x="755755" y="1932328"/>
                  <a:pt x="730547" y="1939846"/>
                  <a:pt x="670183" y="1948027"/>
                </a:cubicBezTo>
                <a:cubicBezTo>
                  <a:pt x="660675" y="1948470"/>
                  <a:pt x="652936" y="1948248"/>
                  <a:pt x="648514" y="1959305"/>
                </a:cubicBezTo>
                <a:cubicBezTo>
                  <a:pt x="647187" y="1962621"/>
                  <a:pt x="646136" y="1965772"/>
                  <a:pt x="646523" y="1967983"/>
                </a:cubicBezTo>
                <a:close/>
                <a:moveTo>
                  <a:pt x="236133" y="1607952"/>
                </a:moveTo>
                <a:cubicBezTo>
                  <a:pt x="232816" y="1636696"/>
                  <a:pt x="242545" y="1657039"/>
                  <a:pt x="268195" y="1669421"/>
                </a:cubicBezTo>
                <a:cubicBezTo>
                  <a:pt x="351998" y="1710107"/>
                  <a:pt x="440444" y="1730007"/>
                  <a:pt x="545916" y="1730007"/>
                </a:cubicBezTo>
                <a:cubicBezTo>
                  <a:pt x="570239" y="1731776"/>
                  <a:pt x="606281" y="1726912"/>
                  <a:pt x="641881" y="1720278"/>
                </a:cubicBezTo>
                <a:cubicBezTo>
                  <a:pt x="698044" y="1709886"/>
                  <a:pt x="752218" y="1693523"/>
                  <a:pt x="803074" y="1667210"/>
                </a:cubicBezTo>
                <a:cubicBezTo>
                  <a:pt x="819437" y="1658587"/>
                  <a:pt x="829829" y="1642003"/>
                  <a:pt x="829166" y="1621660"/>
                </a:cubicBezTo>
                <a:cubicBezTo>
                  <a:pt x="828724" y="1606625"/>
                  <a:pt x="827618" y="1591810"/>
                  <a:pt x="826292" y="1576995"/>
                </a:cubicBezTo>
                <a:cubicBezTo>
                  <a:pt x="822090" y="1529898"/>
                  <a:pt x="814130" y="1483463"/>
                  <a:pt x="800421" y="1438134"/>
                </a:cubicBezTo>
                <a:cubicBezTo>
                  <a:pt x="798873" y="1433049"/>
                  <a:pt x="797325" y="1430727"/>
                  <a:pt x="795170" y="1430119"/>
                </a:cubicBezTo>
                <a:cubicBezTo>
                  <a:pt x="793013" y="1429511"/>
                  <a:pt x="790249" y="1430617"/>
                  <a:pt x="786270" y="1432386"/>
                </a:cubicBezTo>
                <a:cubicBezTo>
                  <a:pt x="685883" y="1475061"/>
                  <a:pt x="580853" y="1482358"/>
                  <a:pt x="472727" y="1472186"/>
                </a:cubicBezTo>
                <a:cubicBezTo>
                  <a:pt x="405729" y="1465995"/>
                  <a:pt x="340279" y="1460025"/>
                  <a:pt x="278587" y="1431501"/>
                </a:cubicBezTo>
                <a:cubicBezTo>
                  <a:pt x="271511" y="1428184"/>
                  <a:pt x="267532" y="1430175"/>
                  <a:pt x="265763" y="1437913"/>
                </a:cubicBezTo>
                <a:cubicBezTo>
                  <a:pt x="262003" y="1452949"/>
                  <a:pt x="257139" y="1467543"/>
                  <a:pt x="254043" y="1482579"/>
                </a:cubicBezTo>
                <a:cubicBezTo>
                  <a:pt x="245199" y="1523927"/>
                  <a:pt x="240998" y="1565939"/>
                  <a:pt x="236133" y="1607952"/>
                </a:cubicBezTo>
                <a:close/>
                <a:moveTo>
                  <a:pt x="222479" y="1901344"/>
                </a:moveTo>
                <a:cubicBezTo>
                  <a:pt x="222313" y="1904412"/>
                  <a:pt x="222977" y="1907674"/>
                  <a:pt x="222645" y="1910438"/>
                </a:cubicBezTo>
                <a:cubicBezTo>
                  <a:pt x="222645" y="1926580"/>
                  <a:pt x="221097" y="1932992"/>
                  <a:pt x="239892" y="1938077"/>
                </a:cubicBezTo>
                <a:cubicBezTo>
                  <a:pt x="301583" y="1954440"/>
                  <a:pt x="351113" y="1965054"/>
                  <a:pt x="414573" y="1971245"/>
                </a:cubicBezTo>
                <a:cubicBezTo>
                  <a:pt x="423418" y="1972129"/>
                  <a:pt x="421870" y="1966159"/>
                  <a:pt x="419217" y="1959526"/>
                </a:cubicBezTo>
                <a:cubicBezTo>
                  <a:pt x="414794" y="1948248"/>
                  <a:pt x="407055" y="1948470"/>
                  <a:pt x="397547" y="1948028"/>
                </a:cubicBezTo>
                <a:cubicBezTo>
                  <a:pt x="336962" y="1939846"/>
                  <a:pt x="311975" y="1932329"/>
                  <a:pt x="252717" y="1904026"/>
                </a:cubicBezTo>
                <a:cubicBezTo>
                  <a:pt x="247410" y="1900709"/>
                  <a:pt x="234364" y="1889653"/>
                  <a:pt x="227289" y="1893412"/>
                </a:cubicBezTo>
                <a:cubicBezTo>
                  <a:pt x="223640" y="1895402"/>
                  <a:pt x="222645" y="1898276"/>
                  <a:pt x="222479" y="1901344"/>
                </a:cubicBezTo>
                <a:close/>
                <a:moveTo>
                  <a:pt x="193899" y="562297"/>
                </a:moveTo>
                <a:cubicBezTo>
                  <a:pt x="203850" y="622440"/>
                  <a:pt x="227288" y="690102"/>
                  <a:pt x="262888" y="739189"/>
                </a:cubicBezTo>
                <a:cubicBezTo>
                  <a:pt x="272174" y="752014"/>
                  <a:pt x="285000" y="759974"/>
                  <a:pt x="300699" y="757984"/>
                </a:cubicBezTo>
                <a:cubicBezTo>
                  <a:pt x="363495" y="750024"/>
                  <a:pt x="426734" y="749582"/>
                  <a:pt x="489752" y="746707"/>
                </a:cubicBezTo>
                <a:cubicBezTo>
                  <a:pt x="557414" y="743833"/>
                  <a:pt x="625075" y="748476"/>
                  <a:pt x="692737" y="752235"/>
                </a:cubicBezTo>
                <a:cubicBezTo>
                  <a:pt x="716617" y="753562"/>
                  <a:pt x="740277" y="755994"/>
                  <a:pt x="764157" y="757763"/>
                </a:cubicBezTo>
                <a:cubicBezTo>
                  <a:pt x="780519" y="758869"/>
                  <a:pt x="794008" y="752678"/>
                  <a:pt x="804179" y="737863"/>
                </a:cubicBezTo>
                <a:cubicBezTo>
                  <a:pt x="838231" y="688333"/>
                  <a:pt x="862553" y="621776"/>
                  <a:pt x="871841" y="561854"/>
                </a:cubicBezTo>
                <a:cubicBezTo>
                  <a:pt x="874936" y="541290"/>
                  <a:pt x="869629" y="528024"/>
                  <a:pt x="851498" y="518737"/>
                </a:cubicBezTo>
                <a:cubicBezTo>
                  <a:pt x="832703" y="509228"/>
                  <a:pt x="813023" y="502595"/>
                  <a:pt x="792681" y="496846"/>
                </a:cubicBezTo>
                <a:cubicBezTo>
                  <a:pt x="707994" y="472966"/>
                  <a:pt x="621095" y="470312"/>
                  <a:pt x="531322" y="466774"/>
                </a:cubicBezTo>
                <a:cubicBezTo>
                  <a:pt x="474495" y="469649"/>
                  <a:pt x="414573" y="470312"/>
                  <a:pt x="355535" y="479378"/>
                </a:cubicBezTo>
                <a:cubicBezTo>
                  <a:pt x="307774" y="486675"/>
                  <a:pt x="260455" y="496404"/>
                  <a:pt x="216674" y="518294"/>
                </a:cubicBezTo>
                <a:cubicBezTo>
                  <a:pt x="197880" y="527803"/>
                  <a:pt x="190583" y="542175"/>
                  <a:pt x="193899" y="562297"/>
                </a:cubicBezTo>
                <a:close/>
                <a:moveTo>
                  <a:pt x="143928" y="945268"/>
                </a:moveTo>
                <a:cubicBezTo>
                  <a:pt x="144149" y="950354"/>
                  <a:pt x="143707" y="955439"/>
                  <a:pt x="148350" y="958978"/>
                </a:cubicBezTo>
                <a:cubicBezTo>
                  <a:pt x="170020" y="974677"/>
                  <a:pt x="196111" y="990155"/>
                  <a:pt x="221097" y="1008065"/>
                </a:cubicBezTo>
                <a:cubicBezTo>
                  <a:pt x="217780" y="858148"/>
                  <a:pt x="208494" y="729017"/>
                  <a:pt x="165818" y="588609"/>
                </a:cubicBezTo>
                <a:cubicBezTo>
                  <a:pt x="156089" y="641013"/>
                  <a:pt x="149456" y="685236"/>
                  <a:pt x="147908" y="738083"/>
                </a:cubicBezTo>
                <a:cubicBezTo>
                  <a:pt x="145918" y="809282"/>
                  <a:pt x="142159" y="873848"/>
                  <a:pt x="143928" y="945268"/>
                </a:cubicBezTo>
                <a:close/>
                <a:moveTo>
                  <a:pt x="143486" y="1035456"/>
                </a:moveTo>
                <a:cubicBezTo>
                  <a:pt x="143486" y="1037750"/>
                  <a:pt x="144038" y="1040237"/>
                  <a:pt x="144149" y="1042338"/>
                </a:cubicBezTo>
                <a:cubicBezTo>
                  <a:pt x="146139" y="1098501"/>
                  <a:pt x="147687" y="1150243"/>
                  <a:pt x="150340" y="1206406"/>
                </a:cubicBezTo>
                <a:cubicBezTo>
                  <a:pt x="151667" y="1236256"/>
                  <a:pt x="154099" y="1265886"/>
                  <a:pt x="156752" y="1295516"/>
                </a:cubicBezTo>
                <a:cubicBezTo>
                  <a:pt x="160954" y="1340402"/>
                  <a:pt x="170462" y="1385288"/>
                  <a:pt x="175548" y="1430175"/>
                </a:cubicBezTo>
                <a:cubicBezTo>
                  <a:pt x="179749" y="1467543"/>
                  <a:pt x="184392" y="1482579"/>
                  <a:pt x="191911" y="1521716"/>
                </a:cubicBezTo>
                <a:cubicBezTo>
                  <a:pt x="194342" y="1518179"/>
                  <a:pt x="195448" y="1539627"/>
                  <a:pt x="195448" y="1538742"/>
                </a:cubicBezTo>
                <a:cubicBezTo>
                  <a:pt x="204735" y="1473292"/>
                  <a:pt x="209378" y="1407400"/>
                  <a:pt x="214022" y="1341729"/>
                </a:cubicBezTo>
                <a:cubicBezTo>
                  <a:pt x="217118" y="1298611"/>
                  <a:pt x="217560" y="1255273"/>
                  <a:pt x="219550" y="1212155"/>
                </a:cubicBezTo>
                <a:cubicBezTo>
                  <a:pt x="221983" y="1166826"/>
                  <a:pt x="220213" y="1125699"/>
                  <a:pt x="220656" y="1080370"/>
                </a:cubicBezTo>
                <a:cubicBezTo>
                  <a:pt x="220656" y="1072189"/>
                  <a:pt x="217560" y="1067545"/>
                  <a:pt x="210705" y="1063786"/>
                </a:cubicBezTo>
                <a:cubicBezTo>
                  <a:pt x="194342" y="1054278"/>
                  <a:pt x="174000" y="1044107"/>
                  <a:pt x="157637" y="1034599"/>
                </a:cubicBezTo>
                <a:cubicBezTo>
                  <a:pt x="154099" y="1032609"/>
                  <a:pt x="150562" y="1027081"/>
                  <a:pt x="146139" y="1029735"/>
                </a:cubicBezTo>
                <a:cubicBezTo>
                  <a:pt x="144038" y="1031061"/>
                  <a:pt x="143486" y="1033162"/>
                  <a:pt x="143486" y="1035456"/>
                </a:cubicBezTo>
                <a:close/>
                <a:moveTo>
                  <a:pt x="1050" y="625618"/>
                </a:moveTo>
                <a:cubicBezTo>
                  <a:pt x="3068" y="618128"/>
                  <a:pt x="7932" y="611384"/>
                  <a:pt x="15119" y="607183"/>
                </a:cubicBezTo>
                <a:lnTo>
                  <a:pt x="121918" y="545713"/>
                </a:lnTo>
                <a:lnTo>
                  <a:pt x="121918" y="277942"/>
                </a:lnTo>
                <a:cubicBezTo>
                  <a:pt x="121918" y="125151"/>
                  <a:pt x="247069" y="0"/>
                  <a:pt x="399860" y="0"/>
                </a:cubicBezTo>
                <a:lnTo>
                  <a:pt x="680235" y="0"/>
                </a:lnTo>
                <a:cubicBezTo>
                  <a:pt x="833025" y="0"/>
                  <a:pt x="957956" y="125151"/>
                  <a:pt x="958177" y="277942"/>
                </a:cubicBezTo>
                <a:lnTo>
                  <a:pt x="958177" y="563844"/>
                </a:lnTo>
                <a:lnTo>
                  <a:pt x="1033356" y="607183"/>
                </a:lnTo>
                <a:cubicBezTo>
                  <a:pt x="1047729" y="615585"/>
                  <a:pt x="1052593" y="634159"/>
                  <a:pt x="1044412" y="648532"/>
                </a:cubicBezTo>
                <a:lnTo>
                  <a:pt x="1043969" y="649195"/>
                </a:lnTo>
                <a:cubicBezTo>
                  <a:pt x="1035567" y="663568"/>
                  <a:pt x="1016993" y="668653"/>
                  <a:pt x="1002621" y="660251"/>
                </a:cubicBezTo>
                <a:lnTo>
                  <a:pt x="957956" y="634601"/>
                </a:lnTo>
                <a:lnTo>
                  <a:pt x="957956" y="1801207"/>
                </a:lnTo>
                <a:cubicBezTo>
                  <a:pt x="957956" y="1915966"/>
                  <a:pt x="863981" y="2009940"/>
                  <a:pt x="749222" y="2009940"/>
                </a:cubicBezTo>
                <a:lnTo>
                  <a:pt x="330651" y="2009940"/>
                </a:lnTo>
                <a:cubicBezTo>
                  <a:pt x="215892" y="2009940"/>
                  <a:pt x="121918" y="1915966"/>
                  <a:pt x="121918" y="1801207"/>
                </a:cubicBezTo>
                <a:lnTo>
                  <a:pt x="121918" y="616249"/>
                </a:lnTo>
                <a:lnTo>
                  <a:pt x="45854" y="660251"/>
                </a:lnTo>
                <a:cubicBezTo>
                  <a:pt x="31481" y="668653"/>
                  <a:pt x="12907" y="663568"/>
                  <a:pt x="4505" y="649195"/>
                </a:cubicBezTo>
                <a:lnTo>
                  <a:pt x="4063" y="648532"/>
                </a:lnTo>
                <a:cubicBezTo>
                  <a:pt x="-138" y="641346"/>
                  <a:pt x="-967" y="633109"/>
                  <a:pt x="1050" y="625618"/>
                </a:cubicBezTo>
                <a:close/>
              </a:path>
            </a:pathLst>
          </a:custGeom>
          <a:solidFill>
            <a:schemeClr val="accent4"/>
          </a:solidFill>
          <a:ln w="12700" cap="flat">
            <a:solidFill>
              <a:schemeClr val="bg1"/>
            </a:solidFill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4" name="Freeform: Shape 323">
            <a:extLst>
              <a:ext uri="{FF2B5EF4-FFF2-40B4-BE49-F238E27FC236}">
                <a16:creationId xmlns:a16="http://schemas.microsoft.com/office/drawing/2014/main" id="{6A9B977B-393A-4C52-A22A-9E91EC273CE7}"/>
              </a:ext>
            </a:extLst>
          </p:cNvPr>
          <p:cNvSpPr/>
          <p:nvPr/>
        </p:nvSpPr>
        <p:spPr>
          <a:xfrm rot="5400000">
            <a:off x="4554459" y="2698952"/>
            <a:ext cx="778588" cy="1492704"/>
          </a:xfrm>
          <a:custGeom>
            <a:avLst/>
            <a:gdLst>
              <a:gd name="connsiteX0" fmla="*/ 843980 w 1048376"/>
              <a:gd name="connsiteY0" fmla="*/ 997452 h 2009940"/>
              <a:gd name="connsiteX1" fmla="*/ 854152 w 1048376"/>
              <a:gd name="connsiteY1" fmla="*/ 1002316 h 2009940"/>
              <a:gd name="connsiteX2" fmla="*/ 910536 w 1048376"/>
              <a:gd name="connsiteY2" fmla="*/ 964505 h 2009940"/>
              <a:gd name="connsiteX3" fmla="*/ 920487 w 1048376"/>
              <a:gd name="connsiteY3" fmla="*/ 941067 h 2009940"/>
              <a:gd name="connsiteX4" fmla="*/ 916949 w 1048376"/>
              <a:gd name="connsiteY4" fmla="*/ 705358 h 2009940"/>
              <a:gd name="connsiteX5" fmla="*/ 906114 w 1048376"/>
              <a:gd name="connsiteY5" fmla="*/ 619123 h 2009940"/>
              <a:gd name="connsiteX6" fmla="*/ 899260 w 1048376"/>
              <a:gd name="connsiteY6" fmla="*/ 588167 h 2009940"/>
              <a:gd name="connsiteX7" fmla="*/ 874715 w 1048376"/>
              <a:gd name="connsiteY7" fmla="*/ 676613 h 2009940"/>
              <a:gd name="connsiteX8" fmla="*/ 855699 w 1048376"/>
              <a:gd name="connsiteY8" fmla="*/ 813705 h 2009940"/>
              <a:gd name="connsiteX9" fmla="*/ 848624 w 1048376"/>
              <a:gd name="connsiteY9" fmla="*/ 899055 h 2009940"/>
              <a:gd name="connsiteX10" fmla="*/ 843980 w 1048376"/>
              <a:gd name="connsiteY10" fmla="*/ 997452 h 2009940"/>
              <a:gd name="connsiteX11" fmla="*/ 843759 w 1048376"/>
              <a:gd name="connsiteY11" fmla="*/ 1078380 h 2009940"/>
              <a:gd name="connsiteX12" fmla="*/ 844865 w 1048376"/>
              <a:gd name="connsiteY12" fmla="*/ 1161741 h 2009940"/>
              <a:gd name="connsiteX13" fmla="*/ 849066 w 1048376"/>
              <a:gd name="connsiteY13" fmla="*/ 1275173 h 2009940"/>
              <a:gd name="connsiteX14" fmla="*/ 855257 w 1048376"/>
              <a:gd name="connsiteY14" fmla="*/ 1383962 h 2009940"/>
              <a:gd name="connsiteX15" fmla="*/ 872062 w 1048376"/>
              <a:gd name="connsiteY15" fmla="*/ 1529013 h 2009940"/>
              <a:gd name="connsiteX16" fmla="*/ 876484 w 1048376"/>
              <a:gd name="connsiteY16" fmla="*/ 1530119 h 2009940"/>
              <a:gd name="connsiteX17" fmla="*/ 890636 w 1048376"/>
              <a:gd name="connsiteY17" fmla="*/ 1428185 h 2009940"/>
              <a:gd name="connsiteX18" fmla="*/ 907883 w 1048376"/>
              <a:gd name="connsiteY18" fmla="*/ 1300601 h 2009940"/>
              <a:gd name="connsiteX19" fmla="*/ 914959 w 1048376"/>
              <a:gd name="connsiteY19" fmla="*/ 1199330 h 2009940"/>
              <a:gd name="connsiteX20" fmla="*/ 920486 w 1048376"/>
              <a:gd name="connsiteY20" fmla="*/ 1037916 h 2009940"/>
              <a:gd name="connsiteX21" fmla="*/ 918828 w 1048376"/>
              <a:gd name="connsiteY21" fmla="*/ 1030481 h 2009940"/>
              <a:gd name="connsiteX22" fmla="*/ 911199 w 1048376"/>
              <a:gd name="connsiteY22" fmla="*/ 1032167 h 2009940"/>
              <a:gd name="connsiteX23" fmla="*/ 850392 w 1048376"/>
              <a:gd name="connsiteY23" fmla="*/ 1065997 h 2009940"/>
              <a:gd name="connsiteX24" fmla="*/ 843759 w 1048376"/>
              <a:gd name="connsiteY24" fmla="*/ 1078380 h 2009940"/>
              <a:gd name="connsiteX25" fmla="*/ 646523 w 1048376"/>
              <a:gd name="connsiteY25" fmla="*/ 1967983 h 2009940"/>
              <a:gd name="connsiteX26" fmla="*/ 653158 w 1048376"/>
              <a:gd name="connsiteY26" fmla="*/ 1971024 h 2009940"/>
              <a:gd name="connsiteX27" fmla="*/ 827839 w 1048376"/>
              <a:gd name="connsiteY27" fmla="*/ 1937856 h 2009940"/>
              <a:gd name="connsiteX28" fmla="*/ 845085 w 1048376"/>
              <a:gd name="connsiteY28" fmla="*/ 1910217 h 2009940"/>
              <a:gd name="connsiteX29" fmla="*/ 840442 w 1048376"/>
              <a:gd name="connsiteY29" fmla="*/ 1893412 h 2009940"/>
              <a:gd name="connsiteX30" fmla="*/ 815014 w 1048376"/>
              <a:gd name="connsiteY30" fmla="*/ 1904026 h 2009940"/>
              <a:gd name="connsiteX31" fmla="*/ 670183 w 1048376"/>
              <a:gd name="connsiteY31" fmla="*/ 1948027 h 2009940"/>
              <a:gd name="connsiteX32" fmla="*/ 648514 w 1048376"/>
              <a:gd name="connsiteY32" fmla="*/ 1959305 h 2009940"/>
              <a:gd name="connsiteX33" fmla="*/ 646523 w 1048376"/>
              <a:gd name="connsiteY33" fmla="*/ 1967983 h 2009940"/>
              <a:gd name="connsiteX34" fmla="*/ 236133 w 1048376"/>
              <a:gd name="connsiteY34" fmla="*/ 1607952 h 2009940"/>
              <a:gd name="connsiteX35" fmla="*/ 268195 w 1048376"/>
              <a:gd name="connsiteY35" fmla="*/ 1669421 h 2009940"/>
              <a:gd name="connsiteX36" fmla="*/ 545916 w 1048376"/>
              <a:gd name="connsiteY36" fmla="*/ 1730007 h 2009940"/>
              <a:gd name="connsiteX37" fmla="*/ 641881 w 1048376"/>
              <a:gd name="connsiteY37" fmla="*/ 1720278 h 2009940"/>
              <a:gd name="connsiteX38" fmla="*/ 803074 w 1048376"/>
              <a:gd name="connsiteY38" fmla="*/ 1667210 h 2009940"/>
              <a:gd name="connsiteX39" fmla="*/ 829166 w 1048376"/>
              <a:gd name="connsiteY39" fmla="*/ 1621660 h 2009940"/>
              <a:gd name="connsiteX40" fmla="*/ 826292 w 1048376"/>
              <a:gd name="connsiteY40" fmla="*/ 1576995 h 2009940"/>
              <a:gd name="connsiteX41" fmla="*/ 800421 w 1048376"/>
              <a:gd name="connsiteY41" fmla="*/ 1438134 h 2009940"/>
              <a:gd name="connsiteX42" fmla="*/ 795170 w 1048376"/>
              <a:gd name="connsiteY42" fmla="*/ 1430119 h 2009940"/>
              <a:gd name="connsiteX43" fmla="*/ 786270 w 1048376"/>
              <a:gd name="connsiteY43" fmla="*/ 1432386 h 2009940"/>
              <a:gd name="connsiteX44" fmla="*/ 472727 w 1048376"/>
              <a:gd name="connsiteY44" fmla="*/ 1472186 h 2009940"/>
              <a:gd name="connsiteX45" fmla="*/ 278587 w 1048376"/>
              <a:gd name="connsiteY45" fmla="*/ 1431501 h 2009940"/>
              <a:gd name="connsiteX46" fmla="*/ 265763 w 1048376"/>
              <a:gd name="connsiteY46" fmla="*/ 1437913 h 2009940"/>
              <a:gd name="connsiteX47" fmla="*/ 254043 w 1048376"/>
              <a:gd name="connsiteY47" fmla="*/ 1482579 h 2009940"/>
              <a:gd name="connsiteX48" fmla="*/ 236133 w 1048376"/>
              <a:gd name="connsiteY48" fmla="*/ 1607952 h 2009940"/>
              <a:gd name="connsiteX49" fmla="*/ 222479 w 1048376"/>
              <a:gd name="connsiteY49" fmla="*/ 1901344 h 2009940"/>
              <a:gd name="connsiteX50" fmla="*/ 222645 w 1048376"/>
              <a:gd name="connsiteY50" fmla="*/ 1910438 h 2009940"/>
              <a:gd name="connsiteX51" fmla="*/ 239892 w 1048376"/>
              <a:gd name="connsiteY51" fmla="*/ 1938077 h 2009940"/>
              <a:gd name="connsiteX52" fmla="*/ 414573 w 1048376"/>
              <a:gd name="connsiteY52" fmla="*/ 1971245 h 2009940"/>
              <a:gd name="connsiteX53" fmla="*/ 419217 w 1048376"/>
              <a:gd name="connsiteY53" fmla="*/ 1959526 h 2009940"/>
              <a:gd name="connsiteX54" fmla="*/ 397547 w 1048376"/>
              <a:gd name="connsiteY54" fmla="*/ 1948028 h 2009940"/>
              <a:gd name="connsiteX55" fmla="*/ 252717 w 1048376"/>
              <a:gd name="connsiteY55" fmla="*/ 1904026 h 2009940"/>
              <a:gd name="connsiteX56" fmla="*/ 227289 w 1048376"/>
              <a:gd name="connsiteY56" fmla="*/ 1893412 h 2009940"/>
              <a:gd name="connsiteX57" fmla="*/ 222479 w 1048376"/>
              <a:gd name="connsiteY57" fmla="*/ 1901344 h 2009940"/>
              <a:gd name="connsiteX58" fmla="*/ 193899 w 1048376"/>
              <a:gd name="connsiteY58" fmla="*/ 562297 h 2009940"/>
              <a:gd name="connsiteX59" fmla="*/ 262888 w 1048376"/>
              <a:gd name="connsiteY59" fmla="*/ 739189 h 2009940"/>
              <a:gd name="connsiteX60" fmla="*/ 300699 w 1048376"/>
              <a:gd name="connsiteY60" fmla="*/ 757984 h 2009940"/>
              <a:gd name="connsiteX61" fmla="*/ 489752 w 1048376"/>
              <a:gd name="connsiteY61" fmla="*/ 746707 h 2009940"/>
              <a:gd name="connsiteX62" fmla="*/ 692737 w 1048376"/>
              <a:gd name="connsiteY62" fmla="*/ 752235 h 2009940"/>
              <a:gd name="connsiteX63" fmla="*/ 764157 w 1048376"/>
              <a:gd name="connsiteY63" fmla="*/ 757763 h 2009940"/>
              <a:gd name="connsiteX64" fmla="*/ 804179 w 1048376"/>
              <a:gd name="connsiteY64" fmla="*/ 737863 h 2009940"/>
              <a:gd name="connsiteX65" fmla="*/ 871841 w 1048376"/>
              <a:gd name="connsiteY65" fmla="*/ 561854 h 2009940"/>
              <a:gd name="connsiteX66" fmla="*/ 851498 w 1048376"/>
              <a:gd name="connsiteY66" fmla="*/ 518737 h 2009940"/>
              <a:gd name="connsiteX67" fmla="*/ 792681 w 1048376"/>
              <a:gd name="connsiteY67" fmla="*/ 496846 h 2009940"/>
              <a:gd name="connsiteX68" fmla="*/ 531322 w 1048376"/>
              <a:gd name="connsiteY68" fmla="*/ 466774 h 2009940"/>
              <a:gd name="connsiteX69" fmla="*/ 355535 w 1048376"/>
              <a:gd name="connsiteY69" fmla="*/ 479378 h 2009940"/>
              <a:gd name="connsiteX70" fmla="*/ 216674 w 1048376"/>
              <a:gd name="connsiteY70" fmla="*/ 518294 h 2009940"/>
              <a:gd name="connsiteX71" fmla="*/ 193899 w 1048376"/>
              <a:gd name="connsiteY71" fmla="*/ 562297 h 2009940"/>
              <a:gd name="connsiteX72" fmla="*/ 143928 w 1048376"/>
              <a:gd name="connsiteY72" fmla="*/ 945268 h 2009940"/>
              <a:gd name="connsiteX73" fmla="*/ 148350 w 1048376"/>
              <a:gd name="connsiteY73" fmla="*/ 958978 h 2009940"/>
              <a:gd name="connsiteX74" fmla="*/ 221097 w 1048376"/>
              <a:gd name="connsiteY74" fmla="*/ 1008065 h 2009940"/>
              <a:gd name="connsiteX75" fmla="*/ 165818 w 1048376"/>
              <a:gd name="connsiteY75" fmla="*/ 588609 h 2009940"/>
              <a:gd name="connsiteX76" fmla="*/ 147908 w 1048376"/>
              <a:gd name="connsiteY76" fmla="*/ 738083 h 2009940"/>
              <a:gd name="connsiteX77" fmla="*/ 143928 w 1048376"/>
              <a:gd name="connsiteY77" fmla="*/ 945268 h 2009940"/>
              <a:gd name="connsiteX78" fmla="*/ 143486 w 1048376"/>
              <a:gd name="connsiteY78" fmla="*/ 1035456 h 2009940"/>
              <a:gd name="connsiteX79" fmla="*/ 144149 w 1048376"/>
              <a:gd name="connsiteY79" fmla="*/ 1042338 h 2009940"/>
              <a:gd name="connsiteX80" fmla="*/ 150340 w 1048376"/>
              <a:gd name="connsiteY80" fmla="*/ 1206406 h 2009940"/>
              <a:gd name="connsiteX81" fmla="*/ 156752 w 1048376"/>
              <a:gd name="connsiteY81" fmla="*/ 1295516 h 2009940"/>
              <a:gd name="connsiteX82" fmla="*/ 175548 w 1048376"/>
              <a:gd name="connsiteY82" fmla="*/ 1430175 h 2009940"/>
              <a:gd name="connsiteX83" fmla="*/ 191911 w 1048376"/>
              <a:gd name="connsiteY83" fmla="*/ 1521716 h 2009940"/>
              <a:gd name="connsiteX84" fmla="*/ 195448 w 1048376"/>
              <a:gd name="connsiteY84" fmla="*/ 1538742 h 2009940"/>
              <a:gd name="connsiteX85" fmla="*/ 214022 w 1048376"/>
              <a:gd name="connsiteY85" fmla="*/ 1341729 h 2009940"/>
              <a:gd name="connsiteX86" fmla="*/ 219550 w 1048376"/>
              <a:gd name="connsiteY86" fmla="*/ 1212155 h 2009940"/>
              <a:gd name="connsiteX87" fmla="*/ 220656 w 1048376"/>
              <a:gd name="connsiteY87" fmla="*/ 1080370 h 2009940"/>
              <a:gd name="connsiteX88" fmla="*/ 210705 w 1048376"/>
              <a:gd name="connsiteY88" fmla="*/ 1063786 h 2009940"/>
              <a:gd name="connsiteX89" fmla="*/ 157637 w 1048376"/>
              <a:gd name="connsiteY89" fmla="*/ 1034599 h 2009940"/>
              <a:gd name="connsiteX90" fmla="*/ 146139 w 1048376"/>
              <a:gd name="connsiteY90" fmla="*/ 1029735 h 2009940"/>
              <a:gd name="connsiteX91" fmla="*/ 143486 w 1048376"/>
              <a:gd name="connsiteY91" fmla="*/ 1035456 h 2009940"/>
              <a:gd name="connsiteX92" fmla="*/ 1050 w 1048376"/>
              <a:gd name="connsiteY92" fmla="*/ 625618 h 2009940"/>
              <a:gd name="connsiteX93" fmla="*/ 15119 w 1048376"/>
              <a:gd name="connsiteY93" fmla="*/ 607183 h 2009940"/>
              <a:gd name="connsiteX94" fmla="*/ 121918 w 1048376"/>
              <a:gd name="connsiteY94" fmla="*/ 545713 h 2009940"/>
              <a:gd name="connsiteX95" fmla="*/ 121918 w 1048376"/>
              <a:gd name="connsiteY95" fmla="*/ 277942 h 2009940"/>
              <a:gd name="connsiteX96" fmla="*/ 399860 w 1048376"/>
              <a:gd name="connsiteY96" fmla="*/ 0 h 2009940"/>
              <a:gd name="connsiteX97" fmla="*/ 680235 w 1048376"/>
              <a:gd name="connsiteY97" fmla="*/ 0 h 2009940"/>
              <a:gd name="connsiteX98" fmla="*/ 958177 w 1048376"/>
              <a:gd name="connsiteY98" fmla="*/ 277942 h 2009940"/>
              <a:gd name="connsiteX99" fmla="*/ 958177 w 1048376"/>
              <a:gd name="connsiteY99" fmla="*/ 563844 h 2009940"/>
              <a:gd name="connsiteX100" fmla="*/ 1033356 w 1048376"/>
              <a:gd name="connsiteY100" fmla="*/ 607183 h 2009940"/>
              <a:gd name="connsiteX101" fmla="*/ 1044412 w 1048376"/>
              <a:gd name="connsiteY101" fmla="*/ 648532 h 2009940"/>
              <a:gd name="connsiteX102" fmla="*/ 1043969 w 1048376"/>
              <a:gd name="connsiteY102" fmla="*/ 649195 h 2009940"/>
              <a:gd name="connsiteX103" fmla="*/ 1002621 w 1048376"/>
              <a:gd name="connsiteY103" fmla="*/ 660251 h 2009940"/>
              <a:gd name="connsiteX104" fmla="*/ 957956 w 1048376"/>
              <a:gd name="connsiteY104" fmla="*/ 634601 h 2009940"/>
              <a:gd name="connsiteX105" fmla="*/ 957956 w 1048376"/>
              <a:gd name="connsiteY105" fmla="*/ 1801207 h 2009940"/>
              <a:gd name="connsiteX106" fmla="*/ 749222 w 1048376"/>
              <a:gd name="connsiteY106" fmla="*/ 2009940 h 2009940"/>
              <a:gd name="connsiteX107" fmla="*/ 330651 w 1048376"/>
              <a:gd name="connsiteY107" fmla="*/ 2009940 h 2009940"/>
              <a:gd name="connsiteX108" fmla="*/ 121918 w 1048376"/>
              <a:gd name="connsiteY108" fmla="*/ 1801207 h 2009940"/>
              <a:gd name="connsiteX109" fmla="*/ 121918 w 1048376"/>
              <a:gd name="connsiteY109" fmla="*/ 616249 h 2009940"/>
              <a:gd name="connsiteX110" fmla="*/ 45854 w 1048376"/>
              <a:gd name="connsiteY110" fmla="*/ 660251 h 2009940"/>
              <a:gd name="connsiteX111" fmla="*/ 4505 w 1048376"/>
              <a:gd name="connsiteY111" fmla="*/ 649195 h 2009940"/>
              <a:gd name="connsiteX112" fmla="*/ 4063 w 1048376"/>
              <a:gd name="connsiteY112" fmla="*/ 648532 h 2009940"/>
              <a:gd name="connsiteX113" fmla="*/ 1050 w 1048376"/>
              <a:gd name="connsiteY113" fmla="*/ 625618 h 2009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</a:cxnLst>
            <a:rect l="l" t="t" r="r" b="b"/>
            <a:pathLst>
              <a:path w="1048376" h="2009940">
                <a:moveTo>
                  <a:pt x="843980" y="997452"/>
                </a:moveTo>
                <a:cubicBezTo>
                  <a:pt x="842653" y="1007181"/>
                  <a:pt x="847297" y="1007402"/>
                  <a:pt x="854152" y="1002316"/>
                </a:cubicBezTo>
                <a:cubicBezTo>
                  <a:pt x="871398" y="989492"/>
                  <a:pt x="893068" y="976888"/>
                  <a:pt x="910536" y="964505"/>
                </a:cubicBezTo>
                <a:cubicBezTo>
                  <a:pt x="918718" y="958535"/>
                  <a:pt x="920487" y="950796"/>
                  <a:pt x="920487" y="941067"/>
                </a:cubicBezTo>
                <a:cubicBezTo>
                  <a:pt x="920266" y="860139"/>
                  <a:pt x="920708" y="786065"/>
                  <a:pt x="916949" y="705358"/>
                </a:cubicBezTo>
                <a:cubicBezTo>
                  <a:pt x="915622" y="676613"/>
                  <a:pt x="909652" y="647646"/>
                  <a:pt x="906114" y="619123"/>
                </a:cubicBezTo>
                <a:cubicBezTo>
                  <a:pt x="904566" y="607182"/>
                  <a:pt x="906336" y="602982"/>
                  <a:pt x="899260" y="588167"/>
                </a:cubicBezTo>
                <a:cubicBezTo>
                  <a:pt x="888646" y="622439"/>
                  <a:pt x="880907" y="644772"/>
                  <a:pt x="874715" y="676613"/>
                </a:cubicBezTo>
                <a:cubicBezTo>
                  <a:pt x="865871" y="721942"/>
                  <a:pt x="860122" y="767712"/>
                  <a:pt x="855699" y="813705"/>
                </a:cubicBezTo>
                <a:cubicBezTo>
                  <a:pt x="852825" y="844218"/>
                  <a:pt x="851277" y="868320"/>
                  <a:pt x="848624" y="899055"/>
                </a:cubicBezTo>
                <a:cubicBezTo>
                  <a:pt x="845749" y="931780"/>
                  <a:pt x="848624" y="964727"/>
                  <a:pt x="843980" y="997452"/>
                </a:cubicBezTo>
                <a:close/>
                <a:moveTo>
                  <a:pt x="843759" y="1078380"/>
                </a:moveTo>
                <a:cubicBezTo>
                  <a:pt x="843980" y="1106240"/>
                  <a:pt x="842211" y="1134101"/>
                  <a:pt x="844865" y="1161741"/>
                </a:cubicBezTo>
                <a:cubicBezTo>
                  <a:pt x="848844" y="1201099"/>
                  <a:pt x="845528" y="1236036"/>
                  <a:pt x="849066" y="1275173"/>
                </a:cubicBezTo>
                <a:cubicBezTo>
                  <a:pt x="852162" y="1311215"/>
                  <a:pt x="853267" y="1347699"/>
                  <a:pt x="855257" y="1383962"/>
                </a:cubicBezTo>
                <a:cubicBezTo>
                  <a:pt x="858574" y="1438577"/>
                  <a:pt x="864102" y="1470639"/>
                  <a:pt x="872062" y="1529013"/>
                </a:cubicBezTo>
                <a:cubicBezTo>
                  <a:pt x="874052" y="1519285"/>
                  <a:pt x="875600" y="1535868"/>
                  <a:pt x="876484" y="1530119"/>
                </a:cubicBezTo>
                <a:cubicBezTo>
                  <a:pt x="881349" y="1496288"/>
                  <a:pt x="886656" y="1462237"/>
                  <a:pt x="890636" y="1428185"/>
                </a:cubicBezTo>
                <a:cubicBezTo>
                  <a:pt x="895500" y="1385730"/>
                  <a:pt x="904345" y="1343276"/>
                  <a:pt x="907883" y="1300601"/>
                </a:cubicBezTo>
                <a:cubicBezTo>
                  <a:pt x="910757" y="1266991"/>
                  <a:pt x="912747" y="1233161"/>
                  <a:pt x="914959" y="1199330"/>
                </a:cubicBezTo>
                <a:cubicBezTo>
                  <a:pt x="918717" y="1144051"/>
                  <a:pt x="920486" y="1093195"/>
                  <a:pt x="920486" y="1037916"/>
                </a:cubicBezTo>
                <a:cubicBezTo>
                  <a:pt x="920376" y="1034378"/>
                  <a:pt x="920099" y="1031669"/>
                  <a:pt x="918828" y="1030481"/>
                </a:cubicBezTo>
                <a:cubicBezTo>
                  <a:pt x="917556" y="1029293"/>
                  <a:pt x="915290" y="1029624"/>
                  <a:pt x="911199" y="1032167"/>
                </a:cubicBezTo>
                <a:cubicBezTo>
                  <a:pt x="892626" y="1043665"/>
                  <a:pt x="869409" y="1054942"/>
                  <a:pt x="850392" y="1065997"/>
                </a:cubicBezTo>
                <a:cubicBezTo>
                  <a:pt x="845307" y="1068872"/>
                  <a:pt x="843759" y="1072852"/>
                  <a:pt x="843759" y="1078380"/>
                </a:cubicBezTo>
                <a:close/>
                <a:moveTo>
                  <a:pt x="646523" y="1967983"/>
                </a:moveTo>
                <a:cubicBezTo>
                  <a:pt x="646910" y="1970194"/>
                  <a:pt x="648735" y="1971466"/>
                  <a:pt x="653158" y="1971024"/>
                </a:cubicBezTo>
                <a:cubicBezTo>
                  <a:pt x="716617" y="1964833"/>
                  <a:pt x="766147" y="1954219"/>
                  <a:pt x="827839" y="1937856"/>
                </a:cubicBezTo>
                <a:cubicBezTo>
                  <a:pt x="846633" y="1932992"/>
                  <a:pt x="845085" y="1926580"/>
                  <a:pt x="845085" y="1910217"/>
                </a:cubicBezTo>
                <a:cubicBezTo>
                  <a:pt x="844422" y="1904910"/>
                  <a:pt x="847960" y="1897171"/>
                  <a:pt x="840442" y="1893412"/>
                </a:cubicBezTo>
                <a:cubicBezTo>
                  <a:pt x="833587" y="1889653"/>
                  <a:pt x="820542" y="1900930"/>
                  <a:pt x="815014" y="1904026"/>
                </a:cubicBezTo>
                <a:cubicBezTo>
                  <a:pt x="755755" y="1932328"/>
                  <a:pt x="730547" y="1939846"/>
                  <a:pt x="670183" y="1948027"/>
                </a:cubicBezTo>
                <a:cubicBezTo>
                  <a:pt x="660675" y="1948470"/>
                  <a:pt x="652936" y="1948248"/>
                  <a:pt x="648514" y="1959305"/>
                </a:cubicBezTo>
                <a:cubicBezTo>
                  <a:pt x="647187" y="1962621"/>
                  <a:pt x="646136" y="1965772"/>
                  <a:pt x="646523" y="1967983"/>
                </a:cubicBezTo>
                <a:close/>
                <a:moveTo>
                  <a:pt x="236133" y="1607952"/>
                </a:moveTo>
                <a:cubicBezTo>
                  <a:pt x="232816" y="1636696"/>
                  <a:pt x="242545" y="1657039"/>
                  <a:pt x="268195" y="1669421"/>
                </a:cubicBezTo>
                <a:cubicBezTo>
                  <a:pt x="351998" y="1710107"/>
                  <a:pt x="440444" y="1730007"/>
                  <a:pt x="545916" y="1730007"/>
                </a:cubicBezTo>
                <a:cubicBezTo>
                  <a:pt x="570239" y="1731776"/>
                  <a:pt x="606281" y="1726912"/>
                  <a:pt x="641881" y="1720278"/>
                </a:cubicBezTo>
                <a:cubicBezTo>
                  <a:pt x="698044" y="1709886"/>
                  <a:pt x="752218" y="1693523"/>
                  <a:pt x="803074" y="1667210"/>
                </a:cubicBezTo>
                <a:cubicBezTo>
                  <a:pt x="819437" y="1658587"/>
                  <a:pt x="829829" y="1642003"/>
                  <a:pt x="829166" y="1621660"/>
                </a:cubicBezTo>
                <a:cubicBezTo>
                  <a:pt x="828724" y="1606625"/>
                  <a:pt x="827618" y="1591810"/>
                  <a:pt x="826292" y="1576995"/>
                </a:cubicBezTo>
                <a:cubicBezTo>
                  <a:pt x="822090" y="1529898"/>
                  <a:pt x="814130" y="1483463"/>
                  <a:pt x="800421" y="1438134"/>
                </a:cubicBezTo>
                <a:cubicBezTo>
                  <a:pt x="798873" y="1433049"/>
                  <a:pt x="797325" y="1430727"/>
                  <a:pt x="795170" y="1430119"/>
                </a:cubicBezTo>
                <a:cubicBezTo>
                  <a:pt x="793013" y="1429511"/>
                  <a:pt x="790249" y="1430617"/>
                  <a:pt x="786270" y="1432386"/>
                </a:cubicBezTo>
                <a:cubicBezTo>
                  <a:pt x="685883" y="1475061"/>
                  <a:pt x="580853" y="1482358"/>
                  <a:pt x="472727" y="1472186"/>
                </a:cubicBezTo>
                <a:cubicBezTo>
                  <a:pt x="405729" y="1465995"/>
                  <a:pt x="340279" y="1460025"/>
                  <a:pt x="278587" y="1431501"/>
                </a:cubicBezTo>
                <a:cubicBezTo>
                  <a:pt x="271511" y="1428184"/>
                  <a:pt x="267532" y="1430175"/>
                  <a:pt x="265763" y="1437913"/>
                </a:cubicBezTo>
                <a:cubicBezTo>
                  <a:pt x="262003" y="1452949"/>
                  <a:pt x="257139" y="1467543"/>
                  <a:pt x="254043" y="1482579"/>
                </a:cubicBezTo>
                <a:cubicBezTo>
                  <a:pt x="245199" y="1523927"/>
                  <a:pt x="240998" y="1565939"/>
                  <a:pt x="236133" y="1607952"/>
                </a:cubicBezTo>
                <a:close/>
                <a:moveTo>
                  <a:pt x="222479" y="1901344"/>
                </a:moveTo>
                <a:cubicBezTo>
                  <a:pt x="222313" y="1904412"/>
                  <a:pt x="222977" y="1907674"/>
                  <a:pt x="222645" y="1910438"/>
                </a:cubicBezTo>
                <a:cubicBezTo>
                  <a:pt x="222645" y="1926580"/>
                  <a:pt x="221097" y="1932992"/>
                  <a:pt x="239892" y="1938077"/>
                </a:cubicBezTo>
                <a:cubicBezTo>
                  <a:pt x="301583" y="1954440"/>
                  <a:pt x="351113" y="1965054"/>
                  <a:pt x="414573" y="1971245"/>
                </a:cubicBezTo>
                <a:cubicBezTo>
                  <a:pt x="423418" y="1972129"/>
                  <a:pt x="421870" y="1966159"/>
                  <a:pt x="419217" y="1959526"/>
                </a:cubicBezTo>
                <a:cubicBezTo>
                  <a:pt x="414794" y="1948248"/>
                  <a:pt x="407055" y="1948470"/>
                  <a:pt x="397547" y="1948028"/>
                </a:cubicBezTo>
                <a:cubicBezTo>
                  <a:pt x="336962" y="1939846"/>
                  <a:pt x="311975" y="1932329"/>
                  <a:pt x="252717" y="1904026"/>
                </a:cubicBezTo>
                <a:cubicBezTo>
                  <a:pt x="247410" y="1900709"/>
                  <a:pt x="234364" y="1889653"/>
                  <a:pt x="227289" y="1893412"/>
                </a:cubicBezTo>
                <a:cubicBezTo>
                  <a:pt x="223640" y="1895402"/>
                  <a:pt x="222645" y="1898276"/>
                  <a:pt x="222479" y="1901344"/>
                </a:cubicBezTo>
                <a:close/>
                <a:moveTo>
                  <a:pt x="193899" y="562297"/>
                </a:moveTo>
                <a:cubicBezTo>
                  <a:pt x="203850" y="622440"/>
                  <a:pt x="227288" y="690102"/>
                  <a:pt x="262888" y="739189"/>
                </a:cubicBezTo>
                <a:cubicBezTo>
                  <a:pt x="272174" y="752014"/>
                  <a:pt x="285000" y="759974"/>
                  <a:pt x="300699" y="757984"/>
                </a:cubicBezTo>
                <a:cubicBezTo>
                  <a:pt x="363495" y="750024"/>
                  <a:pt x="426734" y="749582"/>
                  <a:pt x="489752" y="746707"/>
                </a:cubicBezTo>
                <a:cubicBezTo>
                  <a:pt x="557414" y="743833"/>
                  <a:pt x="625075" y="748476"/>
                  <a:pt x="692737" y="752235"/>
                </a:cubicBezTo>
                <a:cubicBezTo>
                  <a:pt x="716617" y="753562"/>
                  <a:pt x="740277" y="755994"/>
                  <a:pt x="764157" y="757763"/>
                </a:cubicBezTo>
                <a:cubicBezTo>
                  <a:pt x="780519" y="758869"/>
                  <a:pt x="794008" y="752678"/>
                  <a:pt x="804179" y="737863"/>
                </a:cubicBezTo>
                <a:cubicBezTo>
                  <a:pt x="838231" y="688333"/>
                  <a:pt x="862553" y="621776"/>
                  <a:pt x="871841" y="561854"/>
                </a:cubicBezTo>
                <a:cubicBezTo>
                  <a:pt x="874936" y="541290"/>
                  <a:pt x="869629" y="528024"/>
                  <a:pt x="851498" y="518737"/>
                </a:cubicBezTo>
                <a:cubicBezTo>
                  <a:pt x="832703" y="509228"/>
                  <a:pt x="813023" y="502595"/>
                  <a:pt x="792681" y="496846"/>
                </a:cubicBezTo>
                <a:cubicBezTo>
                  <a:pt x="707994" y="472966"/>
                  <a:pt x="621095" y="470312"/>
                  <a:pt x="531322" y="466774"/>
                </a:cubicBezTo>
                <a:cubicBezTo>
                  <a:pt x="474495" y="469649"/>
                  <a:pt x="414573" y="470312"/>
                  <a:pt x="355535" y="479378"/>
                </a:cubicBezTo>
                <a:cubicBezTo>
                  <a:pt x="307774" y="486675"/>
                  <a:pt x="260455" y="496404"/>
                  <a:pt x="216674" y="518294"/>
                </a:cubicBezTo>
                <a:cubicBezTo>
                  <a:pt x="197880" y="527803"/>
                  <a:pt x="190583" y="542175"/>
                  <a:pt x="193899" y="562297"/>
                </a:cubicBezTo>
                <a:close/>
                <a:moveTo>
                  <a:pt x="143928" y="945268"/>
                </a:moveTo>
                <a:cubicBezTo>
                  <a:pt x="144149" y="950354"/>
                  <a:pt x="143707" y="955439"/>
                  <a:pt x="148350" y="958978"/>
                </a:cubicBezTo>
                <a:cubicBezTo>
                  <a:pt x="170020" y="974677"/>
                  <a:pt x="196111" y="990155"/>
                  <a:pt x="221097" y="1008065"/>
                </a:cubicBezTo>
                <a:cubicBezTo>
                  <a:pt x="217780" y="858148"/>
                  <a:pt x="208494" y="729017"/>
                  <a:pt x="165818" y="588609"/>
                </a:cubicBezTo>
                <a:cubicBezTo>
                  <a:pt x="156089" y="641013"/>
                  <a:pt x="149456" y="685236"/>
                  <a:pt x="147908" y="738083"/>
                </a:cubicBezTo>
                <a:cubicBezTo>
                  <a:pt x="145918" y="809282"/>
                  <a:pt x="142159" y="873848"/>
                  <a:pt x="143928" y="945268"/>
                </a:cubicBezTo>
                <a:close/>
                <a:moveTo>
                  <a:pt x="143486" y="1035456"/>
                </a:moveTo>
                <a:cubicBezTo>
                  <a:pt x="143486" y="1037750"/>
                  <a:pt x="144038" y="1040237"/>
                  <a:pt x="144149" y="1042338"/>
                </a:cubicBezTo>
                <a:cubicBezTo>
                  <a:pt x="146139" y="1098501"/>
                  <a:pt x="147687" y="1150243"/>
                  <a:pt x="150340" y="1206406"/>
                </a:cubicBezTo>
                <a:cubicBezTo>
                  <a:pt x="151667" y="1236256"/>
                  <a:pt x="154099" y="1265886"/>
                  <a:pt x="156752" y="1295516"/>
                </a:cubicBezTo>
                <a:cubicBezTo>
                  <a:pt x="160954" y="1340402"/>
                  <a:pt x="170462" y="1385288"/>
                  <a:pt x="175548" y="1430175"/>
                </a:cubicBezTo>
                <a:cubicBezTo>
                  <a:pt x="179749" y="1467543"/>
                  <a:pt x="184392" y="1482579"/>
                  <a:pt x="191911" y="1521716"/>
                </a:cubicBezTo>
                <a:cubicBezTo>
                  <a:pt x="194342" y="1518179"/>
                  <a:pt x="195448" y="1539627"/>
                  <a:pt x="195448" y="1538742"/>
                </a:cubicBezTo>
                <a:cubicBezTo>
                  <a:pt x="204735" y="1473292"/>
                  <a:pt x="209378" y="1407400"/>
                  <a:pt x="214022" y="1341729"/>
                </a:cubicBezTo>
                <a:cubicBezTo>
                  <a:pt x="217118" y="1298611"/>
                  <a:pt x="217560" y="1255273"/>
                  <a:pt x="219550" y="1212155"/>
                </a:cubicBezTo>
                <a:cubicBezTo>
                  <a:pt x="221983" y="1166826"/>
                  <a:pt x="220213" y="1125699"/>
                  <a:pt x="220656" y="1080370"/>
                </a:cubicBezTo>
                <a:cubicBezTo>
                  <a:pt x="220656" y="1072189"/>
                  <a:pt x="217560" y="1067545"/>
                  <a:pt x="210705" y="1063786"/>
                </a:cubicBezTo>
                <a:cubicBezTo>
                  <a:pt x="194342" y="1054278"/>
                  <a:pt x="174000" y="1044107"/>
                  <a:pt x="157637" y="1034599"/>
                </a:cubicBezTo>
                <a:cubicBezTo>
                  <a:pt x="154099" y="1032609"/>
                  <a:pt x="150562" y="1027081"/>
                  <a:pt x="146139" y="1029735"/>
                </a:cubicBezTo>
                <a:cubicBezTo>
                  <a:pt x="144038" y="1031061"/>
                  <a:pt x="143486" y="1033162"/>
                  <a:pt x="143486" y="1035456"/>
                </a:cubicBezTo>
                <a:close/>
                <a:moveTo>
                  <a:pt x="1050" y="625618"/>
                </a:moveTo>
                <a:cubicBezTo>
                  <a:pt x="3068" y="618128"/>
                  <a:pt x="7932" y="611384"/>
                  <a:pt x="15119" y="607183"/>
                </a:cubicBezTo>
                <a:lnTo>
                  <a:pt x="121918" y="545713"/>
                </a:lnTo>
                <a:lnTo>
                  <a:pt x="121918" y="277942"/>
                </a:lnTo>
                <a:cubicBezTo>
                  <a:pt x="121918" y="125151"/>
                  <a:pt x="247069" y="0"/>
                  <a:pt x="399860" y="0"/>
                </a:cubicBezTo>
                <a:lnTo>
                  <a:pt x="680235" y="0"/>
                </a:lnTo>
                <a:cubicBezTo>
                  <a:pt x="833025" y="0"/>
                  <a:pt x="957956" y="125151"/>
                  <a:pt x="958177" y="277942"/>
                </a:cubicBezTo>
                <a:lnTo>
                  <a:pt x="958177" y="563844"/>
                </a:lnTo>
                <a:lnTo>
                  <a:pt x="1033356" y="607183"/>
                </a:lnTo>
                <a:cubicBezTo>
                  <a:pt x="1047729" y="615585"/>
                  <a:pt x="1052593" y="634159"/>
                  <a:pt x="1044412" y="648532"/>
                </a:cubicBezTo>
                <a:lnTo>
                  <a:pt x="1043969" y="649195"/>
                </a:lnTo>
                <a:cubicBezTo>
                  <a:pt x="1035567" y="663568"/>
                  <a:pt x="1016993" y="668653"/>
                  <a:pt x="1002621" y="660251"/>
                </a:cubicBezTo>
                <a:lnTo>
                  <a:pt x="957956" y="634601"/>
                </a:lnTo>
                <a:lnTo>
                  <a:pt x="957956" y="1801207"/>
                </a:lnTo>
                <a:cubicBezTo>
                  <a:pt x="957956" y="1915966"/>
                  <a:pt x="863981" y="2009940"/>
                  <a:pt x="749222" y="2009940"/>
                </a:cubicBezTo>
                <a:lnTo>
                  <a:pt x="330651" y="2009940"/>
                </a:lnTo>
                <a:cubicBezTo>
                  <a:pt x="215892" y="2009940"/>
                  <a:pt x="121918" y="1915966"/>
                  <a:pt x="121918" y="1801207"/>
                </a:cubicBezTo>
                <a:lnTo>
                  <a:pt x="121918" y="616249"/>
                </a:lnTo>
                <a:lnTo>
                  <a:pt x="45854" y="660251"/>
                </a:lnTo>
                <a:cubicBezTo>
                  <a:pt x="31481" y="668653"/>
                  <a:pt x="12907" y="663568"/>
                  <a:pt x="4505" y="649195"/>
                </a:cubicBezTo>
                <a:lnTo>
                  <a:pt x="4063" y="648532"/>
                </a:lnTo>
                <a:cubicBezTo>
                  <a:pt x="-138" y="641346"/>
                  <a:pt x="-967" y="633109"/>
                  <a:pt x="1050" y="625618"/>
                </a:cubicBezTo>
                <a:close/>
              </a:path>
            </a:pathLst>
          </a:custGeom>
          <a:solidFill>
            <a:schemeClr val="accent3"/>
          </a:solidFill>
          <a:ln w="12700" cap="flat">
            <a:solidFill>
              <a:schemeClr val="bg1"/>
            </a:solidFill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5" name="Freeform: Shape 324">
            <a:extLst>
              <a:ext uri="{FF2B5EF4-FFF2-40B4-BE49-F238E27FC236}">
                <a16:creationId xmlns:a16="http://schemas.microsoft.com/office/drawing/2014/main" id="{70CD5C22-D9E3-4451-BC50-8E521E94512C}"/>
              </a:ext>
            </a:extLst>
          </p:cNvPr>
          <p:cNvSpPr/>
          <p:nvPr/>
        </p:nvSpPr>
        <p:spPr>
          <a:xfrm rot="5400000">
            <a:off x="6408892" y="3773188"/>
            <a:ext cx="778588" cy="1492704"/>
          </a:xfrm>
          <a:custGeom>
            <a:avLst/>
            <a:gdLst>
              <a:gd name="connsiteX0" fmla="*/ 843980 w 1048376"/>
              <a:gd name="connsiteY0" fmla="*/ 997452 h 2009940"/>
              <a:gd name="connsiteX1" fmla="*/ 854152 w 1048376"/>
              <a:gd name="connsiteY1" fmla="*/ 1002316 h 2009940"/>
              <a:gd name="connsiteX2" fmla="*/ 910536 w 1048376"/>
              <a:gd name="connsiteY2" fmla="*/ 964505 h 2009940"/>
              <a:gd name="connsiteX3" fmla="*/ 920487 w 1048376"/>
              <a:gd name="connsiteY3" fmla="*/ 941067 h 2009940"/>
              <a:gd name="connsiteX4" fmla="*/ 916949 w 1048376"/>
              <a:gd name="connsiteY4" fmla="*/ 705358 h 2009940"/>
              <a:gd name="connsiteX5" fmla="*/ 906114 w 1048376"/>
              <a:gd name="connsiteY5" fmla="*/ 619123 h 2009940"/>
              <a:gd name="connsiteX6" fmla="*/ 899260 w 1048376"/>
              <a:gd name="connsiteY6" fmla="*/ 588167 h 2009940"/>
              <a:gd name="connsiteX7" fmla="*/ 874715 w 1048376"/>
              <a:gd name="connsiteY7" fmla="*/ 676613 h 2009940"/>
              <a:gd name="connsiteX8" fmla="*/ 855699 w 1048376"/>
              <a:gd name="connsiteY8" fmla="*/ 813705 h 2009940"/>
              <a:gd name="connsiteX9" fmla="*/ 848624 w 1048376"/>
              <a:gd name="connsiteY9" fmla="*/ 899055 h 2009940"/>
              <a:gd name="connsiteX10" fmla="*/ 843980 w 1048376"/>
              <a:gd name="connsiteY10" fmla="*/ 997452 h 2009940"/>
              <a:gd name="connsiteX11" fmla="*/ 843759 w 1048376"/>
              <a:gd name="connsiteY11" fmla="*/ 1078380 h 2009940"/>
              <a:gd name="connsiteX12" fmla="*/ 844865 w 1048376"/>
              <a:gd name="connsiteY12" fmla="*/ 1161741 h 2009940"/>
              <a:gd name="connsiteX13" fmla="*/ 849066 w 1048376"/>
              <a:gd name="connsiteY13" fmla="*/ 1275173 h 2009940"/>
              <a:gd name="connsiteX14" fmla="*/ 855257 w 1048376"/>
              <a:gd name="connsiteY14" fmla="*/ 1383962 h 2009940"/>
              <a:gd name="connsiteX15" fmla="*/ 872062 w 1048376"/>
              <a:gd name="connsiteY15" fmla="*/ 1529013 h 2009940"/>
              <a:gd name="connsiteX16" fmla="*/ 876484 w 1048376"/>
              <a:gd name="connsiteY16" fmla="*/ 1530119 h 2009940"/>
              <a:gd name="connsiteX17" fmla="*/ 890636 w 1048376"/>
              <a:gd name="connsiteY17" fmla="*/ 1428185 h 2009940"/>
              <a:gd name="connsiteX18" fmla="*/ 907883 w 1048376"/>
              <a:gd name="connsiteY18" fmla="*/ 1300601 h 2009940"/>
              <a:gd name="connsiteX19" fmla="*/ 914959 w 1048376"/>
              <a:gd name="connsiteY19" fmla="*/ 1199330 h 2009940"/>
              <a:gd name="connsiteX20" fmla="*/ 920486 w 1048376"/>
              <a:gd name="connsiteY20" fmla="*/ 1037916 h 2009940"/>
              <a:gd name="connsiteX21" fmla="*/ 918828 w 1048376"/>
              <a:gd name="connsiteY21" fmla="*/ 1030481 h 2009940"/>
              <a:gd name="connsiteX22" fmla="*/ 911199 w 1048376"/>
              <a:gd name="connsiteY22" fmla="*/ 1032167 h 2009940"/>
              <a:gd name="connsiteX23" fmla="*/ 850392 w 1048376"/>
              <a:gd name="connsiteY23" fmla="*/ 1065997 h 2009940"/>
              <a:gd name="connsiteX24" fmla="*/ 843759 w 1048376"/>
              <a:gd name="connsiteY24" fmla="*/ 1078380 h 2009940"/>
              <a:gd name="connsiteX25" fmla="*/ 646523 w 1048376"/>
              <a:gd name="connsiteY25" fmla="*/ 1967983 h 2009940"/>
              <a:gd name="connsiteX26" fmla="*/ 653158 w 1048376"/>
              <a:gd name="connsiteY26" fmla="*/ 1971024 h 2009940"/>
              <a:gd name="connsiteX27" fmla="*/ 827839 w 1048376"/>
              <a:gd name="connsiteY27" fmla="*/ 1937856 h 2009940"/>
              <a:gd name="connsiteX28" fmla="*/ 845085 w 1048376"/>
              <a:gd name="connsiteY28" fmla="*/ 1910217 h 2009940"/>
              <a:gd name="connsiteX29" fmla="*/ 840442 w 1048376"/>
              <a:gd name="connsiteY29" fmla="*/ 1893412 h 2009940"/>
              <a:gd name="connsiteX30" fmla="*/ 815014 w 1048376"/>
              <a:gd name="connsiteY30" fmla="*/ 1904026 h 2009940"/>
              <a:gd name="connsiteX31" fmla="*/ 670183 w 1048376"/>
              <a:gd name="connsiteY31" fmla="*/ 1948027 h 2009940"/>
              <a:gd name="connsiteX32" fmla="*/ 648514 w 1048376"/>
              <a:gd name="connsiteY32" fmla="*/ 1959305 h 2009940"/>
              <a:gd name="connsiteX33" fmla="*/ 646523 w 1048376"/>
              <a:gd name="connsiteY33" fmla="*/ 1967983 h 2009940"/>
              <a:gd name="connsiteX34" fmla="*/ 236133 w 1048376"/>
              <a:gd name="connsiteY34" fmla="*/ 1607952 h 2009940"/>
              <a:gd name="connsiteX35" fmla="*/ 268195 w 1048376"/>
              <a:gd name="connsiteY35" fmla="*/ 1669421 h 2009940"/>
              <a:gd name="connsiteX36" fmla="*/ 545916 w 1048376"/>
              <a:gd name="connsiteY36" fmla="*/ 1730007 h 2009940"/>
              <a:gd name="connsiteX37" fmla="*/ 641881 w 1048376"/>
              <a:gd name="connsiteY37" fmla="*/ 1720278 h 2009940"/>
              <a:gd name="connsiteX38" fmla="*/ 803074 w 1048376"/>
              <a:gd name="connsiteY38" fmla="*/ 1667210 h 2009940"/>
              <a:gd name="connsiteX39" fmla="*/ 829166 w 1048376"/>
              <a:gd name="connsiteY39" fmla="*/ 1621660 h 2009940"/>
              <a:gd name="connsiteX40" fmla="*/ 826292 w 1048376"/>
              <a:gd name="connsiteY40" fmla="*/ 1576995 h 2009940"/>
              <a:gd name="connsiteX41" fmla="*/ 800421 w 1048376"/>
              <a:gd name="connsiteY41" fmla="*/ 1438134 h 2009940"/>
              <a:gd name="connsiteX42" fmla="*/ 795170 w 1048376"/>
              <a:gd name="connsiteY42" fmla="*/ 1430119 h 2009940"/>
              <a:gd name="connsiteX43" fmla="*/ 786270 w 1048376"/>
              <a:gd name="connsiteY43" fmla="*/ 1432386 h 2009940"/>
              <a:gd name="connsiteX44" fmla="*/ 472727 w 1048376"/>
              <a:gd name="connsiteY44" fmla="*/ 1472186 h 2009940"/>
              <a:gd name="connsiteX45" fmla="*/ 278587 w 1048376"/>
              <a:gd name="connsiteY45" fmla="*/ 1431501 h 2009940"/>
              <a:gd name="connsiteX46" fmla="*/ 265763 w 1048376"/>
              <a:gd name="connsiteY46" fmla="*/ 1437913 h 2009940"/>
              <a:gd name="connsiteX47" fmla="*/ 254043 w 1048376"/>
              <a:gd name="connsiteY47" fmla="*/ 1482579 h 2009940"/>
              <a:gd name="connsiteX48" fmla="*/ 236133 w 1048376"/>
              <a:gd name="connsiteY48" fmla="*/ 1607952 h 2009940"/>
              <a:gd name="connsiteX49" fmla="*/ 222479 w 1048376"/>
              <a:gd name="connsiteY49" fmla="*/ 1901344 h 2009940"/>
              <a:gd name="connsiteX50" fmla="*/ 222645 w 1048376"/>
              <a:gd name="connsiteY50" fmla="*/ 1910438 h 2009940"/>
              <a:gd name="connsiteX51" fmla="*/ 239892 w 1048376"/>
              <a:gd name="connsiteY51" fmla="*/ 1938077 h 2009940"/>
              <a:gd name="connsiteX52" fmla="*/ 414573 w 1048376"/>
              <a:gd name="connsiteY52" fmla="*/ 1971245 h 2009940"/>
              <a:gd name="connsiteX53" fmla="*/ 419217 w 1048376"/>
              <a:gd name="connsiteY53" fmla="*/ 1959526 h 2009940"/>
              <a:gd name="connsiteX54" fmla="*/ 397547 w 1048376"/>
              <a:gd name="connsiteY54" fmla="*/ 1948028 h 2009940"/>
              <a:gd name="connsiteX55" fmla="*/ 252717 w 1048376"/>
              <a:gd name="connsiteY55" fmla="*/ 1904026 h 2009940"/>
              <a:gd name="connsiteX56" fmla="*/ 227289 w 1048376"/>
              <a:gd name="connsiteY56" fmla="*/ 1893412 h 2009940"/>
              <a:gd name="connsiteX57" fmla="*/ 222479 w 1048376"/>
              <a:gd name="connsiteY57" fmla="*/ 1901344 h 2009940"/>
              <a:gd name="connsiteX58" fmla="*/ 193899 w 1048376"/>
              <a:gd name="connsiteY58" fmla="*/ 562297 h 2009940"/>
              <a:gd name="connsiteX59" fmla="*/ 262888 w 1048376"/>
              <a:gd name="connsiteY59" fmla="*/ 739189 h 2009940"/>
              <a:gd name="connsiteX60" fmla="*/ 300699 w 1048376"/>
              <a:gd name="connsiteY60" fmla="*/ 757984 h 2009940"/>
              <a:gd name="connsiteX61" fmla="*/ 489752 w 1048376"/>
              <a:gd name="connsiteY61" fmla="*/ 746707 h 2009940"/>
              <a:gd name="connsiteX62" fmla="*/ 692737 w 1048376"/>
              <a:gd name="connsiteY62" fmla="*/ 752235 h 2009940"/>
              <a:gd name="connsiteX63" fmla="*/ 764157 w 1048376"/>
              <a:gd name="connsiteY63" fmla="*/ 757763 h 2009940"/>
              <a:gd name="connsiteX64" fmla="*/ 804179 w 1048376"/>
              <a:gd name="connsiteY64" fmla="*/ 737863 h 2009940"/>
              <a:gd name="connsiteX65" fmla="*/ 871841 w 1048376"/>
              <a:gd name="connsiteY65" fmla="*/ 561854 h 2009940"/>
              <a:gd name="connsiteX66" fmla="*/ 851498 w 1048376"/>
              <a:gd name="connsiteY66" fmla="*/ 518737 h 2009940"/>
              <a:gd name="connsiteX67" fmla="*/ 792681 w 1048376"/>
              <a:gd name="connsiteY67" fmla="*/ 496846 h 2009940"/>
              <a:gd name="connsiteX68" fmla="*/ 531322 w 1048376"/>
              <a:gd name="connsiteY68" fmla="*/ 466774 h 2009940"/>
              <a:gd name="connsiteX69" fmla="*/ 355535 w 1048376"/>
              <a:gd name="connsiteY69" fmla="*/ 479378 h 2009940"/>
              <a:gd name="connsiteX70" fmla="*/ 216674 w 1048376"/>
              <a:gd name="connsiteY70" fmla="*/ 518294 h 2009940"/>
              <a:gd name="connsiteX71" fmla="*/ 193899 w 1048376"/>
              <a:gd name="connsiteY71" fmla="*/ 562297 h 2009940"/>
              <a:gd name="connsiteX72" fmla="*/ 143928 w 1048376"/>
              <a:gd name="connsiteY72" fmla="*/ 945268 h 2009940"/>
              <a:gd name="connsiteX73" fmla="*/ 148350 w 1048376"/>
              <a:gd name="connsiteY73" fmla="*/ 958978 h 2009940"/>
              <a:gd name="connsiteX74" fmla="*/ 221097 w 1048376"/>
              <a:gd name="connsiteY74" fmla="*/ 1008065 h 2009940"/>
              <a:gd name="connsiteX75" fmla="*/ 165818 w 1048376"/>
              <a:gd name="connsiteY75" fmla="*/ 588609 h 2009940"/>
              <a:gd name="connsiteX76" fmla="*/ 147908 w 1048376"/>
              <a:gd name="connsiteY76" fmla="*/ 738083 h 2009940"/>
              <a:gd name="connsiteX77" fmla="*/ 143928 w 1048376"/>
              <a:gd name="connsiteY77" fmla="*/ 945268 h 2009940"/>
              <a:gd name="connsiteX78" fmla="*/ 143486 w 1048376"/>
              <a:gd name="connsiteY78" fmla="*/ 1035456 h 2009940"/>
              <a:gd name="connsiteX79" fmla="*/ 144149 w 1048376"/>
              <a:gd name="connsiteY79" fmla="*/ 1042338 h 2009940"/>
              <a:gd name="connsiteX80" fmla="*/ 150340 w 1048376"/>
              <a:gd name="connsiteY80" fmla="*/ 1206406 h 2009940"/>
              <a:gd name="connsiteX81" fmla="*/ 156752 w 1048376"/>
              <a:gd name="connsiteY81" fmla="*/ 1295516 h 2009940"/>
              <a:gd name="connsiteX82" fmla="*/ 175548 w 1048376"/>
              <a:gd name="connsiteY82" fmla="*/ 1430175 h 2009940"/>
              <a:gd name="connsiteX83" fmla="*/ 191911 w 1048376"/>
              <a:gd name="connsiteY83" fmla="*/ 1521716 h 2009940"/>
              <a:gd name="connsiteX84" fmla="*/ 195448 w 1048376"/>
              <a:gd name="connsiteY84" fmla="*/ 1538742 h 2009940"/>
              <a:gd name="connsiteX85" fmla="*/ 214022 w 1048376"/>
              <a:gd name="connsiteY85" fmla="*/ 1341729 h 2009940"/>
              <a:gd name="connsiteX86" fmla="*/ 219550 w 1048376"/>
              <a:gd name="connsiteY86" fmla="*/ 1212155 h 2009940"/>
              <a:gd name="connsiteX87" fmla="*/ 220656 w 1048376"/>
              <a:gd name="connsiteY87" fmla="*/ 1080370 h 2009940"/>
              <a:gd name="connsiteX88" fmla="*/ 210705 w 1048376"/>
              <a:gd name="connsiteY88" fmla="*/ 1063786 h 2009940"/>
              <a:gd name="connsiteX89" fmla="*/ 157637 w 1048376"/>
              <a:gd name="connsiteY89" fmla="*/ 1034599 h 2009940"/>
              <a:gd name="connsiteX90" fmla="*/ 146139 w 1048376"/>
              <a:gd name="connsiteY90" fmla="*/ 1029735 h 2009940"/>
              <a:gd name="connsiteX91" fmla="*/ 143486 w 1048376"/>
              <a:gd name="connsiteY91" fmla="*/ 1035456 h 2009940"/>
              <a:gd name="connsiteX92" fmla="*/ 1050 w 1048376"/>
              <a:gd name="connsiteY92" fmla="*/ 625618 h 2009940"/>
              <a:gd name="connsiteX93" fmla="*/ 15119 w 1048376"/>
              <a:gd name="connsiteY93" fmla="*/ 607183 h 2009940"/>
              <a:gd name="connsiteX94" fmla="*/ 121918 w 1048376"/>
              <a:gd name="connsiteY94" fmla="*/ 545713 h 2009940"/>
              <a:gd name="connsiteX95" fmla="*/ 121918 w 1048376"/>
              <a:gd name="connsiteY95" fmla="*/ 277942 h 2009940"/>
              <a:gd name="connsiteX96" fmla="*/ 399860 w 1048376"/>
              <a:gd name="connsiteY96" fmla="*/ 0 h 2009940"/>
              <a:gd name="connsiteX97" fmla="*/ 680235 w 1048376"/>
              <a:gd name="connsiteY97" fmla="*/ 0 h 2009940"/>
              <a:gd name="connsiteX98" fmla="*/ 958177 w 1048376"/>
              <a:gd name="connsiteY98" fmla="*/ 277942 h 2009940"/>
              <a:gd name="connsiteX99" fmla="*/ 958177 w 1048376"/>
              <a:gd name="connsiteY99" fmla="*/ 563844 h 2009940"/>
              <a:gd name="connsiteX100" fmla="*/ 1033356 w 1048376"/>
              <a:gd name="connsiteY100" fmla="*/ 607183 h 2009940"/>
              <a:gd name="connsiteX101" fmla="*/ 1044412 w 1048376"/>
              <a:gd name="connsiteY101" fmla="*/ 648532 h 2009940"/>
              <a:gd name="connsiteX102" fmla="*/ 1043969 w 1048376"/>
              <a:gd name="connsiteY102" fmla="*/ 649195 h 2009940"/>
              <a:gd name="connsiteX103" fmla="*/ 1002621 w 1048376"/>
              <a:gd name="connsiteY103" fmla="*/ 660251 h 2009940"/>
              <a:gd name="connsiteX104" fmla="*/ 957956 w 1048376"/>
              <a:gd name="connsiteY104" fmla="*/ 634601 h 2009940"/>
              <a:gd name="connsiteX105" fmla="*/ 957956 w 1048376"/>
              <a:gd name="connsiteY105" fmla="*/ 1801207 h 2009940"/>
              <a:gd name="connsiteX106" fmla="*/ 749222 w 1048376"/>
              <a:gd name="connsiteY106" fmla="*/ 2009940 h 2009940"/>
              <a:gd name="connsiteX107" fmla="*/ 330651 w 1048376"/>
              <a:gd name="connsiteY107" fmla="*/ 2009940 h 2009940"/>
              <a:gd name="connsiteX108" fmla="*/ 121918 w 1048376"/>
              <a:gd name="connsiteY108" fmla="*/ 1801207 h 2009940"/>
              <a:gd name="connsiteX109" fmla="*/ 121918 w 1048376"/>
              <a:gd name="connsiteY109" fmla="*/ 616249 h 2009940"/>
              <a:gd name="connsiteX110" fmla="*/ 45854 w 1048376"/>
              <a:gd name="connsiteY110" fmla="*/ 660251 h 2009940"/>
              <a:gd name="connsiteX111" fmla="*/ 4505 w 1048376"/>
              <a:gd name="connsiteY111" fmla="*/ 649195 h 2009940"/>
              <a:gd name="connsiteX112" fmla="*/ 4063 w 1048376"/>
              <a:gd name="connsiteY112" fmla="*/ 648532 h 2009940"/>
              <a:gd name="connsiteX113" fmla="*/ 1050 w 1048376"/>
              <a:gd name="connsiteY113" fmla="*/ 625618 h 2009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</a:cxnLst>
            <a:rect l="l" t="t" r="r" b="b"/>
            <a:pathLst>
              <a:path w="1048376" h="2009940">
                <a:moveTo>
                  <a:pt x="843980" y="997452"/>
                </a:moveTo>
                <a:cubicBezTo>
                  <a:pt x="842653" y="1007181"/>
                  <a:pt x="847297" y="1007402"/>
                  <a:pt x="854152" y="1002316"/>
                </a:cubicBezTo>
                <a:cubicBezTo>
                  <a:pt x="871398" y="989492"/>
                  <a:pt x="893068" y="976888"/>
                  <a:pt x="910536" y="964505"/>
                </a:cubicBezTo>
                <a:cubicBezTo>
                  <a:pt x="918718" y="958535"/>
                  <a:pt x="920487" y="950796"/>
                  <a:pt x="920487" y="941067"/>
                </a:cubicBezTo>
                <a:cubicBezTo>
                  <a:pt x="920266" y="860139"/>
                  <a:pt x="920708" y="786065"/>
                  <a:pt x="916949" y="705358"/>
                </a:cubicBezTo>
                <a:cubicBezTo>
                  <a:pt x="915622" y="676613"/>
                  <a:pt x="909652" y="647646"/>
                  <a:pt x="906114" y="619123"/>
                </a:cubicBezTo>
                <a:cubicBezTo>
                  <a:pt x="904566" y="607182"/>
                  <a:pt x="906336" y="602982"/>
                  <a:pt x="899260" y="588167"/>
                </a:cubicBezTo>
                <a:cubicBezTo>
                  <a:pt x="888646" y="622439"/>
                  <a:pt x="880907" y="644772"/>
                  <a:pt x="874715" y="676613"/>
                </a:cubicBezTo>
                <a:cubicBezTo>
                  <a:pt x="865871" y="721942"/>
                  <a:pt x="860122" y="767712"/>
                  <a:pt x="855699" y="813705"/>
                </a:cubicBezTo>
                <a:cubicBezTo>
                  <a:pt x="852825" y="844218"/>
                  <a:pt x="851277" y="868320"/>
                  <a:pt x="848624" y="899055"/>
                </a:cubicBezTo>
                <a:cubicBezTo>
                  <a:pt x="845749" y="931780"/>
                  <a:pt x="848624" y="964727"/>
                  <a:pt x="843980" y="997452"/>
                </a:cubicBezTo>
                <a:close/>
                <a:moveTo>
                  <a:pt x="843759" y="1078380"/>
                </a:moveTo>
                <a:cubicBezTo>
                  <a:pt x="843980" y="1106240"/>
                  <a:pt x="842211" y="1134101"/>
                  <a:pt x="844865" y="1161741"/>
                </a:cubicBezTo>
                <a:cubicBezTo>
                  <a:pt x="848844" y="1201099"/>
                  <a:pt x="845528" y="1236036"/>
                  <a:pt x="849066" y="1275173"/>
                </a:cubicBezTo>
                <a:cubicBezTo>
                  <a:pt x="852162" y="1311215"/>
                  <a:pt x="853267" y="1347699"/>
                  <a:pt x="855257" y="1383962"/>
                </a:cubicBezTo>
                <a:cubicBezTo>
                  <a:pt x="858574" y="1438577"/>
                  <a:pt x="864102" y="1470639"/>
                  <a:pt x="872062" y="1529013"/>
                </a:cubicBezTo>
                <a:cubicBezTo>
                  <a:pt x="874052" y="1519285"/>
                  <a:pt x="875600" y="1535868"/>
                  <a:pt x="876484" y="1530119"/>
                </a:cubicBezTo>
                <a:cubicBezTo>
                  <a:pt x="881349" y="1496288"/>
                  <a:pt x="886656" y="1462237"/>
                  <a:pt x="890636" y="1428185"/>
                </a:cubicBezTo>
                <a:cubicBezTo>
                  <a:pt x="895500" y="1385730"/>
                  <a:pt x="904345" y="1343276"/>
                  <a:pt x="907883" y="1300601"/>
                </a:cubicBezTo>
                <a:cubicBezTo>
                  <a:pt x="910757" y="1266991"/>
                  <a:pt x="912747" y="1233161"/>
                  <a:pt x="914959" y="1199330"/>
                </a:cubicBezTo>
                <a:cubicBezTo>
                  <a:pt x="918717" y="1144051"/>
                  <a:pt x="920486" y="1093195"/>
                  <a:pt x="920486" y="1037916"/>
                </a:cubicBezTo>
                <a:cubicBezTo>
                  <a:pt x="920376" y="1034378"/>
                  <a:pt x="920099" y="1031669"/>
                  <a:pt x="918828" y="1030481"/>
                </a:cubicBezTo>
                <a:cubicBezTo>
                  <a:pt x="917556" y="1029293"/>
                  <a:pt x="915290" y="1029624"/>
                  <a:pt x="911199" y="1032167"/>
                </a:cubicBezTo>
                <a:cubicBezTo>
                  <a:pt x="892626" y="1043665"/>
                  <a:pt x="869409" y="1054942"/>
                  <a:pt x="850392" y="1065997"/>
                </a:cubicBezTo>
                <a:cubicBezTo>
                  <a:pt x="845307" y="1068872"/>
                  <a:pt x="843759" y="1072852"/>
                  <a:pt x="843759" y="1078380"/>
                </a:cubicBezTo>
                <a:close/>
                <a:moveTo>
                  <a:pt x="646523" y="1967983"/>
                </a:moveTo>
                <a:cubicBezTo>
                  <a:pt x="646910" y="1970194"/>
                  <a:pt x="648735" y="1971466"/>
                  <a:pt x="653158" y="1971024"/>
                </a:cubicBezTo>
                <a:cubicBezTo>
                  <a:pt x="716617" y="1964833"/>
                  <a:pt x="766147" y="1954219"/>
                  <a:pt x="827839" y="1937856"/>
                </a:cubicBezTo>
                <a:cubicBezTo>
                  <a:pt x="846633" y="1932992"/>
                  <a:pt x="845085" y="1926580"/>
                  <a:pt x="845085" y="1910217"/>
                </a:cubicBezTo>
                <a:cubicBezTo>
                  <a:pt x="844422" y="1904910"/>
                  <a:pt x="847960" y="1897171"/>
                  <a:pt x="840442" y="1893412"/>
                </a:cubicBezTo>
                <a:cubicBezTo>
                  <a:pt x="833587" y="1889653"/>
                  <a:pt x="820542" y="1900930"/>
                  <a:pt x="815014" y="1904026"/>
                </a:cubicBezTo>
                <a:cubicBezTo>
                  <a:pt x="755755" y="1932328"/>
                  <a:pt x="730547" y="1939846"/>
                  <a:pt x="670183" y="1948027"/>
                </a:cubicBezTo>
                <a:cubicBezTo>
                  <a:pt x="660675" y="1948470"/>
                  <a:pt x="652936" y="1948248"/>
                  <a:pt x="648514" y="1959305"/>
                </a:cubicBezTo>
                <a:cubicBezTo>
                  <a:pt x="647187" y="1962621"/>
                  <a:pt x="646136" y="1965772"/>
                  <a:pt x="646523" y="1967983"/>
                </a:cubicBezTo>
                <a:close/>
                <a:moveTo>
                  <a:pt x="236133" y="1607952"/>
                </a:moveTo>
                <a:cubicBezTo>
                  <a:pt x="232816" y="1636696"/>
                  <a:pt x="242545" y="1657039"/>
                  <a:pt x="268195" y="1669421"/>
                </a:cubicBezTo>
                <a:cubicBezTo>
                  <a:pt x="351998" y="1710107"/>
                  <a:pt x="440444" y="1730007"/>
                  <a:pt x="545916" y="1730007"/>
                </a:cubicBezTo>
                <a:cubicBezTo>
                  <a:pt x="570239" y="1731776"/>
                  <a:pt x="606281" y="1726912"/>
                  <a:pt x="641881" y="1720278"/>
                </a:cubicBezTo>
                <a:cubicBezTo>
                  <a:pt x="698044" y="1709886"/>
                  <a:pt x="752218" y="1693523"/>
                  <a:pt x="803074" y="1667210"/>
                </a:cubicBezTo>
                <a:cubicBezTo>
                  <a:pt x="819437" y="1658587"/>
                  <a:pt x="829829" y="1642003"/>
                  <a:pt x="829166" y="1621660"/>
                </a:cubicBezTo>
                <a:cubicBezTo>
                  <a:pt x="828724" y="1606625"/>
                  <a:pt x="827618" y="1591810"/>
                  <a:pt x="826292" y="1576995"/>
                </a:cubicBezTo>
                <a:cubicBezTo>
                  <a:pt x="822090" y="1529898"/>
                  <a:pt x="814130" y="1483463"/>
                  <a:pt x="800421" y="1438134"/>
                </a:cubicBezTo>
                <a:cubicBezTo>
                  <a:pt x="798873" y="1433049"/>
                  <a:pt x="797325" y="1430727"/>
                  <a:pt x="795170" y="1430119"/>
                </a:cubicBezTo>
                <a:cubicBezTo>
                  <a:pt x="793013" y="1429511"/>
                  <a:pt x="790249" y="1430617"/>
                  <a:pt x="786270" y="1432386"/>
                </a:cubicBezTo>
                <a:cubicBezTo>
                  <a:pt x="685883" y="1475061"/>
                  <a:pt x="580853" y="1482358"/>
                  <a:pt x="472727" y="1472186"/>
                </a:cubicBezTo>
                <a:cubicBezTo>
                  <a:pt x="405729" y="1465995"/>
                  <a:pt x="340279" y="1460025"/>
                  <a:pt x="278587" y="1431501"/>
                </a:cubicBezTo>
                <a:cubicBezTo>
                  <a:pt x="271511" y="1428184"/>
                  <a:pt x="267532" y="1430175"/>
                  <a:pt x="265763" y="1437913"/>
                </a:cubicBezTo>
                <a:cubicBezTo>
                  <a:pt x="262003" y="1452949"/>
                  <a:pt x="257139" y="1467543"/>
                  <a:pt x="254043" y="1482579"/>
                </a:cubicBezTo>
                <a:cubicBezTo>
                  <a:pt x="245199" y="1523927"/>
                  <a:pt x="240998" y="1565939"/>
                  <a:pt x="236133" y="1607952"/>
                </a:cubicBezTo>
                <a:close/>
                <a:moveTo>
                  <a:pt x="222479" y="1901344"/>
                </a:moveTo>
                <a:cubicBezTo>
                  <a:pt x="222313" y="1904412"/>
                  <a:pt x="222977" y="1907674"/>
                  <a:pt x="222645" y="1910438"/>
                </a:cubicBezTo>
                <a:cubicBezTo>
                  <a:pt x="222645" y="1926580"/>
                  <a:pt x="221097" y="1932992"/>
                  <a:pt x="239892" y="1938077"/>
                </a:cubicBezTo>
                <a:cubicBezTo>
                  <a:pt x="301583" y="1954440"/>
                  <a:pt x="351113" y="1965054"/>
                  <a:pt x="414573" y="1971245"/>
                </a:cubicBezTo>
                <a:cubicBezTo>
                  <a:pt x="423418" y="1972129"/>
                  <a:pt x="421870" y="1966159"/>
                  <a:pt x="419217" y="1959526"/>
                </a:cubicBezTo>
                <a:cubicBezTo>
                  <a:pt x="414794" y="1948248"/>
                  <a:pt x="407055" y="1948470"/>
                  <a:pt x="397547" y="1948028"/>
                </a:cubicBezTo>
                <a:cubicBezTo>
                  <a:pt x="336962" y="1939846"/>
                  <a:pt x="311975" y="1932329"/>
                  <a:pt x="252717" y="1904026"/>
                </a:cubicBezTo>
                <a:cubicBezTo>
                  <a:pt x="247410" y="1900709"/>
                  <a:pt x="234364" y="1889653"/>
                  <a:pt x="227289" y="1893412"/>
                </a:cubicBezTo>
                <a:cubicBezTo>
                  <a:pt x="223640" y="1895402"/>
                  <a:pt x="222645" y="1898276"/>
                  <a:pt x="222479" y="1901344"/>
                </a:cubicBezTo>
                <a:close/>
                <a:moveTo>
                  <a:pt x="193899" y="562297"/>
                </a:moveTo>
                <a:cubicBezTo>
                  <a:pt x="203850" y="622440"/>
                  <a:pt x="227288" y="690102"/>
                  <a:pt x="262888" y="739189"/>
                </a:cubicBezTo>
                <a:cubicBezTo>
                  <a:pt x="272174" y="752014"/>
                  <a:pt x="285000" y="759974"/>
                  <a:pt x="300699" y="757984"/>
                </a:cubicBezTo>
                <a:cubicBezTo>
                  <a:pt x="363495" y="750024"/>
                  <a:pt x="426734" y="749582"/>
                  <a:pt x="489752" y="746707"/>
                </a:cubicBezTo>
                <a:cubicBezTo>
                  <a:pt x="557414" y="743833"/>
                  <a:pt x="625075" y="748476"/>
                  <a:pt x="692737" y="752235"/>
                </a:cubicBezTo>
                <a:cubicBezTo>
                  <a:pt x="716617" y="753562"/>
                  <a:pt x="740277" y="755994"/>
                  <a:pt x="764157" y="757763"/>
                </a:cubicBezTo>
                <a:cubicBezTo>
                  <a:pt x="780519" y="758869"/>
                  <a:pt x="794008" y="752678"/>
                  <a:pt x="804179" y="737863"/>
                </a:cubicBezTo>
                <a:cubicBezTo>
                  <a:pt x="838231" y="688333"/>
                  <a:pt x="862553" y="621776"/>
                  <a:pt x="871841" y="561854"/>
                </a:cubicBezTo>
                <a:cubicBezTo>
                  <a:pt x="874936" y="541290"/>
                  <a:pt x="869629" y="528024"/>
                  <a:pt x="851498" y="518737"/>
                </a:cubicBezTo>
                <a:cubicBezTo>
                  <a:pt x="832703" y="509228"/>
                  <a:pt x="813023" y="502595"/>
                  <a:pt x="792681" y="496846"/>
                </a:cubicBezTo>
                <a:cubicBezTo>
                  <a:pt x="707994" y="472966"/>
                  <a:pt x="621095" y="470312"/>
                  <a:pt x="531322" y="466774"/>
                </a:cubicBezTo>
                <a:cubicBezTo>
                  <a:pt x="474495" y="469649"/>
                  <a:pt x="414573" y="470312"/>
                  <a:pt x="355535" y="479378"/>
                </a:cubicBezTo>
                <a:cubicBezTo>
                  <a:pt x="307774" y="486675"/>
                  <a:pt x="260455" y="496404"/>
                  <a:pt x="216674" y="518294"/>
                </a:cubicBezTo>
                <a:cubicBezTo>
                  <a:pt x="197880" y="527803"/>
                  <a:pt x="190583" y="542175"/>
                  <a:pt x="193899" y="562297"/>
                </a:cubicBezTo>
                <a:close/>
                <a:moveTo>
                  <a:pt x="143928" y="945268"/>
                </a:moveTo>
                <a:cubicBezTo>
                  <a:pt x="144149" y="950354"/>
                  <a:pt x="143707" y="955439"/>
                  <a:pt x="148350" y="958978"/>
                </a:cubicBezTo>
                <a:cubicBezTo>
                  <a:pt x="170020" y="974677"/>
                  <a:pt x="196111" y="990155"/>
                  <a:pt x="221097" y="1008065"/>
                </a:cubicBezTo>
                <a:cubicBezTo>
                  <a:pt x="217780" y="858148"/>
                  <a:pt x="208494" y="729017"/>
                  <a:pt x="165818" y="588609"/>
                </a:cubicBezTo>
                <a:cubicBezTo>
                  <a:pt x="156089" y="641013"/>
                  <a:pt x="149456" y="685236"/>
                  <a:pt x="147908" y="738083"/>
                </a:cubicBezTo>
                <a:cubicBezTo>
                  <a:pt x="145918" y="809282"/>
                  <a:pt x="142159" y="873848"/>
                  <a:pt x="143928" y="945268"/>
                </a:cubicBezTo>
                <a:close/>
                <a:moveTo>
                  <a:pt x="143486" y="1035456"/>
                </a:moveTo>
                <a:cubicBezTo>
                  <a:pt x="143486" y="1037750"/>
                  <a:pt x="144038" y="1040237"/>
                  <a:pt x="144149" y="1042338"/>
                </a:cubicBezTo>
                <a:cubicBezTo>
                  <a:pt x="146139" y="1098501"/>
                  <a:pt x="147687" y="1150243"/>
                  <a:pt x="150340" y="1206406"/>
                </a:cubicBezTo>
                <a:cubicBezTo>
                  <a:pt x="151667" y="1236256"/>
                  <a:pt x="154099" y="1265886"/>
                  <a:pt x="156752" y="1295516"/>
                </a:cubicBezTo>
                <a:cubicBezTo>
                  <a:pt x="160954" y="1340402"/>
                  <a:pt x="170462" y="1385288"/>
                  <a:pt x="175548" y="1430175"/>
                </a:cubicBezTo>
                <a:cubicBezTo>
                  <a:pt x="179749" y="1467543"/>
                  <a:pt x="184392" y="1482579"/>
                  <a:pt x="191911" y="1521716"/>
                </a:cubicBezTo>
                <a:cubicBezTo>
                  <a:pt x="194342" y="1518179"/>
                  <a:pt x="195448" y="1539627"/>
                  <a:pt x="195448" y="1538742"/>
                </a:cubicBezTo>
                <a:cubicBezTo>
                  <a:pt x="204735" y="1473292"/>
                  <a:pt x="209378" y="1407400"/>
                  <a:pt x="214022" y="1341729"/>
                </a:cubicBezTo>
                <a:cubicBezTo>
                  <a:pt x="217118" y="1298611"/>
                  <a:pt x="217560" y="1255273"/>
                  <a:pt x="219550" y="1212155"/>
                </a:cubicBezTo>
                <a:cubicBezTo>
                  <a:pt x="221983" y="1166826"/>
                  <a:pt x="220213" y="1125699"/>
                  <a:pt x="220656" y="1080370"/>
                </a:cubicBezTo>
                <a:cubicBezTo>
                  <a:pt x="220656" y="1072189"/>
                  <a:pt x="217560" y="1067545"/>
                  <a:pt x="210705" y="1063786"/>
                </a:cubicBezTo>
                <a:cubicBezTo>
                  <a:pt x="194342" y="1054278"/>
                  <a:pt x="174000" y="1044107"/>
                  <a:pt x="157637" y="1034599"/>
                </a:cubicBezTo>
                <a:cubicBezTo>
                  <a:pt x="154099" y="1032609"/>
                  <a:pt x="150562" y="1027081"/>
                  <a:pt x="146139" y="1029735"/>
                </a:cubicBezTo>
                <a:cubicBezTo>
                  <a:pt x="144038" y="1031061"/>
                  <a:pt x="143486" y="1033162"/>
                  <a:pt x="143486" y="1035456"/>
                </a:cubicBezTo>
                <a:close/>
                <a:moveTo>
                  <a:pt x="1050" y="625618"/>
                </a:moveTo>
                <a:cubicBezTo>
                  <a:pt x="3068" y="618128"/>
                  <a:pt x="7932" y="611384"/>
                  <a:pt x="15119" y="607183"/>
                </a:cubicBezTo>
                <a:lnTo>
                  <a:pt x="121918" y="545713"/>
                </a:lnTo>
                <a:lnTo>
                  <a:pt x="121918" y="277942"/>
                </a:lnTo>
                <a:cubicBezTo>
                  <a:pt x="121918" y="125151"/>
                  <a:pt x="247069" y="0"/>
                  <a:pt x="399860" y="0"/>
                </a:cubicBezTo>
                <a:lnTo>
                  <a:pt x="680235" y="0"/>
                </a:lnTo>
                <a:cubicBezTo>
                  <a:pt x="833025" y="0"/>
                  <a:pt x="957956" y="125151"/>
                  <a:pt x="958177" y="277942"/>
                </a:cubicBezTo>
                <a:lnTo>
                  <a:pt x="958177" y="563844"/>
                </a:lnTo>
                <a:lnTo>
                  <a:pt x="1033356" y="607183"/>
                </a:lnTo>
                <a:cubicBezTo>
                  <a:pt x="1047729" y="615585"/>
                  <a:pt x="1052593" y="634159"/>
                  <a:pt x="1044412" y="648532"/>
                </a:cubicBezTo>
                <a:lnTo>
                  <a:pt x="1043969" y="649195"/>
                </a:lnTo>
                <a:cubicBezTo>
                  <a:pt x="1035567" y="663568"/>
                  <a:pt x="1016993" y="668653"/>
                  <a:pt x="1002621" y="660251"/>
                </a:cubicBezTo>
                <a:lnTo>
                  <a:pt x="957956" y="634601"/>
                </a:lnTo>
                <a:lnTo>
                  <a:pt x="957956" y="1801207"/>
                </a:lnTo>
                <a:cubicBezTo>
                  <a:pt x="957956" y="1915966"/>
                  <a:pt x="863981" y="2009940"/>
                  <a:pt x="749222" y="2009940"/>
                </a:cubicBezTo>
                <a:lnTo>
                  <a:pt x="330651" y="2009940"/>
                </a:lnTo>
                <a:cubicBezTo>
                  <a:pt x="215892" y="2009940"/>
                  <a:pt x="121918" y="1915966"/>
                  <a:pt x="121918" y="1801207"/>
                </a:cubicBezTo>
                <a:lnTo>
                  <a:pt x="121918" y="616249"/>
                </a:lnTo>
                <a:lnTo>
                  <a:pt x="45854" y="660251"/>
                </a:lnTo>
                <a:cubicBezTo>
                  <a:pt x="31481" y="668653"/>
                  <a:pt x="12907" y="663568"/>
                  <a:pt x="4505" y="649195"/>
                </a:cubicBezTo>
                <a:lnTo>
                  <a:pt x="4063" y="648532"/>
                </a:lnTo>
                <a:cubicBezTo>
                  <a:pt x="-138" y="641346"/>
                  <a:pt x="-967" y="633109"/>
                  <a:pt x="1050" y="625618"/>
                </a:cubicBezTo>
                <a:close/>
              </a:path>
            </a:pathLst>
          </a:custGeom>
          <a:solidFill>
            <a:schemeClr val="accent2"/>
          </a:solidFill>
          <a:ln w="12700" cap="flat">
            <a:solidFill>
              <a:schemeClr val="bg1"/>
            </a:solidFill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6" name="Freeform: Shape 325">
            <a:extLst>
              <a:ext uri="{FF2B5EF4-FFF2-40B4-BE49-F238E27FC236}">
                <a16:creationId xmlns:a16="http://schemas.microsoft.com/office/drawing/2014/main" id="{063F266A-0C4B-40E6-82A2-7AB5048DBEF5}"/>
              </a:ext>
            </a:extLst>
          </p:cNvPr>
          <p:cNvSpPr/>
          <p:nvPr/>
        </p:nvSpPr>
        <p:spPr>
          <a:xfrm rot="5400000">
            <a:off x="5300811" y="4856631"/>
            <a:ext cx="778588" cy="1492704"/>
          </a:xfrm>
          <a:custGeom>
            <a:avLst/>
            <a:gdLst>
              <a:gd name="connsiteX0" fmla="*/ 843980 w 1048376"/>
              <a:gd name="connsiteY0" fmla="*/ 997452 h 2009940"/>
              <a:gd name="connsiteX1" fmla="*/ 854152 w 1048376"/>
              <a:gd name="connsiteY1" fmla="*/ 1002316 h 2009940"/>
              <a:gd name="connsiteX2" fmla="*/ 910536 w 1048376"/>
              <a:gd name="connsiteY2" fmla="*/ 964505 h 2009940"/>
              <a:gd name="connsiteX3" fmla="*/ 920487 w 1048376"/>
              <a:gd name="connsiteY3" fmla="*/ 941067 h 2009940"/>
              <a:gd name="connsiteX4" fmla="*/ 916949 w 1048376"/>
              <a:gd name="connsiteY4" fmla="*/ 705358 h 2009940"/>
              <a:gd name="connsiteX5" fmla="*/ 906114 w 1048376"/>
              <a:gd name="connsiteY5" fmla="*/ 619123 h 2009940"/>
              <a:gd name="connsiteX6" fmla="*/ 899260 w 1048376"/>
              <a:gd name="connsiteY6" fmla="*/ 588167 h 2009940"/>
              <a:gd name="connsiteX7" fmla="*/ 874715 w 1048376"/>
              <a:gd name="connsiteY7" fmla="*/ 676613 h 2009940"/>
              <a:gd name="connsiteX8" fmla="*/ 855699 w 1048376"/>
              <a:gd name="connsiteY8" fmla="*/ 813705 h 2009940"/>
              <a:gd name="connsiteX9" fmla="*/ 848624 w 1048376"/>
              <a:gd name="connsiteY9" fmla="*/ 899055 h 2009940"/>
              <a:gd name="connsiteX10" fmla="*/ 843980 w 1048376"/>
              <a:gd name="connsiteY10" fmla="*/ 997452 h 2009940"/>
              <a:gd name="connsiteX11" fmla="*/ 843759 w 1048376"/>
              <a:gd name="connsiteY11" fmla="*/ 1078380 h 2009940"/>
              <a:gd name="connsiteX12" fmla="*/ 844865 w 1048376"/>
              <a:gd name="connsiteY12" fmla="*/ 1161741 h 2009940"/>
              <a:gd name="connsiteX13" fmla="*/ 849066 w 1048376"/>
              <a:gd name="connsiteY13" fmla="*/ 1275173 h 2009940"/>
              <a:gd name="connsiteX14" fmla="*/ 855257 w 1048376"/>
              <a:gd name="connsiteY14" fmla="*/ 1383962 h 2009940"/>
              <a:gd name="connsiteX15" fmla="*/ 872062 w 1048376"/>
              <a:gd name="connsiteY15" fmla="*/ 1529013 h 2009940"/>
              <a:gd name="connsiteX16" fmla="*/ 876484 w 1048376"/>
              <a:gd name="connsiteY16" fmla="*/ 1530119 h 2009940"/>
              <a:gd name="connsiteX17" fmla="*/ 890636 w 1048376"/>
              <a:gd name="connsiteY17" fmla="*/ 1428185 h 2009940"/>
              <a:gd name="connsiteX18" fmla="*/ 907883 w 1048376"/>
              <a:gd name="connsiteY18" fmla="*/ 1300601 h 2009940"/>
              <a:gd name="connsiteX19" fmla="*/ 914959 w 1048376"/>
              <a:gd name="connsiteY19" fmla="*/ 1199330 h 2009940"/>
              <a:gd name="connsiteX20" fmla="*/ 920486 w 1048376"/>
              <a:gd name="connsiteY20" fmla="*/ 1037916 h 2009940"/>
              <a:gd name="connsiteX21" fmla="*/ 918828 w 1048376"/>
              <a:gd name="connsiteY21" fmla="*/ 1030481 h 2009940"/>
              <a:gd name="connsiteX22" fmla="*/ 911199 w 1048376"/>
              <a:gd name="connsiteY22" fmla="*/ 1032167 h 2009940"/>
              <a:gd name="connsiteX23" fmla="*/ 850392 w 1048376"/>
              <a:gd name="connsiteY23" fmla="*/ 1065997 h 2009940"/>
              <a:gd name="connsiteX24" fmla="*/ 843759 w 1048376"/>
              <a:gd name="connsiteY24" fmla="*/ 1078380 h 2009940"/>
              <a:gd name="connsiteX25" fmla="*/ 646523 w 1048376"/>
              <a:gd name="connsiteY25" fmla="*/ 1967983 h 2009940"/>
              <a:gd name="connsiteX26" fmla="*/ 653158 w 1048376"/>
              <a:gd name="connsiteY26" fmla="*/ 1971024 h 2009940"/>
              <a:gd name="connsiteX27" fmla="*/ 827839 w 1048376"/>
              <a:gd name="connsiteY27" fmla="*/ 1937856 h 2009940"/>
              <a:gd name="connsiteX28" fmla="*/ 845085 w 1048376"/>
              <a:gd name="connsiteY28" fmla="*/ 1910217 h 2009940"/>
              <a:gd name="connsiteX29" fmla="*/ 840442 w 1048376"/>
              <a:gd name="connsiteY29" fmla="*/ 1893412 h 2009940"/>
              <a:gd name="connsiteX30" fmla="*/ 815014 w 1048376"/>
              <a:gd name="connsiteY30" fmla="*/ 1904026 h 2009940"/>
              <a:gd name="connsiteX31" fmla="*/ 670183 w 1048376"/>
              <a:gd name="connsiteY31" fmla="*/ 1948027 h 2009940"/>
              <a:gd name="connsiteX32" fmla="*/ 648514 w 1048376"/>
              <a:gd name="connsiteY32" fmla="*/ 1959305 h 2009940"/>
              <a:gd name="connsiteX33" fmla="*/ 646523 w 1048376"/>
              <a:gd name="connsiteY33" fmla="*/ 1967983 h 2009940"/>
              <a:gd name="connsiteX34" fmla="*/ 236133 w 1048376"/>
              <a:gd name="connsiteY34" fmla="*/ 1607952 h 2009940"/>
              <a:gd name="connsiteX35" fmla="*/ 268195 w 1048376"/>
              <a:gd name="connsiteY35" fmla="*/ 1669421 h 2009940"/>
              <a:gd name="connsiteX36" fmla="*/ 545916 w 1048376"/>
              <a:gd name="connsiteY36" fmla="*/ 1730007 h 2009940"/>
              <a:gd name="connsiteX37" fmla="*/ 641881 w 1048376"/>
              <a:gd name="connsiteY37" fmla="*/ 1720278 h 2009940"/>
              <a:gd name="connsiteX38" fmla="*/ 803074 w 1048376"/>
              <a:gd name="connsiteY38" fmla="*/ 1667210 h 2009940"/>
              <a:gd name="connsiteX39" fmla="*/ 829166 w 1048376"/>
              <a:gd name="connsiteY39" fmla="*/ 1621660 h 2009940"/>
              <a:gd name="connsiteX40" fmla="*/ 826292 w 1048376"/>
              <a:gd name="connsiteY40" fmla="*/ 1576995 h 2009940"/>
              <a:gd name="connsiteX41" fmla="*/ 800421 w 1048376"/>
              <a:gd name="connsiteY41" fmla="*/ 1438134 h 2009940"/>
              <a:gd name="connsiteX42" fmla="*/ 795170 w 1048376"/>
              <a:gd name="connsiteY42" fmla="*/ 1430119 h 2009940"/>
              <a:gd name="connsiteX43" fmla="*/ 786270 w 1048376"/>
              <a:gd name="connsiteY43" fmla="*/ 1432386 h 2009940"/>
              <a:gd name="connsiteX44" fmla="*/ 472727 w 1048376"/>
              <a:gd name="connsiteY44" fmla="*/ 1472186 h 2009940"/>
              <a:gd name="connsiteX45" fmla="*/ 278587 w 1048376"/>
              <a:gd name="connsiteY45" fmla="*/ 1431501 h 2009940"/>
              <a:gd name="connsiteX46" fmla="*/ 265763 w 1048376"/>
              <a:gd name="connsiteY46" fmla="*/ 1437913 h 2009940"/>
              <a:gd name="connsiteX47" fmla="*/ 254043 w 1048376"/>
              <a:gd name="connsiteY47" fmla="*/ 1482579 h 2009940"/>
              <a:gd name="connsiteX48" fmla="*/ 236133 w 1048376"/>
              <a:gd name="connsiteY48" fmla="*/ 1607952 h 2009940"/>
              <a:gd name="connsiteX49" fmla="*/ 222479 w 1048376"/>
              <a:gd name="connsiteY49" fmla="*/ 1901344 h 2009940"/>
              <a:gd name="connsiteX50" fmla="*/ 222645 w 1048376"/>
              <a:gd name="connsiteY50" fmla="*/ 1910438 h 2009940"/>
              <a:gd name="connsiteX51" fmla="*/ 239892 w 1048376"/>
              <a:gd name="connsiteY51" fmla="*/ 1938077 h 2009940"/>
              <a:gd name="connsiteX52" fmla="*/ 414573 w 1048376"/>
              <a:gd name="connsiteY52" fmla="*/ 1971245 h 2009940"/>
              <a:gd name="connsiteX53" fmla="*/ 419217 w 1048376"/>
              <a:gd name="connsiteY53" fmla="*/ 1959526 h 2009940"/>
              <a:gd name="connsiteX54" fmla="*/ 397547 w 1048376"/>
              <a:gd name="connsiteY54" fmla="*/ 1948028 h 2009940"/>
              <a:gd name="connsiteX55" fmla="*/ 252717 w 1048376"/>
              <a:gd name="connsiteY55" fmla="*/ 1904026 h 2009940"/>
              <a:gd name="connsiteX56" fmla="*/ 227289 w 1048376"/>
              <a:gd name="connsiteY56" fmla="*/ 1893412 h 2009940"/>
              <a:gd name="connsiteX57" fmla="*/ 222479 w 1048376"/>
              <a:gd name="connsiteY57" fmla="*/ 1901344 h 2009940"/>
              <a:gd name="connsiteX58" fmla="*/ 193899 w 1048376"/>
              <a:gd name="connsiteY58" fmla="*/ 562297 h 2009940"/>
              <a:gd name="connsiteX59" fmla="*/ 262888 w 1048376"/>
              <a:gd name="connsiteY59" fmla="*/ 739189 h 2009940"/>
              <a:gd name="connsiteX60" fmla="*/ 300699 w 1048376"/>
              <a:gd name="connsiteY60" fmla="*/ 757984 h 2009940"/>
              <a:gd name="connsiteX61" fmla="*/ 489752 w 1048376"/>
              <a:gd name="connsiteY61" fmla="*/ 746707 h 2009940"/>
              <a:gd name="connsiteX62" fmla="*/ 692737 w 1048376"/>
              <a:gd name="connsiteY62" fmla="*/ 752235 h 2009940"/>
              <a:gd name="connsiteX63" fmla="*/ 764157 w 1048376"/>
              <a:gd name="connsiteY63" fmla="*/ 757763 h 2009940"/>
              <a:gd name="connsiteX64" fmla="*/ 804179 w 1048376"/>
              <a:gd name="connsiteY64" fmla="*/ 737863 h 2009940"/>
              <a:gd name="connsiteX65" fmla="*/ 871841 w 1048376"/>
              <a:gd name="connsiteY65" fmla="*/ 561854 h 2009940"/>
              <a:gd name="connsiteX66" fmla="*/ 851498 w 1048376"/>
              <a:gd name="connsiteY66" fmla="*/ 518737 h 2009940"/>
              <a:gd name="connsiteX67" fmla="*/ 792681 w 1048376"/>
              <a:gd name="connsiteY67" fmla="*/ 496846 h 2009940"/>
              <a:gd name="connsiteX68" fmla="*/ 531322 w 1048376"/>
              <a:gd name="connsiteY68" fmla="*/ 466774 h 2009940"/>
              <a:gd name="connsiteX69" fmla="*/ 355535 w 1048376"/>
              <a:gd name="connsiteY69" fmla="*/ 479378 h 2009940"/>
              <a:gd name="connsiteX70" fmla="*/ 216674 w 1048376"/>
              <a:gd name="connsiteY70" fmla="*/ 518294 h 2009940"/>
              <a:gd name="connsiteX71" fmla="*/ 193899 w 1048376"/>
              <a:gd name="connsiteY71" fmla="*/ 562297 h 2009940"/>
              <a:gd name="connsiteX72" fmla="*/ 143928 w 1048376"/>
              <a:gd name="connsiteY72" fmla="*/ 945268 h 2009940"/>
              <a:gd name="connsiteX73" fmla="*/ 148350 w 1048376"/>
              <a:gd name="connsiteY73" fmla="*/ 958978 h 2009940"/>
              <a:gd name="connsiteX74" fmla="*/ 221097 w 1048376"/>
              <a:gd name="connsiteY74" fmla="*/ 1008065 h 2009940"/>
              <a:gd name="connsiteX75" fmla="*/ 165818 w 1048376"/>
              <a:gd name="connsiteY75" fmla="*/ 588609 h 2009940"/>
              <a:gd name="connsiteX76" fmla="*/ 147908 w 1048376"/>
              <a:gd name="connsiteY76" fmla="*/ 738083 h 2009940"/>
              <a:gd name="connsiteX77" fmla="*/ 143928 w 1048376"/>
              <a:gd name="connsiteY77" fmla="*/ 945268 h 2009940"/>
              <a:gd name="connsiteX78" fmla="*/ 143486 w 1048376"/>
              <a:gd name="connsiteY78" fmla="*/ 1035456 h 2009940"/>
              <a:gd name="connsiteX79" fmla="*/ 144149 w 1048376"/>
              <a:gd name="connsiteY79" fmla="*/ 1042338 h 2009940"/>
              <a:gd name="connsiteX80" fmla="*/ 150340 w 1048376"/>
              <a:gd name="connsiteY80" fmla="*/ 1206406 h 2009940"/>
              <a:gd name="connsiteX81" fmla="*/ 156752 w 1048376"/>
              <a:gd name="connsiteY81" fmla="*/ 1295516 h 2009940"/>
              <a:gd name="connsiteX82" fmla="*/ 175548 w 1048376"/>
              <a:gd name="connsiteY82" fmla="*/ 1430175 h 2009940"/>
              <a:gd name="connsiteX83" fmla="*/ 191911 w 1048376"/>
              <a:gd name="connsiteY83" fmla="*/ 1521716 h 2009940"/>
              <a:gd name="connsiteX84" fmla="*/ 195448 w 1048376"/>
              <a:gd name="connsiteY84" fmla="*/ 1538742 h 2009940"/>
              <a:gd name="connsiteX85" fmla="*/ 214022 w 1048376"/>
              <a:gd name="connsiteY85" fmla="*/ 1341729 h 2009940"/>
              <a:gd name="connsiteX86" fmla="*/ 219550 w 1048376"/>
              <a:gd name="connsiteY86" fmla="*/ 1212155 h 2009940"/>
              <a:gd name="connsiteX87" fmla="*/ 220656 w 1048376"/>
              <a:gd name="connsiteY87" fmla="*/ 1080370 h 2009940"/>
              <a:gd name="connsiteX88" fmla="*/ 210705 w 1048376"/>
              <a:gd name="connsiteY88" fmla="*/ 1063786 h 2009940"/>
              <a:gd name="connsiteX89" fmla="*/ 157637 w 1048376"/>
              <a:gd name="connsiteY89" fmla="*/ 1034599 h 2009940"/>
              <a:gd name="connsiteX90" fmla="*/ 146139 w 1048376"/>
              <a:gd name="connsiteY90" fmla="*/ 1029735 h 2009940"/>
              <a:gd name="connsiteX91" fmla="*/ 143486 w 1048376"/>
              <a:gd name="connsiteY91" fmla="*/ 1035456 h 2009940"/>
              <a:gd name="connsiteX92" fmla="*/ 1050 w 1048376"/>
              <a:gd name="connsiteY92" fmla="*/ 625618 h 2009940"/>
              <a:gd name="connsiteX93" fmla="*/ 15119 w 1048376"/>
              <a:gd name="connsiteY93" fmla="*/ 607183 h 2009940"/>
              <a:gd name="connsiteX94" fmla="*/ 121918 w 1048376"/>
              <a:gd name="connsiteY94" fmla="*/ 545713 h 2009940"/>
              <a:gd name="connsiteX95" fmla="*/ 121918 w 1048376"/>
              <a:gd name="connsiteY95" fmla="*/ 277942 h 2009940"/>
              <a:gd name="connsiteX96" fmla="*/ 399860 w 1048376"/>
              <a:gd name="connsiteY96" fmla="*/ 0 h 2009940"/>
              <a:gd name="connsiteX97" fmla="*/ 680235 w 1048376"/>
              <a:gd name="connsiteY97" fmla="*/ 0 h 2009940"/>
              <a:gd name="connsiteX98" fmla="*/ 958177 w 1048376"/>
              <a:gd name="connsiteY98" fmla="*/ 277942 h 2009940"/>
              <a:gd name="connsiteX99" fmla="*/ 958177 w 1048376"/>
              <a:gd name="connsiteY99" fmla="*/ 563844 h 2009940"/>
              <a:gd name="connsiteX100" fmla="*/ 1033356 w 1048376"/>
              <a:gd name="connsiteY100" fmla="*/ 607183 h 2009940"/>
              <a:gd name="connsiteX101" fmla="*/ 1044412 w 1048376"/>
              <a:gd name="connsiteY101" fmla="*/ 648532 h 2009940"/>
              <a:gd name="connsiteX102" fmla="*/ 1043969 w 1048376"/>
              <a:gd name="connsiteY102" fmla="*/ 649195 h 2009940"/>
              <a:gd name="connsiteX103" fmla="*/ 1002621 w 1048376"/>
              <a:gd name="connsiteY103" fmla="*/ 660251 h 2009940"/>
              <a:gd name="connsiteX104" fmla="*/ 957956 w 1048376"/>
              <a:gd name="connsiteY104" fmla="*/ 634601 h 2009940"/>
              <a:gd name="connsiteX105" fmla="*/ 957956 w 1048376"/>
              <a:gd name="connsiteY105" fmla="*/ 1801207 h 2009940"/>
              <a:gd name="connsiteX106" fmla="*/ 749222 w 1048376"/>
              <a:gd name="connsiteY106" fmla="*/ 2009940 h 2009940"/>
              <a:gd name="connsiteX107" fmla="*/ 330651 w 1048376"/>
              <a:gd name="connsiteY107" fmla="*/ 2009940 h 2009940"/>
              <a:gd name="connsiteX108" fmla="*/ 121918 w 1048376"/>
              <a:gd name="connsiteY108" fmla="*/ 1801207 h 2009940"/>
              <a:gd name="connsiteX109" fmla="*/ 121918 w 1048376"/>
              <a:gd name="connsiteY109" fmla="*/ 616249 h 2009940"/>
              <a:gd name="connsiteX110" fmla="*/ 45854 w 1048376"/>
              <a:gd name="connsiteY110" fmla="*/ 660251 h 2009940"/>
              <a:gd name="connsiteX111" fmla="*/ 4505 w 1048376"/>
              <a:gd name="connsiteY111" fmla="*/ 649195 h 2009940"/>
              <a:gd name="connsiteX112" fmla="*/ 4063 w 1048376"/>
              <a:gd name="connsiteY112" fmla="*/ 648532 h 2009940"/>
              <a:gd name="connsiteX113" fmla="*/ 1050 w 1048376"/>
              <a:gd name="connsiteY113" fmla="*/ 625618 h 2009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</a:cxnLst>
            <a:rect l="l" t="t" r="r" b="b"/>
            <a:pathLst>
              <a:path w="1048376" h="2009940">
                <a:moveTo>
                  <a:pt x="843980" y="997452"/>
                </a:moveTo>
                <a:cubicBezTo>
                  <a:pt x="842653" y="1007181"/>
                  <a:pt x="847297" y="1007402"/>
                  <a:pt x="854152" y="1002316"/>
                </a:cubicBezTo>
                <a:cubicBezTo>
                  <a:pt x="871398" y="989492"/>
                  <a:pt x="893068" y="976888"/>
                  <a:pt x="910536" y="964505"/>
                </a:cubicBezTo>
                <a:cubicBezTo>
                  <a:pt x="918718" y="958535"/>
                  <a:pt x="920487" y="950796"/>
                  <a:pt x="920487" y="941067"/>
                </a:cubicBezTo>
                <a:cubicBezTo>
                  <a:pt x="920266" y="860139"/>
                  <a:pt x="920708" y="786065"/>
                  <a:pt x="916949" y="705358"/>
                </a:cubicBezTo>
                <a:cubicBezTo>
                  <a:pt x="915622" y="676613"/>
                  <a:pt x="909652" y="647646"/>
                  <a:pt x="906114" y="619123"/>
                </a:cubicBezTo>
                <a:cubicBezTo>
                  <a:pt x="904566" y="607182"/>
                  <a:pt x="906336" y="602982"/>
                  <a:pt x="899260" y="588167"/>
                </a:cubicBezTo>
                <a:cubicBezTo>
                  <a:pt x="888646" y="622439"/>
                  <a:pt x="880907" y="644772"/>
                  <a:pt x="874715" y="676613"/>
                </a:cubicBezTo>
                <a:cubicBezTo>
                  <a:pt x="865871" y="721942"/>
                  <a:pt x="860122" y="767712"/>
                  <a:pt x="855699" y="813705"/>
                </a:cubicBezTo>
                <a:cubicBezTo>
                  <a:pt x="852825" y="844218"/>
                  <a:pt x="851277" y="868320"/>
                  <a:pt x="848624" y="899055"/>
                </a:cubicBezTo>
                <a:cubicBezTo>
                  <a:pt x="845749" y="931780"/>
                  <a:pt x="848624" y="964727"/>
                  <a:pt x="843980" y="997452"/>
                </a:cubicBezTo>
                <a:close/>
                <a:moveTo>
                  <a:pt x="843759" y="1078380"/>
                </a:moveTo>
                <a:cubicBezTo>
                  <a:pt x="843980" y="1106240"/>
                  <a:pt x="842211" y="1134101"/>
                  <a:pt x="844865" y="1161741"/>
                </a:cubicBezTo>
                <a:cubicBezTo>
                  <a:pt x="848844" y="1201099"/>
                  <a:pt x="845528" y="1236036"/>
                  <a:pt x="849066" y="1275173"/>
                </a:cubicBezTo>
                <a:cubicBezTo>
                  <a:pt x="852162" y="1311215"/>
                  <a:pt x="853267" y="1347699"/>
                  <a:pt x="855257" y="1383962"/>
                </a:cubicBezTo>
                <a:cubicBezTo>
                  <a:pt x="858574" y="1438577"/>
                  <a:pt x="864102" y="1470639"/>
                  <a:pt x="872062" y="1529013"/>
                </a:cubicBezTo>
                <a:cubicBezTo>
                  <a:pt x="874052" y="1519285"/>
                  <a:pt x="875600" y="1535868"/>
                  <a:pt x="876484" y="1530119"/>
                </a:cubicBezTo>
                <a:cubicBezTo>
                  <a:pt x="881349" y="1496288"/>
                  <a:pt x="886656" y="1462237"/>
                  <a:pt x="890636" y="1428185"/>
                </a:cubicBezTo>
                <a:cubicBezTo>
                  <a:pt x="895500" y="1385730"/>
                  <a:pt x="904345" y="1343276"/>
                  <a:pt x="907883" y="1300601"/>
                </a:cubicBezTo>
                <a:cubicBezTo>
                  <a:pt x="910757" y="1266991"/>
                  <a:pt x="912747" y="1233161"/>
                  <a:pt x="914959" y="1199330"/>
                </a:cubicBezTo>
                <a:cubicBezTo>
                  <a:pt x="918717" y="1144051"/>
                  <a:pt x="920486" y="1093195"/>
                  <a:pt x="920486" y="1037916"/>
                </a:cubicBezTo>
                <a:cubicBezTo>
                  <a:pt x="920376" y="1034378"/>
                  <a:pt x="920099" y="1031669"/>
                  <a:pt x="918828" y="1030481"/>
                </a:cubicBezTo>
                <a:cubicBezTo>
                  <a:pt x="917556" y="1029293"/>
                  <a:pt x="915290" y="1029624"/>
                  <a:pt x="911199" y="1032167"/>
                </a:cubicBezTo>
                <a:cubicBezTo>
                  <a:pt x="892626" y="1043665"/>
                  <a:pt x="869409" y="1054942"/>
                  <a:pt x="850392" y="1065997"/>
                </a:cubicBezTo>
                <a:cubicBezTo>
                  <a:pt x="845307" y="1068872"/>
                  <a:pt x="843759" y="1072852"/>
                  <a:pt x="843759" y="1078380"/>
                </a:cubicBezTo>
                <a:close/>
                <a:moveTo>
                  <a:pt x="646523" y="1967983"/>
                </a:moveTo>
                <a:cubicBezTo>
                  <a:pt x="646910" y="1970194"/>
                  <a:pt x="648735" y="1971466"/>
                  <a:pt x="653158" y="1971024"/>
                </a:cubicBezTo>
                <a:cubicBezTo>
                  <a:pt x="716617" y="1964833"/>
                  <a:pt x="766147" y="1954219"/>
                  <a:pt x="827839" y="1937856"/>
                </a:cubicBezTo>
                <a:cubicBezTo>
                  <a:pt x="846633" y="1932992"/>
                  <a:pt x="845085" y="1926580"/>
                  <a:pt x="845085" y="1910217"/>
                </a:cubicBezTo>
                <a:cubicBezTo>
                  <a:pt x="844422" y="1904910"/>
                  <a:pt x="847960" y="1897171"/>
                  <a:pt x="840442" y="1893412"/>
                </a:cubicBezTo>
                <a:cubicBezTo>
                  <a:pt x="833587" y="1889653"/>
                  <a:pt x="820542" y="1900930"/>
                  <a:pt x="815014" y="1904026"/>
                </a:cubicBezTo>
                <a:cubicBezTo>
                  <a:pt x="755755" y="1932328"/>
                  <a:pt x="730547" y="1939846"/>
                  <a:pt x="670183" y="1948027"/>
                </a:cubicBezTo>
                <a:cubicBezTo>
                  <a:pt x="660675" y="1948470"/>
                  <a:pt x="652936" y="1948248"/>
                  <a:pt x="648514" y="1959305"/>
                </a:cubicBezTo>
                <a:cubicBezTo>
                  <a:pt x="647187" y="1962621"/>
                  <a:pt x="646136" y="1965772"/>
                  <a:pt x="646523" y="1967983"/>
                </a:cubicBezTo>
                <a:close/>
                <a:moveTo>
                  <a:pt x="236133" y="1607952"/>
                </a:moveTo>
                <a:cubicBezTo>
                  <a:pt x="232816" y="1636696"/>
                  <a:pt x="242545" y="1657039"/>
                  <a:pt x="268195" y="1669421"/>
                </a:cubicBezTo>
                <a:cubicBezTo>
                  <a:pt x="351998" y="1710107"/>
                  <a:pt x="440444" y="1730007"/>
                  <a:pt x="545916" y="1730007"/>
                </a:cubicBezTo>
                <a:cubicBezTo>
                  <a:pt x="570239" y="1731776"/>
                  <a:pt x="606281" y="1726912"/>
                  <a:pt x="641881" y="1720278"/>
                </a:cubicBezTo>
                <a:cubicBezTo>
                  <a:pt x="698044" y="1709886"/>
                  <a:pt x="752218" y="1693523"/>
                  <a:pt x="803074" y="1667210"/>
                </a:cubicBezTo>
                <a:cubicBezTo>
                  <a:pt x="819437" y="1658587"/>
                  <a:pt x="829829" y="1642003"/>
                  <a:pt x="829166" y="1621660"/>
                </a:cubicBezTo>
                <a:cubicBezTo>
                  <a:pt x="828724" y="1606625"/>
                  <a:pt x="827618" y="1591810"/>
                  <a:pt x="826292" y="1576995"/>
                </a:cubicBezTo>
                <a:cubicBezTo>
                  <a:pt x="822090" y="1529898"/>
                  <a:pt x="814130" y="1483463"/>
                  <a:pt x="800421" y="1438134"/>
                </a:cubicBezTo>
                <a:cubicBezTo>
                  <a:pt x="798873" y="1433049"/>
                  <a:pt x="797325" y="1430727"/>
                  <a:pt x="795170" y="1430119"/>
                </a:cubicBezTo>
                <a:cubicBezTo>
                  <a:pt x="793013" y="1429511"/>
                  <a:pt x="790249" y="1430617"/>
                  <a:pt x="786270" y="1432386"/>
                </a:cubicBezTo>
                <a:cubicBezTo>
                  <a:pt x="685883" y="1475061"/>
                  <a:pt x="580853" y="1482358"/>
                  <a:pt x="472727" y="1472186"/>
                </a:cubicBezTo>
                <a:cubicBezTo>
                  <a:pt x="405729" y="1465995"/>
                  <a:pt x="340279" y="1460025"/>
                  <a:pt x="278587" y="1431501"/>
                </a:cubicBezTo>
                <a:cubicBezTo>
                  <a:pt x="271511" y="1428184"/>
                  <a:pt x="267532" y="1430175"/>
                  <a:pt x="265763" y="1437913"/>
                </a:cubicBezTo>
                <a:cubicBezTo>
                  <a:pt x="262003" y="1452949"/>
                  <a:pt x="257139" y="1467543"/>
                  <a:pt x="254043" y="1482579"/>
                </a:cubicBezTo>
                <a:cubicBezTo>
                  <a:pt x="245199" y="1523927"/>
                  <a:pt x="240998" y="1565939"/>
                  <a:pt x="236133" y="1607952"/>
                </a:cubicBezTo>
                <a:close/>
                <a:moveTo>
                  <a:pt x="222479" y="1901344"/>
                </a:moveTo>
                <a:cubicBezTo>
                  <a:pt x="222313" y="1904412"/>
                  <a:pt x="222977" y="1907674"/>
                  <a:pt x="222645" y="1910438"/>
                </a:cubicBezTo>
                <a:cubicBezTo>
                  <a:pt x="222645" y="1926580"/>
                  <a:pt x="221097" y="1932992"/>
                  <a:pt x="239892" y="1938077"/>
                </a:cubicBezTo>
                <a:cubicBezTo>
                  <a:pt x="301583" y="1954440"/>
                  <a:pt x="351113" y="1965054"/>
                  <a:pt x="414573" y="1971245"/>
                </a:cubicBezTo>
                <a:cubicBezTo>
                  <a:pt x="423418" y="1972129"/>
                  <a:pt x="421870" y="1966159"/>
                  <a:pt x="419217" y="1959526"/>
                </a:cubicBezTo>
                <a:cubicBezTo>
                  <a:pt x="414794" y="1948248"/>
                  <a:pt x="407055" y="1948470"/>
                  <a:pt x="397547" y="1948028"/>
                </a:cubicBezTo>
                <a:cubicBezTo>
                  <a:pt x="336962" y="1939846"/>
                  <a:pt x="311975" y="1932329"/>
                  <a:pt x="252717" y="1904026"/>
                </a:cubicBezTo>
                <a:cubicBezTo>
                  <a:pt x="247410" y="1900709"/>
                  <a:pt x="234364" y="1889653"/>
                  <a:pt x="227289" y="1893412"/>
                </a:cubicBezTo>
                <a:cubicBezTo>
                  <a:pt x="223640" y="1895402"/>
                  <a:pt x="222645" y="1898276"/>
                  <a:pt x="222479" y="1901344"/>
                </a:cubicBezTo>
                <a:close/>
                <a:moveTo>
                  <a:pt x="193899" y="562297"/>
                </a:moveTo>
                <a:cubicBezTo>
                  <a:pt x="203850" y="622440"/>
                  <a:pt x="227288" y="690102"/>
                  <a:pt x="262888" y="739189"/>
                </a:cubicBezTo>
                <a:cubicBezTo>
                  <a:pt x="272174" y="752014"/>
                  <a:pt x="285000" y="759974"/>
                  <a:pt x="300699" y="757984"/>
                </a:cubicBezTo>
                <a:cubicBezTo>
                  <a:pt x="363495" y="750024"/>
                  <a:pt x="426734" y="749582"/>
                  <a:pt x="489752" y="746707"/>
                </a:cubicBezTo>
                <a:cubicBezTo>
                  <a:pt x="557414" y="743833"/>
                  <a:pt x="625075" y="748476"/>
                  <a:pt x="692737" y="752235"/>
                </a:cubicBezTo>
                <a:cubicBezTo>
                  <a:pt x="716617" y="753562"/>
                  <a:pt x="740277" y="755994"/>
                  <a:pt x="764157" y="757763"/>
                </a:cubicBezTo>
                <a:cubicBezTo>
                  <a:pt x="780519" y="758869"/>
                  <a:pt x="794008" y="752678"/>
                  <a:pt x="804179" y="737863"/>
                </a:cubicBezTo>
                <a:cubicBezTo>
                  <a:pt x="838231" y="688333"/>
                  <a:pt x="862553" y="621776"/>
                  <a:pt x="871841" y="561854"/>
                </a:cubicBezTo>
                <a:cubicBezTo>
                  <a:pt x="874936" y="541290"/>
                  <a:pt x="869629" y="528024"/>
                  <a:pt x="851498" y="518737"/>
                </a:cubicBezTo>
                <a:cubicBezTo>
                  <a:pt x="832703" y="509228"/>
                  <a:pt x="813023" y="502595"/>
                  <a:pt x="792681" y="496846"/>
                </a:cubicBezTo>
                <a:cubicBezTo>
                  <a:pt x="707994" y="472966"/>
                  <a:pt x="621095" y="470312"/>
                  <a:pt x="531322" y="466774"/>
                </a:cubicBezTo>
                <a:cubicBezTo>
                  <a:pt x="474495" y="469649"/>
                  <a:pt x="414573" y="470312"/>
                  <a:pt x="355535" y="479378"/>
                </a:cubicBezTo>
                <a:cubicBezTo>
                  <a:pt x="307774" y="486675"/>
                  <a:pt x="260455" y="496404"/>
                  <a:pt x="216674" y="518294"/>
                </a:cubicBezTo>
                <a:cubicBezTo>
                  <a:pt x="197880" y="527803"/>
                  <a:pt x="190583" y="542175"/>
                  <a:pt x="193899" y="562297"/>
                </a:cubicBezTo>
                <a:close/>
                <a:moveTo>
                  <a:pt x="143928" y="945268"/>
                </a:moveTo>
                <a:cubicBezTo>
                  <a:pt x="144149" y="950354"/>
                  <a:pt x="143707" y="955439"/>
                  <a:pt x="148350" y="958978"/>
                </a:cubicBezTo>
                <a:cubicBezTo>
                  <a:pt x="170020" y="974677"/>
                  <a:pt x="196111" y="990155"/>
                  <a:pt x="221097" y="1008065"/>
                </a:cubicBezTo>
                <a:cubicBezTo>
                  <a:pt x="217780" y="858148"/>
                  <a:pt x="208494" y="729017"/>
                  <a:pt x="165818" y="588609"/>
                </a:cubicBezTo>
                <a:cubicBezTo>
                  <a:pt x="156089" y="641013"/>
                  <a:pt x="149456" y="685236"/>
                  <a:pt x="147908" y="738083"/>
                </a:cubicBezTo>
                <a:cubicBezTo>
                  <a:pt x="145918" y="809282"/>
                  <a:pt x="142159" y="873848"/>
                  <a:pt x="143928" y="945268"/>
                </a:cubicBezTo>
                <a:close/>
                <a:moveTo>
                  <a:pt x="143486" y="1035456"/>
                </a:moveTo>
                <a:cubicBezTo>
                  <a:pt x="143486" y="1037750"/>
                  <a:pt x="144038" y="1040237"/>
                  <a:pt x="144149" y="1042338"/>
                </a:cubicBezTo>
                <a:cubicBezTo>
                  <a:pt x="146139" y="1098501"/>
                  <a:pt x="147687" y="1150243"/>
                  <a:pt x="150340" y="1206406"/>
                </a:cubicBezTo>
                <a:cubicBezTo>
                  <a:pt x="151667" y="1236256"/>
                  <a:pt x="154099" y="1265886"/>
                  <a:pt x="156752" y="1295516"/>
                </a:cubicBezTo>
                <a:cubicBezTo>
                  <a:pt x="160954" y="1340402"/>
                  <a:pt x="170462" y="1385288"/>
                  <a:pt x="175548" y="1430175"/>
                </a:cubicBezTo>
                <a:cubicBezTo>
                  <a:pt x="179749" y="1467543"/>
                  <a:pt x="184392" y="1482579"/>
                  <a:pt x="191911" y="1521716"/>
                </a:cubicBezTo>
                <a:cubicBezTo>
                  <a:pt x="194342" y="1518179"/>
                  <a:pt x="195448" y="1539627"/>
                  <a:pt x="195448" y="1538742"/>
                </a:cubicBezTo>
                <a:cubicBezTo>
                  <a:pt x="204735" y="1473292"/>
                  <a:pt x="209378" y="1407400"/>
                  <a:pt x="214022" y="1341729"/>
                </a:cubicBezTo>
                <a:cubicBezTo>
                  <a:pt x="217118" y="1298611"/>
                  <a:pt x="217560" y="1255273"/>
                  <a:pt x="219550" y="1212155"/>
                </a:cubicBezTo>
                <a:cubicBezTo>
                  <a:pt x="221983" y="1166826"/>
                  <a:pt x="220213" y="1125699"/>
                  <a:pt x="220656" y="1080370"/>
                </a:cubicBezTo>
                <a:cubicBezTo>
                  <a:pt x="220656" y="1072189"/>
                  <a:pt x="217560" y="1067545"/>
                  <a:pt x="210705" y="1063786"/>
                </a:cubicBezTo>
                <a:cubicBezTo>
                  <a:pt x="194342" y="1054278"/>
                  <a:pt x="174000" y="1044107"/>
                  <a:pt x="157637" y="1034599"/>
                </a:cubicBezTo>
                <a:cubicBezTo>
                  <a:pt x="154099" y="1032609"/>
                  <a:pt x="150562" y="1027081"/>
                  <a:pt x="146139" y="1029735"/>
                </a:cubicBezTo>
                <a:cubicBezTo>
                  <a:pt x="144038" y="1031061"/>
                  <a:pt x="143486" y="1033162"/>
                  <a:pt x="143486" y="1035456"/>
                </a:cubicBezTo>
                <a:close/>
                <a:moveTo>
                  <a:pt x="1050" y="625618"/>
                </a:moveTo>
                <a:cubicBezTo>
                  <a:pt x="3068" y="618128"/>
                  <a:pt x="7932" y="611384"/>
                  <a:pt x="15119" y="607183"/>
                </a:cubicBezTo>
                <a:lnTo>
                  <a:pt x="121918" y="545713"/>
                </a:lnTo>
                <a:lnTo>
                  <a:pt x="121918" y="277942"/>
                </a:lnTo>
                <a:cubicBezTo>
                  <a:pt x="121918" y="125151"/>
                  <a:pt x="247069" y="0"/>
                  <a:pt x="399860" y="0"/>
                </a:cubicBezTo>
                <a:lnTo>
                  <a:pt x="680235" y="0"/>
                </a:lnTo>
                <a:cubicBezTo>
                  <a:pt x="833025" y="0"/>
                  <a:pt x="957956" y="125151"/>
                  <a:pt x="958177" y="277942"/>
                </a:cubicBezTo>
                <a:lnTo>
                  <a:pt x="958177" y="563844"/>
                </a:lnTo>
                <a:lnTo>
                  <a:pt x="1033356" y="607183"/>
                </a:lnTo>
                <a:cubicBezTo>
                  <a:pt x="1047729" y="615585"/>
                  <a:pt x="1052593" y="634159"/>
                  <a:pt x="1044412" y="648532"/>
                </a:cubicBezTo>
                <a:lnTo>
                  <a:pt x="1043969" y="649195"/>
                </a:lnTo>
                <a:cubicBezTo>
                  <a:pt x="1035567" y="663568"/>
                  <a:pt x="1016993" y="668653"/>
                  <a:pt x="1002621" y="660251"/>
                </a:cubicBezTo>
                <a:lnTo>
                  <a:pt x="957956" y="634601"/>
                </a:lnTo>
                <a:lnTo>
                  <a:pt x="957956" y="1801207"/>
                </a:lnTo>
                <a:cubicBezTo>
                  <a:pt x="957956" y="1915966"/>
                  <a:pt x="863981" y="2009940"/>
                  <a:pt x="749222" y="2009940"/>
                </a:cubicBezTo>
                <a:lnTo>
                  <a:pt x="330651" y="2009940"/>
                </a:lnTo>
                <a:cubicBezTo>
                  <a:pt x="215892" y="2009940"/>
                  <a:pt x="121918" y="1915966"/>
                  <a:pt x="121918" y="1801207"/>
                </a:cubicBezTo>
                <a:lnTo>
                  <a:pt x="121918" y="616249"/>
                </a:lnTo>
                <a:lnTo>
                  <a:pt x="45854" y="660251"/>
                </a:lnTo>
                <a:cubicBezTo>
                  <a:pt x="31481" y="668653"/>
                  <a:pt x="12907" y="663568"/>
                  <a:pt x="4505" y="649195"/>
                </a:cubicBezTo>
                <a:lnTo>
                  <a:pt x="4063" y="648532"/>
                </a:lnTo>
                <a:cubicBezTo>
                  <a:pt x="-138" y="641346"/>
                  <a:pt x="-967" y="633109"/>
                  <a:pt x="1050" y="625618"/>
                </a:cubicBezTo>
                <a:close/>
              </a:path>
            </a:pathLst>
          </a:custGeom>
          <a:solidFill>
            <a:schemeClr val="accent1"/>
          </a:solidFill>
          <a:ln w="12700" cap="flat">
            <a:solidFill>
              <a:schemeClr val="bg1"/>
            </a:solidFill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A81E8688-D00C-4CA3-8505-5C742462F534}"/>
              </a:ext>
            </a:extLst>
          </p:cNvPr>
          <p:cNvSpPr txBox="1"/>
          <p:nvPr/>
        </p:nvSpPr>
        <p:spPr>
          <a:xfrm>
            <a:off x="909510" y="2206135"/>
            <a:ext cx="2536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PowerPoint Presentation</a:t>
            </a: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BA87C585-0F83-4798-A54C-8D875A982D00}"/>
              </a:ext>
            </a:extLst>
          </p:cNvPr>
          <p:cNvSpPr txBox="1"/>
          <p:nvPr/>
        </p:nvSpPr>
        <p:spPr>
          <a:xfrm>
            <a:off x="1621299" y="3276027"/>
            <a:ext cx="2536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PowerPoint Presentation</a:t>
            </a: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EB259AC1-0812-46F8-8CB3-C8CAA3D02EE0}"/>
              </a:ext>
            </a:extLst>
          </p:cNvPr>
          <p:cNvSpPr txBox="1"/>
          <p:nvPr/>
        </p:nvSpPr>
        <p:spPr>
          <a:xfrm>
            <a:off x="3473549" y="4354866"/>
            <a:ext cx="2536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PowerPoint Presentation</a:t>
            </a: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8726F0F5-14AF-4EE7-9AE4-C863DA18A762}"/>
              </a:ext>
            </a:extLst>
          </p:cNvPr>
          <p:cNvSpPr txBox="1"/>
          <p:nvPr/>
        </p:nvSpPr>
        <p:spPr>
          <a:xfrm>
            <a:off x="2370661" y="5435673"/>
            <a:ext cx="25368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dirty="0">
                <a:solidFill>
                  <a:schemeClr val="bg1"/>
                </a:solidFill>
                <a:cs typeface="Arial" pitchFamily="34" charset="0"/>
              </a:rPr>
              <a:t>PowerPoint Presentation</a:t>
            </a:r>
          </a:p>
        </p:txBody>
      </p:sp>
      <p:grpSp>
        <p:nvGrpSpPr>
          <p:cNvPr id="331" name="Group 330">
            <a:extLst>
              <a:ext uri="{FF2B5EF4-FFF2-40B4-BE49-F238E27FC236}">
                <a16:creationId xmlns:a16="http://schemas.microsoft.com/office/drawing/2014/main" id="{142D1370-8C33-4A2F-9F4D-B2BD4B4BB7E0}"/>
              </a:ext>
            </a:extLst>
          </p:cNvPr>
          <p:cNvGrpSpPr/>
          <p:nvPr/>
        </p:nvGrpSpPr>
        <p:grpSpPr>
          <a:xfrm>
            <a:off x="8005576" y="4104041"/>
            <a:ext cx="3582863" cy="830997"/>
            <a:chOff x="7770186" y="1786116"/>
            <a:chExt cx="3582863" cy="830997"/>
          </a:xfrm>
        </p:grpSpPr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989E59D4-1D57-4804-B2BE-C36CBA2E7AE0}"/>
                </a:ext>
              </a:extLst>
            </p:cNvPr>
            <p:cNvSpPr/>
            <p:nvPr/>
          </p:nvSpPr>
          <p:spPr>
            <a:xfrm>
              <a:off x="7770186" y="1808763"/>
              <a:ext cx="324036" cy="324036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3</a:t>
              </a:r>
              <a:endParaRPr lang="ko-KR" altLang="en-US" dirty="0"/>
            </a:p>
          </p:txBody>
        </p:sp>
        <p:grpSp>
          <p:nvGrpSpPr>
            <p:cNvPr id="333" name="그룹 6">
              <a:extLst>
                <a:ext uri="{FF2B5EF4-FFF2-40B4-BE49-F238E27FC236}">
                  <a16:creationId xmlns:a16="http://schemas.microsoft.com/office/drawing/2014/main" id="{0FE59831-0F7E-4F2C-A02C-7BB7F9BD417D}"/>
                </a:ext>
              </a:extLst>
            </p:cNvPr>
            <p:cNvGrpSpPr/>
            <p:nvPr/>
          </p:nvGrpSpPr>
          <p:grpSpPr>
            <a:xfrm>
              <a:off x="8175703" y="1786116"/>
              <a:ext cx="3177346" cy="830997"/>
              <a:chOff x="6625998" y="1786115"/>
              <a:chExt cx="2175160" cy="830997"/>
            </a:xfrm>
          </p:grpSpPr>
          <p:sp>
            <p:nvSpPr>
              <p:cNvPr id="334" name="TextBox 333">
                <a:extLst>
                  <a:ext uri="{FF2B5EF4-FFF2-40B4-BE49-F238E27FC236}">
                    <a16:creationId xmlns:a16="http://schemas.microsoft.com/office/drawing/2014/main" id="{79E89BED-01EC-443A-8553-9727F1BE6A68}"/>
                  </a:ext>
                </a:extLst>
              </p:cNvPr>
              <p:cNvSpPr txBox="1"/>
              <p:nvPr/>
            </p:nvSpPr>
            <p:spPr>
              <a:xfrm>
                <a:off x="6625999" y="1786115"/>
                <a:ext cx="2175159" cy="36933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 HERE</a:t>
                </a:r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35" name="Rectangle 334">
                <a:extLst>
                  <a:ext uri="{FF2B5EF4-FFF2-40B4-BE49-F238E27FC236}">
                    <a16:creationId xmlns:a16="http://schemas.microsoft.com/office/drawing/2014/main" id="{28B811CB-04A3-43E2-ABA0-0B57BF3E82C5}"/>
                  </a:ext>
                </a:extLst>
              </p:cNvPr>
              <p:cNvSpPr/>
              <p:nvPr/>
            </p:nvSpPr>
            <p:spPr>
              <a:xfrm>
                <a:off x="6625998" y="2155447"/>
                <a:ext cx="217515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</a:p>
            </p:txBody>
          </p:sp>
        </p:grpSp>
      </p:grpSp>
      <p:grpSp>
        <p:nvGrpSpPr>
          <p:cNvPr id="336" name="Group 335">
            <a:extLst>
              <a:ext uri="{FF2B5EF4-FFF2-40B4-BE49-F238E27FC236}">
                <a16:creationId xmlns:a16="http://schemas.microsoft.com/office/drawing/2014/main" id="{61C7D239-28E9-47BB-9171-018D247458C6}"/>
              </a:ext>
            </a:extLst>
          </p:cNvPr>
          <p:cNvGrpSpPr/>
          <p:nvPr/>
        </p:nvGrpSpPr>
        <p:grpSpPr>
          <a:xfrm>
            <a:off x="6990078" y="5187484"/>
            <a:ext cx="3582863" cy="830997"/>
            <a:chOff x="7770186" y="1786116"/>
            <a:chExt cx="3582863" cy="830997"/>
          </a:xfrm>
        </p:grpSpPr>
        <p:sp>
          <p:nvSpPr>
            <p:cNvPr id="337" name="Oval 336">
              <a:extLst>
                <a:ext uri="{FF2B5EF4-FFF2-40B4-BE49-F238E27FC236}">
                  <a16:creationId xmlns:a16="http://schemas.microsoft.com/office/drawing/2014/main" id="{E66721D9-A272-451A-BEA9-9583CA17D8BA}"/>
                </a:ext>
              </a:extLst>
            </p:cNvPr>
            <p:cNvSpPr/>
            <p:nvPr/>
          </p:nvSpPr>
          <p:spPr>
            <a:xfrm>
              <a:off x="7770186" y="1808763"/>
              <a:ext cx="324036" cy="32403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4</a:t>
              </a:r>
              <a:endParaRPr lang="ko-KR" altLang="en-US" dirty="0"/>
            </a:p>
          </p:txBody>
        </p:sp>
        <p:grpSp>
          <p:nvGrpSpPr>
            <p:cNvPr id="338" name="그룹 6">
              <a:extLst>
                <a:ext uri="{FF2B5EF4-FFF2-40B4-BE49-F238E27FC236}">
                  <a16:creationId xmlns:a16="http://schemas.microsoft.com/office/drawing/2014/main" id="{A386E6A5-8FB1-4FEA-B65D-B60467F9BA1B}"/>
                </a:ext>
              </a:extLst>
            </p:cNvPr>
            <p:cNvGrpSpPr/>
            <p:nvPr/>
          </p:nvGrpSpPr>
          <p:grpSpPr>
            <a:xfrm>
              <a:off x="8175703" y="1786116"/>
              <a:ext cx="3177346" cy="830997"/>
              <a:chOff x="6625998" y="1786115"/>
              <a:chExt cx="2175160" cy="830997"/>
            </a:xfrm>
          </p:grpSpPr>
          <p:sp>
            <p:nvSpPr>
              <p:cNvPr id="339" name="TextBox 338">
                <a:extLst>
                  <a:ext uri="{FF2B5EF4-FFF2-40B4-BE49-F238E27FC236}">
                    <a16:creationId xmlns:a16="http://schemas.microsoft.com/office/drawing/2014/main" id="{3929D719-494E-40BA-AFA2-0AEE41ED3081}"/>
                  </a:ext>
                </a:extLst>
              </p:cNvPr>
              <p:cNvSpPr txBox="1"/>
              <p:nvPr/>
            </p:nvSpPr>
            <p:spPr>
              <a:xfrm>
                <a:off x="6625999" y="1786115"/>
                <a:ext cx="2175159" cy="36933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 HERE</a:t>
                </a:r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40" name="Rectangle 339">
                <a:extLst>
                  <a:ext uri="{FF2B5EF4-FFF2-40B4-BE49-F238E27FC236}">
                    <a16:creationId xmlns:a16="http://schemas.microsoft.com/office/drawing/2014/main" id="{E4386AE9-ABB4-4607-B598-025FA4493A6D}"/>
                  </a:ext>
                </a:extLst>
              </p:cNvPr>
              <p:cNvSpPr/>
              <p:nvPr/>
            </p:nvSpPr>
            <p:spPr>
              <a:xfrm>
                <a:off x="6625998" y="2155447"/>
                <a:ext cx="217515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</a:p>
            </p:txBody>
          </p:sp>
        </p:grpSp>
      </p:grpSp>
      <p:grpSp>
        <p:nvGrpSpPr>
          <p:cNvPr id="341" name="Group 340">
            <a:extLst>
              <a:ext uri="{FF2B5EF4-FFF2-40B4-BE49-F238E27FC236}">
                <a16:creationId xmlns:a16="http://schemas.microsoft.com/office/drawing/2014/main" id="{8A2C355B-4492-44B2-B0B1-AE1CE096A6AB}"/>
              </a:ext>
            </a:extLst>
          </p:cNvPr>
          <p:cNvGrpSpPr/>
          <p:nvPr/>
        </p:nvGrpSpPr>
        <p:grpSpPr>
          <a:xfrm>
            <a:off x="6166773" y="3017075"/>
            <a:ext cx="3582863" cy="830997"/>
            <a:chOff x="7770186" y="1786116"/>
            <a:chExt cx="3582863" cy="830997"/>
          </a:xfrm>
        </p:grpSpPr>
        <p:sp>
          <p:nvSpPr>
            <p:cNvPr id="342" name="Oval 341">
              <a:extLst>
                <a:ext uri="{FF2B5EF4-FFF2-40B4-BE49-F238E27FC236}">
                  <a16:creationId xmlns:a16="http://schemas.microsoft.com/office/drawing/2014/main" id="{6D305730-912C-41D9-9B9D-901ACCF62D01}"/>
                </a:ext>
              </a:extLst>
            </p:cNvPr>
            <p:cNvSpPr/>
            <p:nvPr/>
          </p:nvSpPr>
          <p:spPr>
            <a:xfrm>
              <a:off x="7770186" y="1808763"/>
              <a:ext cx="324036" cy="324036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2</a:t>
              </a:r>
              <a:endParaRPr lang="ko-KR" altLang="en-US" dirty="0"/>
            </a:p>
          </p:txBody>
        </p:sp>
        <p:grpSp>
          <p:nvGrpSpPr>
            <p:cNvPr id="343" name="그룹 6">
              <a:extLst>
                <a:ext uri="{FF2B5EF4-FFF2-40B4-BE49-F238E27FC236}">
                  <a16:creationId xmlns:a16="http://schemas.microsoft.com/office/drawing/2014/main" id="{6A1A95F7-22D5-4FAB-9377-C49D585900B9}"/>
                </a:ext>
              </a:extLst>
            </p:cNvPr>
            <p:cNvGrpSpPr/>
            <p:nvPr/>
          </p:nvGrpSpPr>
          <p:grpSpPr>
            <a:xfrm>
              <a:off x="8175703" y="1786116"/>
              <a:ext cx="3177346" cy="830997"/>
              <a:chOff x="6625998" y="1786115"/>
              <a:chExt cx="2175160" cy="830997"/>
            </a:xfrm>
          </p:grpSpPr>
          <p:sp>
            <p:nvSpPr>
              <p:cNvPr id="344" name="TextBox 343">
                <a:extLst>
                  <a:ext uri="{FF2B5EF4-FFF2-40B4-BE49-F238E27FC236}">
                    <a16:creationId xmlns:a16="http://schemas.microsoft.com/office/drawing/2014/main" id="{218498A1-73BB-4E56-87B3-585D373FDA07}"/>
                  </a:ext>
                </a:extLst>
              </p:cNvPr>
              <p:cNvSpPr txBox="1"/>
              <p:nvPr/>
            </p:nvSpPr>
            <p:spPr>
              <a:xfrm>
                <a:off x="6625999" y="1786115"/>
                <a:ext cx="2175159" cy="36933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 HERE</a:t>
                </a:r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45" name="Rectangle 344">
                <a:extLst>
                  <a:ext uri="{FF2B5EF4-FFF2-40B4-BE49-F238E27FC236}">
                    <a16:creationId xmlns:a16="http://schemas.microsoft.com/office/drawing/2014/main" id="{1317EA4B-ECBA-4F0A-9EA0-1B759339ACB6}"/>
                  </a:ext>
                </a:extLst>
              </p:cNvPr>
              <p:cNvSpPr/>
              <p:nvPr/>
            </p:nvSpPr>
            <p:spPr>
              <a:xfrm>
                <a:off x="6625998" y="2155447"/>
                <a:ext cx="217515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</a:p>
            </p:txBody>
          </p:sp>
        </p:grpSp>
      </p:grpSp>
      <p:grpSp>
        <p:nvGrpSpPr>
          <p:cNvPr id="346" name="Group 345">
            <a:extLst>
              <a:ext uri="{FF2B5EF4-FFF2-40B4-BE49-F238E27FC236}">
                <a16:creationId xmlns:a16="http://schemas.microsoft.com/office/drawing/2014/main" id="{81C6A026-D0C8-4435-A3A6-80A8865D5871}"/>
              </a:ext>
            </a:extLst>
          </p:cNvPr>
          <p:cNvGrpSpPr/>
          <p:nvPr/>
        </p:nvGrpSpPr>
        <p:grpSpPr>
          <a:xfrm>
            <a:off x="5456265" y="1970806"/>
            <a:ext cx="3582863" cy="830997"/>
            <a:chOff x="7770186" y="1786116"/>
            <a:chExt cx="3582863" cy="830997"/>
          </a:xfrm>
        </p:grpSpPr>
        <p:sp>
          <p:nvSpPr>
            <p:cNvPr id="347" name="Oval 346">
              <a:extLst>
                <a:ext uri="{FF2B5EF4-FFF2-40B4-BE49-F238E27FC236}">
                  <a16:creationId xmlns:a16="http://schemas.microsoft.com/office/drawing/2014/main" id="{9561AFE6-3477-4F35-85AC-9981703461B6}"/>
                </a:ext>
              </a:extLst>
            </p:cNvPr>
            <p:cNvSpPr/>
            <p:nvPr/>
          </p:nvSpPr>
          <p:spPr>
            <a:xfrm>
              <a:off x="7770186" y="1808763"/>
              <a:ext cx="324036" cy="324036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/>
                <a:t>1</a:t>
              </a:r>
              <a:endParaRPr lang="ko-KR" altLang="en-US" dirty="0"/>
            </a:p>
          </p:txBody>
        </p:sp>
        <p:grpSp>
          <p:nvGrpSpPr>
            <p:cNvPr id="348" name="그룹 6">
              <a:extLst>
                <a:ext uri="{FF2B5EF4-FFF2-40B4-BE49-F238E27FC236}">
                  <a16:creationId xmlns:a16="http://schemas.microsoft.com/office/drawing/2014/main" id="{674D1C5D-859B-40ED-9231-B051C1CF209F}"/>
                </a:ext>
              </a:extLst>
            </p:cNvPr>
            <p:cNvGrpSpPr/>
            <p:nvPr/>
          </p:nvGrpSpPr>
          <p:grpSpPr>
            <a:xfrm>
              <a:off x="8175703" y="1786116"/>
              <a:ext cx="3177346" cy="830997"/>
              <a:chOff x="6625998" y="1786115"/>
              <a:chExt cx="2175160" cy="830997"/>
            </a:xfrm>
          </p:grpSpPr>
          <p:sp>
            <p:nvSpPr>
              <p:cNvPr id="349" name="TextBox 348">
                <a:extLst>
                  <a:ext uri="{FF2B5EF4-FFF2-40B4-BE49-F238E27FC236}">
                    <a16:creationId xmlns:a16="http://schemas.microsoft.com/office/drawing/2014/main" id="{A2E63733-1E62-4BC0-A76F-9E7B9C64BFE9}"/>
                  </a:ext>
                </a:extLst>
              </p:cNvPr>
              <p:cNvSpPr txBox="1"/>
              <p:nvPr/>
            </p:nvSpPr>
            <p:spPr>
              <a:xfrm>
                <a:off x="6625999" y="1786115"/>
                <a:ext cx="2175159" cy="369332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CONTENT HERE</a:t>
                </a:r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350" name="Rectangle 349">
                <a:extLst>
                  <a:ext uri="{FF2B5EF4-FFF2-40B4-BE49-F238E27FC236}">
                    <a16:creationId xmlns:a16="http://schemas.microsoft.com/office/drawing/2014/main" id="{6044FE9E-3BA3-49AA-B546-DF37EF128037}"/>
                  </a:ext>
                </a:extLst>
              </p:cNvPr>
              <p:cNvSpPr/>
              <p:nvPr/>
            </p:nvSpPr>
            <p:spPr>
              <a:xfrm>
                <a:off x="6625998" y="2155447"/>
                <a:ext cx="2175159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Get a modern PowerPoint  Presentation that is beautifully designed. 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80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18</cp:revision>
  <dcterms:created xsi:type="dcterms:W3CDTF">2018-02-18T19:39:47Z</dcterms:created>
  <dcterms:modified xsi:type="dcterms:W3CDTF">2021-04-15T04:55:16Z</dcterms:modified>
</cp:coreProperties>
</file>