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805" name="Group 1804">
            <a:extLst>
              <a:ext uri="{FF2B5EF4-FFF2-40B4-BE49-F238E27FC236}">
                <a16:creationId xmlns:a16="http://schemas.microsoft.com/office/drawing/2014/main" id="{6CE830C7-07A8-47C4-BDB5-170AF0EB9443}"/>
              </a:ext>
            </a:extLst>
          </p:cNvPr>
          <p:cNvGrpSpPr/>
          <p:nvPr/>
        </p:nvGrpSpPr>
        <p:grpSpPr>
          <a:xfrm>
            <a:off x="8589655" y="4946587"/>
            <a:ext cx="1906528" cy="1354217"/>
            <a:chOff x="3320250" y="2036369"/>
            <a:chExt cx="1906528" cy="1354217"/>
          </a:xfrm>
        </p:grpSpPr>
        <p:sp>
          <p:nvSpPr>
            <p:cNvPr id="1806" name="TextBox 1805">
              <a:extLst>
                <a:ext uri="{FF2B5EF4-FFF2-40B4-BE49-F238E27FC236}">
                  <a16:creationId xmlns:a16="http://schemas.microsoft.com/office/drawing/2014/main" id="{3FCF6275-D7CA-476C-A779-8D2E04BF210C}"/>
                </a:ext>
              </a:extLst>
            </p:cNvPr>
            <p:cNvSpPr txBox="1"/>
            <p:nvPr/>
          </p:nvSpPr>
          <p:spPr>
            <a:xfrm>
              <a:off x="3335190" y="2867366"/>
              <a:ext cx="18915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PowerPoint 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1807" name="TextBox 1806">
              <a:extLst>
                <a:ext uri="{FF2B5EF4-FFF2-40B4-BE49-F238E27FC236}">
                  <a16:creationId xmlns:a16="http://schemas.microsoft.com/office/drawing/2014/main" id="{A0E1943B-AC59-4FBF-8729-747E2E785DCE}"/>
                </a:ext>
              </a:extLst>
            </p:cNvPr>
            <p:cNvSpPr txBox="1"/>
            <p:nvPr/>
          </p:nvSpPr>
          <p:spPr>
            <a:xfrm>
              <a:off x="3320250" y="2036369"/>
              <a:ext cx="19065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grpSp>
        <p:nvGrpSpPr>
          <p:cNvPr id="1821" name="Group 1820">
            <a:extLst>
              <a:ext uri="{FF2B5EF4-FFF2-40B4-BE49-F238E27FC236}">
                <a16:creationId xmlns:a16="http://schemas.microsoft.com/office/drawing/2014/main" id="{C7870FAB-1A72-441D-AF54-5EB300655FE0}"/>
              </a:ext>
            </a:extLst>
          </p:cNvPr>
          <p:cNvGrpSpPr/>
          <p:nvPr/>
        </p:nvGrpSpPr>
        <p:grpSpPr>
          <a:xfrm>
            <a:off x="3464479" y="1770947"/>
            <a:ext cx="1906528" cy="1352472"/>
            <a:chOff x="3320250" y="1514894"/>
            <a:chExt cx="1906528" cy="1352472"/>
          </a:xfrm>
        </p:grpSpPr>
        <p:sp>
          <p:nvSpPr>
            <p:cNvPr id="1822" name="TextBox 1821">
              <a:extLst>
                <a:ext uri="{FF2B5EF4-FFF2-40B4-BE49-F238E27FC236}">
                  <a16:creationId xmlns:a16="http://schemas.microsoft.com/office/drawing/2014/main" id="{0B5CCA07-556B-45E0-BE3F-225B82DC8C52}"/>
                </a:ext>
              </a:extLst>
            </p:cNvPr>
            <p:cNvSpPr txBox="1"/>
            <p:nvPr/>
          </p:nvSpPr>
          <p:spPr>
            <a:xfrm>
              <a:off x="3335190" y="1514894"/>
              <a:ext cx="18915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PowerPoint 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1823" name="TextBox 1822">
              <a:extLst>
                <a:ext uri="{FF2B5EF4-FFF2-40B4-BE49-F238E27FC236}">
                  <a16:creationId xmlns:a16="http://schemas.microsoft.com/office/drawing/2014/main" id="{FFE674DE-A3E9-4692-AE43-37E3CF261A27}"/>
                </a:ext>
              </a:extLst>
            </p:cNvPr>
            <p:cNvSpPr txBox="1"/>
            <p:nvPr/>
          </p:nvSpPr>
          <p:spPr>
            <a:xfrm>
              <a:off x="3320250" y="2036369"/>
              <a:ext cx="19065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grpSp>
        <p:nvGrpSpPr>
          <p:cNvPr id="1824" name="Group 1823">
            <a:extLst>
              <a:ext uri="{FF2B5EF4-FFF2-40B4-BE49-F238E27FC236}">
                <a16:creationId xmlns:a16="http://schemas.microsoft.com/office/drawing/2014/main" id="{FBA3DC80-DCA1-40F2-9D95-84CB547A4952}"/>
              </a:ext>
            </a:extLst>
          </p:cNvPr>
          <p:cNvGrpSpPr/>
          <p:nvPr/>
        </p:nvGrpSpPr>
        <p:grpSpPr>
          <a:xfrm>
            <a:off x="6995329" y="1764288"/>
            <a:ext cx="1906528" cy="1352472"/>
            <a:chOff x="3320250" y="1514894"/>
            <a:chExt cx="1906528" cy="1352472"/>
          </a:xfrm>
        </p:grpSpPr>
        <p:sp>
          <p:nvSpPr>
            <p:cNvPr id="1825" name="TextBox 1824">
              <a:extLst>
                <a:ext uri="{FF2B5EF4-FFF2-40B4-BE49-F238E27FC236}">
                  <a16:creationId xmlns:a16="http://schemas.microsoft.com/office/drawing/2014/main" id="{6410E7F9-5CCB-4F4E-9CB1-06559D14D7E8}"/>
                </a:ext>
              </a:extLst>
            </p:cNvPr>
            <p:cNvSpPr txBox="1"/>
            <p:nvPr/>
          </p:nvSpPr>
          <p:spPr>
            <a:xfrm>
              <a:off x="3335190" y="1514894"/>
              <a:ext cx="18915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PowerPoint 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1826" name="TextBox 1825">
              <a:extLst>
                <a:ext uri="{FF2B5EF4-FFF2-40B4-BE49-F238E27FC236}">
                  <a16:creationId xmlns:a16="http://schemas.microsoft.com/office/drawing/2014/main" id="{EADC0B77-2816-48DD-AC26-7C209AAEB1CC}"/>
                </a:ext>
              </a:extLst>
            </p:cNvPr>
            <p:cNvSpPr txBox="1"/>
            <p:nvPr/>
          </p:nvSpPr>
          <p:spPr>
            <a:xfrm>
              <a:off x="3320250" y="2036369"/>
              <a:ext cx="19065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grpSp>
        <p:nvGrpSpPr>
          <p:cNvPr id="1827" name="Group 1826">
            <a:extLst>
              <a:ext uri="{FF2B5EF4-FFF2-40B4-BE49-F238E27FC236}">
                <a16:creationId xmlns:a16="http://schemas.microsoft.com/office/drawing/2014/main" id="{D0FAF3E6-E7D1-494E-973F-1B1D406D240C}"/>
              </a:ext>
            </a:extLst>
          </p:cNvPr>
          <p:cNvGrpSpPr/>
          <p:nvPr/>
        </p:nvGrpSpPr>
        <p:grpSpPr>
          <a:xfrm>
            <a:off x="5092679" y="4946587"/>
            <a:ext cx="1906528" cy="1354217"/>
            <a:chOff x="3320250" y="2036369"/>
            <a:chExt cx="1906528" cy="1354217"/>
          </a:xfrm>
        </p:grpSpPr>
        <p:sp>
          <p:nvSpPr>
            <p:cNvPr id="1828" name="TextBox 1827">
              <a:extLst>
                <a:ext uri="{FF2B5EF4-FFF2-40B4-BE49-F238E27FC236}">
                  <a16:creationId xmlns:a16="http://schemas.microsoft.com/office/drawing/2014/main" id="{6039C9AA-CE59-409A-8017-DDAE85B218A6}"/>
                </a:ext>
              </a:extLst>
            </p:cNvPr>
            <p:cNvSpPr txBox="1"/>
            <p:nvPr/>
          </p:nvSpPr>
          <p:spPr>
            <a:xfrm>
              <a:off x="3335190" y="2867366"/>
              <a:ext cx="18915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PowerPoint 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1829" name="TextBox 1828">
              <a:extLst>
                <a:ext uri="{FF2B5EF4-FFF2-40B4-BE49-F238E27FC236}">
                  <a16:creationId xmlns:a16="http://schemas.microsoft.com/office/drawing/2014/main" id="{E8B842B2-3986-4176-8064-3884A061EF0F}"/>
                </a:ext>
              </a:extLst>
            </p:cNvPr>
            <p:cNvSpPr txBox="1"/>
            <p:nvPr/>
          </p:nvSpPr>
          <p:spPr>
            <a:xfrm>
              <a:off x="3320250" y="2036369"/>
              <a:ext cx="19065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cxnSp>
        <p:nvCxnSpPr>
          <p:cNvPr id="1817" name="Connector: Elbow 1816">
            <a:extLst>
              <a:ext uri="{FF2B5EF4-FFF2-40B4-BE49-F238E27FC236}">
                <a16:creationId xmlns:a16="http://schemas.microsoft.com/office/drawing/2014/main" id="{F9EF65FA-CE56-445F-A3AF-B0C17C78D2E8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3941339" y="1902667"/>
            <a:ext cx="1709378" cy="1468735"/>
          </a:xfrm>
          <a:prstGeom prst="bentConnector3">
            <a:avLst>
              <a:gd name="adj1" fmla="val 16901"/>
            </a:avLst>
          </a:prstGeom>
          <a:ln w="254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8" name="Connector: Elbow 1817">
            <a:extLst>
              <a:ext uri="{FF2B5EF4-FFF2-40B4-BE49-F238E27FC236}">
                <a16:creationId xmlns:a16="http://schemas.microsoft.com/office/drawing/2014/main" id="{8516C855-157F-48A9-BB28-002E9906F534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7473017" y="1902667"/>
            <a:ext cx="1709378" cy="1468735"/>
          </a:xfrm>
          <a:prstGeom prst="bentConnector3">
            <a:avLst>
              <a:gd name="adj1" fmla="val 16901"/>
            </a:avLst>
          </a:prstGeom>
          <a:ln w="254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9" name="Connector: Elbow 1818">
            <a:extLst>
              <a:ext uri="{FF2B5EF4-FFF2-40B4-BE49-F238E27FC236}">
                <a16:creationId xmlns:a16="http://schemas.microsoft.com/office/drawing/2014/main" id="{239B5737-60CE-4832-ADF2-B11A0EBF56B5}"/>
              </a:ext>
            </a:extLst>
          </p:cNvPr>
          <p:cNvCxnSpPr>
            <a:cxnSpLocks/>
          </p:cNvCxnSpPr>
          <p:nvPr/>
        </p:nvCxnSpPr>
        <p:spPr>
          <a:xfrm rot="16200000" flipH="1">
            <a:off x="5559541" y="4638183"/>
            <a:ext cx="1709378" cy="1468735"/>
          </a:xfrm>
          <a:prstGeom prst="bentConnector3">
            <a:avLst>
              <a:gd name="adj1" fmla="val 16901"/>
            </a:avLst>
          </a:prstGeom>
          <a:ln w="254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0" name="Connector: Elbow 1819">
            <a:extLst>
              <a:ext uri="{FF2B5EF4-FFF2-40B4-BE49-F238E27FC236}">
                <a16:creationId xmlns:a16="http://schemas.microsoft.com/office/drawing/2014/main" id="{75F3C6F3-C6FB-4C9B-B334-B56262E49B85}"/>
              </a:ext>
            </a:extLst>
          </p:cNvPr>
          <p:cNvCxnSpPr>
            <a:cxnSpLocks/>
          </p:cNvCxnSpPr>
          <p:nvPr/>
        </p:nvCxnSpPr>
        <p:spPr>
          <a:xfrm rot="16200000" flipH="1">
            <a:off x="9048292" y="4638183"/>
            <a:ext cx="1709378" cy="1468735"/>
          </a:xfrm>
          <a:prstGeom prst="bentConnector3">
            <a:avLst>
              <a:gd name="adj1" fmla="val 16901"/>
            </a:avLst>
          </a:prstGeom>
          <a:ln w="254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55" name="Group 1854">
            <a:extLst>
              <a:ext uri="{FF2B5EF4-FFF2-40B4-BE49-F238E27FC236}">
                <a16:creationId xmlns:a16="http://schemas.microsoft.com/office/drawing/2014/main" id="{0EA29E72-E36A-4198-9644-876C70EAFFDB}"/>
              </a:ext>
            </a:extLst>
          </p:cNvPr>
          <p:cNvGrpSpPr/>
          <p:nvPr/>
        </p:nvGrpSpPr>
        <p:grpSpPr>
          <a:xfrm>
            <a:off x="1435550" y="3352801"/>
            <a:ext cx="9486148" cy="1293468"/>
            <a:chOff x="1822596" y="3262700"/>
            <a:chExt cx="8712056" cy="1187919"/>
          </a:xfrm>
        </p:grpSpPr>
        <p:sp>
          <p:nvSpPr>
            <p:cNvPr id="1808" name="Freeform: Shape 1807">
              <a:extLst>
                <a:ext uri="{FF2B5EF4-FFF2-40B4-BE49-F238E27FC236}">
                  <a16:creationId xmlns:a16="http://schemas.microsoft.com/office/drawing/2014/main" id="{E810EF52-C6C4-4658-A484-6D2704EBBE4F}"/>
                </a:ext>
              </a:extLst>
            </p:cNvPr>
            <p:cNvSpPr/>
            <p:nvPr/>
          </p:nvSpPr>
          <p:spPr>
            <a:xfrm rot="5400000">
              <a:off x="5584664" y="-499368"/>
              <a:ext cx="1187919" cy="8712056"/>
            </a:xfrm>
            <a:custGeom>
              <a:avLst/>
              <a:gdLst>
                <a:gd name="connsiteX0" fmla="*/ 30 w 1319926"/>
                <a:gd name="connsiteY0" fmla="*/ 9003345 h 9680171"/>
                <a:gd name="connsiteX1" fmla="*/ 483053 w 1319926"/>
                <a:gd name="connsiteY1" fmla="*/ 8382714 h 9680171"/>
                <a:gd name="connsiteX2" fmla="*/ 561685 w 1319926"/>
                <a:gd name="connsiteY2" fmla="*/ 8247917 h 9680171"/>
                <a:gd name="connsiteX3" fmla="*/ 557474 w 1319926"/>
                <a:gd name="connsiteY3" fmla="*/ 7995173 h 9680171"/>
                <a:gd name="connsiteX4" fmla="*/ 558110 w 1319926"/>
                <a:gd name="connsiteY4" fmla="*/ 7957009 h 9680171"/>
                <a:gd name="connsiteX5" fmla="*/ 563190 w 1319926"/>
                <a:gd name="connsiteY5" fmla="*/ 7957009 h 9680171"/>
                <a:gd name="connsiteX6" fmla="*/ 563190 w 1319926"/>
                <a:gd name="connsiteY6" fmla="*/ 120840 h 9680171"/>
                <a:gd name="connsiteX7" fmla="*/ 578186 w 1319926"/>
                <a:gd name="connsiteY7" fmla="*/ 64942 h 9680171"/>
                <a:gd name="connsiteX8" fmla="*/ 688061 w 1319926"/>
                <a:gd name="connsiteY8" fmla="*/ 0 h 9680171"/>
                <a:gd name="connsiteX9" fmla="*/ 774415 w 1319926"/>
                <a:gd name="connsiteY9" fmla="*/ 68101 h 9680171"/>
                <a:gd name="connsiteX10" fmla="*/ 776046 w 1319926"/>
                <a:gd name="connsiteY10" fmla="*/ 86645 h 9680171"/>
                <a:gd name="connsiteX11" fmla="*/ 776046 w 1319926"/>
                <a:gd name="connsiteY11" fmla="*/ 4211032 h 9680171"/>
                <a:gd name="connsiteX12" fmla="*/ 773010 w 1319926"/>
                <a:gd name="connsiteY12" fmla="*/ 4247173 h 9680171"/>
                <a:gd name="connsiteX13" fmla="*/ 775204 w 1319926"/>
                <a:gd name="connsiteY13" fmla="*/ 4304085 h 9680171"/>
                <a:gd name="connsiteX14" fmla="*/ 776046 w 1319926"/>
                <a:gd name="connsiteY14" fmla="*/ 4306544 h 9680171"/>
                <a:gd name="connsiteX15" fmla="*/ 776046 w 1319926"/>
                <a:gd name="connsiteY15" fmla="*/ 8082011 h 9680171"/>
                <a:gd name="connsiteX16" fmla="*/ 783301 w 1319926"/>
                <a:gd name="connsiteY16" fmla="*/ 8082011 h 9680171"/>
                <a:gd name="connsiteX17" fmla="*/ 782490 w 1319926"/>
                <a:gd name="connsiteY17" fmla="*/ 8222644 h 9680171"/>
                <a:gd name="connsiteX18" fmla="*/ 783542 w 1319926"/>
                <a:gd name="connsiteY18" fmla="*/ 8405182 h 9680171"/>
                <a:gd name="connsiteX19" fmla="*/ 623469 w 1319926"/>
                <a:gd name="connsiteY19" fmla="*/ 8582103 h 9680171"/>
                <a:gd name="connsiteX20" fmla="*/ 247158 w 1319926"/>
                <a:gd name="connsiteY20" fmla="*/ 8899441 h 9680171"/>
                <a:gd name="connsiteX21" fmla="*/ 367915 w 1319926"/>
                <a:gd name="connsiteY21" fmla="*/ 9351572 h 9680171"/>
                <a:gd name="connsiteX22" fmla="*/ 940804 w 1319926"/>
                <a:gd name="connsiteY22" fmla="*/ 9359999 h 9680171"/>
                <a:gd name="connsiteX23" fmla="*/ 1092454 w 1319926"/>
                <a:gd name="connsiteY23" fmla="*/ 9081977 h 9680171"/>
                <a:gd name="connsiteX24" fmla="*/ 1218826 w 1319926"/>
                <a:gd name="connsiteY24" fmla="*/ 8997730 h 9680171"/>
                <a:gd name="connsiteX25" fmla="*/ 1319926 w 1319926"/>
                <a:gd name="connsiteY25" fmla="*/ 9104445 h 9680171"/>
                <a:gd name="connsiteX26" fmla="*/ 817240 w 1319926"/>
                <a:gd name="connsiteY26" fmla="*/ 9666099 h 9680171"/>
                <a:gd name="connsiteX27" fmla="*/ 30 w 1319926"/>
                <a:gd name="connsiteY27" fmla="*/ 9003345 h 9680171"/>
                <a:gd name="connsiteX0" fmla="*/ 30 w 1319926"/>
                <a:gd name="connsiteY0" fmla="*/ 9003345 h 9680171"/>
                <a:gd name="connsiteX1" fmla="*/ 483053 w 1319926"/>
                <a:gd name="connsiteY1" fmla="*/ 8382714 h 9680171"/>
                <a:gd name="connsiteX2" fmla="*/ 561685 w 1319926"/>
                <a:gd name="connsiteY2" fmla="*/ 8247917 h 9680171"/>
                <a:gd name="connsiteX3" fmla="*/ 558110 w 1319926"/>
                <a:gd name="connsiteY3" fmla="*/ 7957009 h 9680171"/>
                <a:gd name="connsiteX4" fmla="*/ 563190 w 1319926"/>
                <a:gd name="connsiteY4" fmla="*/ 7957009 h 9680171"/>
                <a:gd name="connsiteX5" fmla="*/ 563190 w 1319926"/>
                <a:gd name="connsiteY5" fmla="*/ 120840 h 9680171"/>
                <a:gd name="connsiteX6" fmla="*/ 578186 w 1319926"/>
                <a:gd name="connsiteY6" fmla="*/ 64942 h 9680171"/>
                <a:gd name="connsiteX7" fmla="*/ 688061 w 1319926"/>
                <a:gd name="connsiteY7" fmla="*/ 0 h 9680171"/>
                <a:gd name="connsiteX8" fmla="*/ 774415 w 1319926"/>
                <a:gd name="connsiteY8" fmla="*/ 68101 h 9680171"/>
                <a:gd name="connsiteX9" fmla="*/ 776046 w 1319926"/>
                <a:gd name="connsiteY9" fmla="*/ 86645 h 9680171"/>
                <a:gd name="connsiteX10" fmla="*/ 776046 w 1319926"/>
                <a:gd name="connsiteY10" fmla="*/ 4211032 h 9680171"/>
                <a:gd name="connsiteX11" fmla="*/ 773010 w 1319926"/>
                <a:gd name="connsiteY11" fmla="*/ 4247173 h 9680171"/>
                <a:gd name="connsiteX12" fmla="*/ 775204 w 1319926"/>
                <a:gd name="connsiteY12" fmla="*/ 4304085 h 9680171"/>
                <a:gd name="connsiteX13" fmla="*/ 776046 w 1319926"/>
                <a:gd name="connsiteY13" fmla="*/ 4306544 h 9680171"/>
                <a:gd name="connsiteX14" fmla="*/ 776046 w 1319926"/>
                <a:gd name="connsiteY14" fmla="*/ 8082011 h 9680171"/>
                <a:gd name="connsiteX15" fmla="*/ 783301 w 1319926"/>
                <a:gd name="connsiteY15" fmla="*/ 8082011 h 9680171"/>
                <a:gd name="connsiteX16" fmla="*/ 782490 w 1319926"/>
                <a:gd name="connsiteY16" fmla="*/ 8222644 h 9680171"/>
                <a:gd name="connsiteX17" fmla="*/ 783542 w 1319926"/>
                <a:gd name="connsiteY17" fmla="*/ 8405182 h 9680171"/>
                <a:gd name="connsiteX18" fmla="*/ 623469 w 1319926"/>
                <a:gd name="connsiteY18" fmla="*/ 8582103 h 9680171"/>
                <a:gd name="connsiteX19" fmla="*/ 247158 w 1319926"/>
                <a:gd name="connsiteY19" fmla="*/ 8899441 h 9680171"/>
                <a:gd name="connsiteX20" fmla="*/ 367915 w 1319926"/>
                <a:gd name="connsiteY20" fmla="*/ 9351572 h 9680171"/>
                <a:gd name="connsiteX21" fmla="*/ 940804 w 1319926"/>
                <a:gd name="connsiteY21" fmla="*/ 9359999 h 9680171"/>
                <a:gd name="connsiteX22" fmla="*/ 1092454 w 1319926"/>
                <a:gd name="connsiteY22" fmla="*/ 9081977 h 9680171"/>
                <a:gd name="connsiteX23" fmla="*/ 1218826 w 1319926"/>
                <a:gd name="connsiteY23" fmla="*/ 8997730 h 9680171"/>
                <a:gd name="connsiteX24" fmla="*/ 1319926 w 1319926"/>
                <a:gd name="connsiteY24" fmla="*/ 9104445 h 9680171"/>
                <a:gd name="connsiteX25" fmla="*/ 817240 w 1319926"/>
                <a:gd name="connsiteY25" fmla="*/ 9666099 h 9680171"/>
                <a:gd name="connsiteX26" fmla="*/ 30 w 1319926"/>
                <a:gd name="connsiteY26" fmla="*/ 9003345 h 9680171"/>
                <a:gd name="connsiteX0" fmla="*/ 30 w 1319926"/>
                <a:gd name="connsiteY0" fmla="*/ 9003345 h 9680171"/>
                <a:gd name="connsiteX1" fmla="*/ 483053 w 1319926"/>
                <a:gd name="connsiteY1" fmla="*/ 8382714 h 9680171"/>
                <a:gd name="connsiteX2" fmla="*/ 561685 w 1319926"/>
                <a:gd name="connsiteY2" fmla="*/ 8247917 h 9680171"/>
                <a:gd name="connsiteX3" fmla="*/ 558110 w 1319926"/>
                <a:gd name="connsiteY3" fmla="*/ 7957009 h 9680171"/>
                <a:gd name="connsiteX4" fmla="*/ 563190 w 1319926"/>
                <a:gd name="connsiteY4" fmla="*/ 7957009 h 9680171"/>
                <a:gd name="connsiteX5" fmla="*/ 563190 w 1319926"/>
                <a:gd name="connsiteY5" fmla="*/ 120840 h 9680171"/>
                <a:gd name="connsiteX6" fmla="*/ 578186 w 1319926"/>
                <a:gd name="connsiteY6" fmla="*/ 64942 h 9680171"/>
                <a:gd name="connsiteX7" fmla="*/ 688061 w 1319926"/>
                <a:gd name="connsiteY7" fmla="*/ 0 h 9680171"/>
                <a:gd name="connsiteX8" fmla="*/ 774415 w 1319926"/>
                <a:gd name="connsiteY8" fmla="*/ 68101 h 9680171"/>
                <a:gd name="connsiteX9" fmla="*/ 776046 w 1319926"/>
                <a:gd name="connsiteY9" fmla="*/ 86645 h 9680171"/>
                <a:gd name="connsiteX10" fmla="*/ 776046 w 1319926"/>
                <a:gd name="connsiteY10" fmla="*/ 4211032 h 9680171"/>
                <a:gd name="connsiteX11" fmla="*/ 773010 w 1319926"/>
                <a:gd name="connsiteY11" fmla="*/ 4247173 h 9680171"/>
                <a:gd name="connsiteX12" fmla="*/ 775204 w 1319926"/>
                <a:gd name="connsiteY12" fmla="*/ 4304085 h 9680171"/>
                <a:gd name="connsiteX13" fmla="*/ 776046 w 1319926"/>
                <a:gd name="connsiteY13" fmla="*/ 4306544 h 9680171"/>
                <a:gd name="connsiteX14" fmla="*/ 776046 w 1319926"/>
                <a:gd name="connsiteY14" fmla="*/ 8082011 h 9680171"/>
                <a:gd name="connsiteX15" fmla="*/ 782490 w 1319926"/>
                <a:gd name="connsiteY15" fmla="*/ 8222644 h 9680171"/>
                <a:gd name="connsiteX16" fmla="*/ 783542 w 1319926"/>
                <a:gd name="connsiteY16" fmla="*/ 8405182 h 9680171"/>
                <a:gd name="connsiteX17" fmla="*/ 623469 w 1319926"/>
                <a:gd name="connsiteY17" fmla="*/ 8582103 h 9680171"/>
                <a:gd name="connsiteX18" fmla="*/ 247158 w 1319926"/>
                <a:gd name="connsiteY18" fmla="*/ 8899441 h 9680171"/>
                <a:gd name="connsiteX19" fmla="*/ 367915 w 1319926"/>
                <a:gd name="connsiteY19" fmla="*/ 9351572 h 9680171"/>
                <a:gd name="connsiteX20" fmla="*/ 940804 w 1319926"/>
                <a:gd name="connsiteY20" fmla="*/ 9359999 h 9680171"/>
                <a:gd name="connsiteX21" fmla="*/ 1092454 w 1319926"/>
                <a:gd name="connsiteY21" fmla="*/ 9081977 h 9680171"/>
                <a:gd name="connsiteX22" fmla="*/ 1218826 w 1319926"/>
                <a:gd name="connsiteY22" fmla="*/ 8997730 h 9680171"/>
                <a:gd name="connsiteX23" fmla="*/ 1319926 w 1319926"/>
                <a:gd name="connsiteY23" fmla="*/ 9104445 h 9680171"/>
                <a:gd name="connsiteX24" fmla="*/ 817240 w 1319926"/>
                <a:gd name="connsiteY24" fmla="*/ 9666099 h 9680171"/>
                <a:gd name="connsiteX25" fmla="*/ 30 w 1319926"/>
                <a:gd name="connsiteY25" fmla="*/ 9003345 h 9680171"/>
                <a:gd name="connsiteX0" fmla="*/ 30 w 1319926"/>
                <a:gd name="connsiteY0" fmla="*/ 9003345 h 9680171"/>
                <a:gd name="connsiteX1" fmla="*/ 483053 w 1319926"/>
                <a:gd name="connsiteY1" fmla="*/ 8382714 h 9680171"/>
                <a:gd name="connsiteX2" fmla="*/ 561685 w 1319926"/>
                <a:gd name="connsiteY2" fmla="*/ 8247917 h 9680171"/>
                <a:gd name="connsiteX3" fmla="*/ 558110 w 1319926"/>
                <a:gd name="connsiteY3" fmla="*/ 7957009 h 9680171"/>
                <a:gd name="connsiteX4" fmla="*/ 563190 w 1319926"/>
                <a:gd name="connsiteY4" fmla="*/ 7957009 h 9680171"/>
                <a:gd name="connsiteX5" fmla="*/ 563190 w 1319926"/>
                <a:gd name="connsiteY5" fmla="*/ 120840 h 9680171"/>
                <a:gd name="connsiteX6" fmla="*/ 578186 w 1319926"/>
                <a:gd name="connsiteY6" fmla="*/ 64942 h 9680171"/>
                <a:gd name="connsiteX7" fmla="*/ 688061 w 1319926"/>
                <a:gd name="connsiteY7" fmla="*/ 0 h 9680171"/>
                <a:gd name="connsiteX8" fmla="*/ 774415 w 1319926"/>
                <a:gd name="connsiteY8" fmla="*/ 68101 h 9680171"/>
                <a:gd name="connsiteX9" fmla="*/ 776046 w 1319926"/>
                <a:gd name="connsiteY9" fmla="*/ 86645 h 9680171"/>
                <a:gd name="connsiteX10" fmla="*/ 776046 w 1319926"/>
                <a:gd name="connsiteY10" fmla="*/ 4211032 h 9680171"/>
                <a:gd name="connsiteX11" fmla="*/ 773010 w 1319926"/>
                <a:gd name="connsiteY11" fmla="*/ 4247173 h 9680171"/>
                <a:gd name="connsiteX12" fmla="*/ 775204 w 1319926"/>
                <a:gd name="connsiteY12" fmla="*/ 4304085 h 9680171"/>
                <a:gd name="connsiteX13" fmla="*/ 776046 w 1319926"/>
                <a:gd name="connsiteY13" fmla="*/ 4306544 h 9680171"/>
                <a:gd name="connsiteX14" fmla="*/ 782490 w 1319926"/>
                <a:gd name="connsiteY14" fmla="*/ 8222644 h 9680171"/>
                <a:gd name="connsiteX15" fmla="*/ 783542 w 1319926"/>
                <a:gd name="connsiteY15" fmla="*/ 8405182 h 9680171"/>
                <a:gd name="connsiteX16" fmla="*/ 623469 w 1319926"/>
                <a:gd name="connsiteY16" fmla="*/ 8582103 h 9680171"/>
                <a:gd name="connsiteX17" fmla="*/ 247158 w 1319926"/>
                <a:gd name="connsiteY17" fmla="*/ 8899441 h 9680171"/>
                <a:gd name="connsiteX18" fmla="*/ 367915 w 1319926"/>
                <a:gd name="connsiteY18" fmla="*/ 9351572 h 9680171"/>
                <a:gd name="connsiteX19" fmla="*/ 940804 w 1319926"/>
                <a:gd name="connsiteY19" fmla="*/ 9359999 h 9680171"/>
                <a:gd name="connsiteX20" fmla="*/ 1092454 w 1319926"/>
                <a:gd name="connsiteY20" fmla="*/ 9081977 h 9680171"/>
                <a:gd name="connsiteX21" fmla="*/ 1218826 w 1319926"/>
                <a:gd name="connsiteY21" fmla="*/ 8997730 h 9680171"/>
                <a:gd name="connsiteX22" fmla="*/ 1319926 w 1319926"/>
                <a:gd name="connsiteY22" fmla="*/ 9104445 h 9680171"/>
                <a:gd name="connsiteX23" fmla="*/ 817240 w 1319926"/>
                <a:gd name="connsiteY23" fmla="*/ 9666099 h 9680171"/>
                <a:gd name="connsiteX24" fmla="*/ 30 w 1319926"/>
                <a:gd name="connsiteY24" fmla="*/ 9003345 h 9680171"/>
                <a:gd name="connsiteX0" fmla="*/ 30 w 1319926"/>
                <a:gd name="connsiteY0" fmla="*/ 9003345 h 9680171"/>
                <a:gd name="connsiteX1" fmla="*/ 483053 w 1319926"/>
                <a:gd name="connsiteY1" fmla="*/ 8382714 h 9680171"/>
                <a:gd name="connsiteX2" fmla="*/ 561685 w 1319926"/>
                <a:gd name="connsiteY2" fmla="*/ 8247917 h 9680171"/>
                <a:gd name="connsiteX3" fmla="*/ 558110 w 1319926"/>
                <a:gd name="connsiteY3" fmla="*/ 7957009 h 9680171"/>
                <a:gd name="connsiteX4" fmla="*/ 563190 w 1319926"/>
                <a:gd name="connsiteY4" fmla="*/ 120840 h 9680171"/>
                <a:gd name="connsiteX5" fmla="*/ 578186 w 1319926"/>
                <a:gd name="connsiteY5" fmla="*/ 64942 h 9680171"/>
                <a:gd name="connsiteX6" fmla="*/ 688061 w 1319926"/>
                <a:gd name="connsiteY6" fmla="*/ 0 h 9680171"/>
                <a:gd name="connsiteX7" fmla="*/ 774415 w 1319926"/>
                <a:gd name="connsiteY7" fmla="*/ 68101 h 9680171"/>
                <a:gd name="connsiteX8" fmla="*/ 776046 w 1319926"/>
                <a:gd name="connsiteY8" fmla="*/ 86645 h 9680171"/>
                <a:gd name="connsiteX9" fmla="*/ 776046 w 1319926"/>
                <a:gd name="connsiteY9" fmla="*/ 4211032 h 9680171"/>
                <a:gd name="connsiteX10" fmla="*/ 773010 w 1319926"/>
                <a:gd name="connsiteY10" fmla="*/ 4247173 h 9680171"/>
                <a:gd name="connsiteX11" fmla="*/ 775204 w 1319926"/>
                <a:gd name="connsiteY11" fmla="*/ 4304085 h 9680171"/>
                <a:gd name="connsiteX12" fmla="*/ 776046 w 1319926"/>
                <a:gd name="connsiteY12" fmla="*/ 4306544 h 9680171"/>
                <a:gd name="connsiteX13" fmla="*/ 782490 w 1319926"/>
                <a:gd name="connsiteY13" fmla="*/ 8222644 h 9680171"/>
                <a:gd name="connsiteX14" fmla="*/ 783542 w 1319926"/>
                <a:gd name="connsiteY14" fmla="*/ 8405182 h 9680171"/>
                <a:gd name="connsiteX15" fmla="*/ 623469 w 1319926"/>
                <a:gd name="connsiteY15" fmla="*/ 8582103 h 9680171"/>
                <a:gd name="connsiteX16" fmla="*/ 247158 w 1319926"/>
                <a:gd name="connsiteY16" fmla="*/ 8899441 h 9680171"/>
                <a:gd name="connsiteX17" fmla="*/ 367915 w 1319926"/>
                <a:gd name="connsiteY17" fmla="*/ 9351572 h 9680171"/>
                <a:gd name="connsiteX18" fmla="*/ 940804 w 1319926"/>
                <a:gd name="connsiteY18" fmla="*/ 9359999 h 9680171"/>
                <a:gd name="connsiteX19" fmla="*/ 1092454 w 1319926"/>
                <a:gd name="connsiteY19" fmla="*/ 9081977 h 9680171"/>
                <a:gd name="connsiteX20" fmla="*/ 1218826 w 1319926"/>
                <a:gd name="connsiteY20" fmla="*/ 8997730 h 9680171"/>
                <a:gd name="connsiteX21" fmla="*/ 1319926 w 1319926"/>
                <a:gd name="connsiteY21" fmla="*/ 9104445 h 9680171"/>
                <a:gd name="connsiteX22" fmla="*/ 817240 w 1319926"/>
                <a:gd name="connsiteY22" fmla="*/ 9666099 h 9680171"/>
                <a:gd name="connsiteX23" fmla="*/ 30 w 1319926"/>
                <a:gd name="connsiteY23" fmla="*/ 9003345 h 9680171"/>
                <a:gd name="connsiteX0" fmla="*/ 30 w 1319926"/>
                <a:gd name="connsiteY0" fmla="*/ 9003345 h 9680171"/>
                <a:gd name="connsiteX1" fmla="*/ 483053 w 1319926"/>
                <a:gd name="connsiteY1" fmla="*/ 8382714 h 9680171"/>
                <a:gd name="connsiteX2" fmla="*/ 561685 w 1319926"/>
                <a:gd name="connsiteY2" fmla="*/ 8247917 h 9680171"/>
                <a:gd name="connsiteX3" fmla="*/ 563190 w 1319926"/>
                <a:gd name="connsiteY3" fmla="*/ 120840 h 9680171"/>
                <a:gd name="connsiteX4" fmla="*/ 578186 w 1319926"/>
                <a:gd name="connsiteY4" fmla="*/ 64942 h 9680171"/>
                <a:gd name="connsiteX5" fmla="*/ 688061 w 1319926"/>
                <a:gd name="connsiteY5" fmla="*/ 0 h 9680171"/>
                <a:gd name="connsiteX6" fmla="*/ 774415 w 1319926"/>
                <a:gd name="connsiteY6" fmla="*/ 68101 h 9680171"/>
                <a:gd name="connsiteX7" fmla="*/ 776046 w 1319926"/>
                <a:gd name="connsiteY7" fmla="*/ 86645 h 9680171"/>
                <a:gd name="connsiteX8" fmla="*/ 776046 w 1319926"/>
                <a:gd name="connsiteY8" fmla="*/ 4211032 h 9680171"/>
                <a:gd name="connsiteX9" fmla="*/ 773010 w 1319926"/>
                <a:gd name="connsiteY9" fmla="*/ 4247173 h 9680171"/>
                <a:gd name="connsiteX10" fmla="*/ 775204 w 1319926"/>
                <a:gd name="connsiteY10" fmla="*/ 4304085 h 9680171"/>
                <a:gd name="connsiteX11" fmla="*/ 776046 w 1319926"/>
                <a:gd name="connsiteY11" fmla="*/ 4306544 h 9680171"/>
                <a:gd name="connsiteX12" fmla="*/ 782490 w 1319926"/>
                <a:gd name="connsiteY12" fmla="*/ 8222644 h 9680171"/>
                <a:gd name="connsiteX13" fmla="*/ 783542 w 1319926"/>
                <a:gd name="connsiteY13" fmla="*/ 8405182 h 9680171"/>
                <a:gd name="connsiteX14" fmla="*/ 623469 w 1319926"/>
                <a:gd name="connsiteY14" fmla="*/ 8582103 h 9680171"/>
                <a:gd name="connsiteX15" fmla="*/ 247158 w 1319926"/>
                <a:gd name="connsiteY15" fmla="*/ 8899441 h 9680171"/>
                <a:gd name="connsiteX16" fmla="*/ 367915 w 1319926"/>
                <a:gd name="connsiteY16" fmla="*/ 9351572 h 9680171"/>
                <a:gd name="connsiteX17" fmla="*/ 940804 w 1319926"/>
                <a:gd name="connsiteY17" fmla="*/ 9359999 h 9680171"/>
                <a:gd name="connsiteX18" fmla="*/ 1092454 w 1319926"/>
                <a:gd name="connsiteY18" fmla="*/ 9081977 h 9680171"/>
                <a:gd name="connsiteX19" fmla="*/ 1218826 w 1319926"/>
                <a:gd name="connsiteY19" fmla="*/ 8997730 h 9680171"/>
                <a:gd name="connsiteX20" fmla="*/ 1319926 w 1319926"/>
                <a:gd name="connsiteY20" fmla="*/ 9104445 h 9680171"/>
                <a:gd name="connsiteX21" fmla="*/ 817240 w 1319926"/>
                <a:gd name="connsiteY21" fmla="*/ 9666099 h 9680171"/>
                <a:gd name="connsiteX22" fmla="*/ 30 w 1319926"/>
                <a:gd name="connsiteY22" fmla="*/ 9003345 h 9680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19926" h="9680171">
                  <a:moveTo>
                    <a:pt x="30" y="9003345"/>
                  </a:moveTo>
                  <a:cubicBezTo>
                    <a:pt x="-2777" y="8711286"/>
                    <a:pt x="193801" y="8458540"/>
                    <a:pt x="483053" y="8382714"/>
                  </a:cubicBezTo>
                  <a:cubicBezTo>
                    <a:pt x="558878" y="8363058"/>
                    <a:pt x="564497" y="8329357"/>
                    <a:pt x="561685" y="8247917"/>
                  </a:cubicBezTo>
                  <a:cubicBezTo>
                    <a:pt x="575041" y="6870938"/>
                    <a:pt x="560440" y="1484669"/>
                    <a:pt x="563190" y="120840"/>
                  </a:cubicBezTo>
                  <a:lnTo>
                    <a:pt x="578186" y="64942"/>
                  </a:lnTo>
                  <a:cubicBezTo>
                    <a:pt x="594685" y="28785"/>
                    <a:pt x="626279" y="0"/>
                    <a:pt x="688061" y="0"/>
                  </a:cubicBezTo>
                  <a:cubicBezTo>
                    <a:pt x="744226" y="0"/>
                    <a:pt x="765990" y="30189"/>
                    <a:pt x="774415" y="68101"/>
                  </a:cubicBezTo>
                  <a:lnTo>
                    <a:pt x="776046" y="86645"/>
                  </a:lnTo>
                  <a:lnTo>
                    <a:pt x="776046" y="4211032"/>
                  </a:lnTo>
                  <a:lnTo>
                    <a:pt x="773010" y="4247173"/>
                  </a:lnTo>
                  <a:cubicBezTo>
                    <a:pt x="771957" y="4266655"/>
                    <a:pt x="772133" y="4285348"/>
                    <a:pt x="775204" y="4304085"/>
                  </a:cubicBezTo>
                  <a:lnTo>
                    <a:pt x="776046" y="4306544"/>
                  </a:lnTo>
                  <a:lnTo>
                    <a:pt x="782490" y="8222644"/>
                  </a:lnTo>
                  <a:cubicBezTo>
                    <a:pt x="782139" y="8283724"/>
                    <a:pt x="782139" y="8344804"/>
                    <a:pt x="783542" y="8405182"/>
                  </a:cubicBezTo>
                  <a:cubicBezTo>
                    <a:pt x="786350" y="8481007"/>
                    <a:pt x="713336" y="8570870"/>
                    <a:pt x="623469" y="8582103"/>
                  </a:cubicBezTo>
                  <a:cubicBezTo>
                    <a:pt x="398805" y="8612993"/>
                    <a:pt x="334217" y="8683204"/>
                    <a:pt x="247158" y="8899441"/>
                  </a:cubicBezTo>
                  <a:cubicBezTo>
                    <a:pt x="179759" y="9073551"/>
                    <a:pt x="255585" y="9267325"/>
                    <a:pt x="367915" y="9351572"/>
                  </a:cubicBezTo>
                  <a:cubicBezTo>
                    <a:pt x="544837" y="9480755"/>
                    <a:pt x="794776" y="9483562"/>
                    <a:pt x="940804" y="9359999"/>
                  </a:cubicBezTo>
                  <a:cubicBezTo>
                    <a:pt x="1044711" y="9272940"/>
                    <a:pt x="1081220" y="9228009"/>
                    <a:pt x="1092454" y="9081977"/>
                  </a:cubicBezTo>
                  <a:cubicBezTo>
                    <a:pt x="1098069" y="9011771"/>
                    <a:pt x="1157042" y="8997730"/>
                    <a:pt x="1218826" y="8997730"/>
                  </a:cubicBezTo>
                  <a:cubicBezTo>
                    <a:pt x="1300266" y="8997730"/>
                    <a:pt x="1319926" y="9053895"/>
                    <a:pt x="1319926" y="9104445"/>
                  </a:cubicBezTo>
                  <a:cubicBezTo>
                    <a:pt x="1319926" y="9343146"/>
                    <a:pt x="1084028" y="9618360"/>
                    <a:pt x="817240" y="9666099"/>
                  </a:cubicBezTo>
                  <a:cubicBezTo>
                    <a:pt x="325791" y="9753158"/>
                    <a:pt x="5645" y="9424586"/>
                    <a:pt x="30" y="9003345"/>
                  </a:cubicBezTo>
                  <a:close/>
                </a:path>
              </a:pathLst>
            </a:custGeom>
            <a:solidFill>
              <a:schemeClr val="accent2"/>
            </a:solidFill>
            <a:ln w="7416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809" name="Freeform: Shape 1808">
              <a:extLst>
                <a:ext uri="{FF2B5EF4-FFF2-40B4-BE49-F238E27FC236}">
                  <a16:creationId xmlns:a16="http://schemas.microsoft.com/office/drawing/2014/main" id="{DF2A439B-88A9-4077-AE28-991402405F77}"/>
                </a:ext>
              </a:extLst>
            </p:cNvPr>
            <p:cNvSpPr/>
            <p:nvPr/>
          </p:nvSpPr>
          <p:spPr>
            <a:xfrm rot="5400000">
              <a:off x="3690859" y="3234803"/>
              <a:ext cx="1123164" cy="1265757"/>
            </a:xfrm>
            <a:custGeom>
              <a:avLst/>
              <a:gdLst>
                <a:gd name="connsiteX0" fmla="*/ 481 w 1247975"/>
                <a:gd name="connsiteY0" fmla="*/ 1328062 h 1695236"/>
                <a:gd name="connsiteX1" fmla="*/ 4519 w 1247975"/>
                <a:gd name="connsiteY1" fmla="*/ 1295855 h 1695236"/>
                <a:gd name="connsiteX2" fmla="*/ 69106 w 1247975"/>
                <a:gd name="connsiteY2" fmla="*/ 737009 h 1695236"/>
                <a:gd name="connsiteX3" fmla="*/ 46643 w 1247975"/>
                <a:gd name="connsiteY3" fmla="*/ 467414 h 1695236"/>
                <a:gd name="connsiteX4" fmla="*/ 321853 w 1247975"/>
                <a:gd name="connsiteY4" fmla="*/ 169736 h 1695236"/>
                <a:gd name="connsiteX5" fmla="*/ 498775 w 1247975"/>
                <a:gd name="connsiteY5" fmla="*/ 4049 h 1695236"/>
                <a:gd name="connsiteX6" fmla="*/ 498737 w 1247975"/>
                <a:gd name="connsiteY6" fmla="*/ 0 h 1695236"/>
                <a:gd name="connsiteX7" fmla="*/ 721612 w 1247975"/>
                <a:gd name="connsiteY7" fmla="*/ 0 h 1695236"/>
                <a:gd name="connsiteX8" fmla="*/ 721685 w 1247975"/>
                <a:gd name="connsiteY8" fmla="*/ 8260 h 1695236"/>
                <a:gd name="connsiteX9" fmla="*/ 720632 w 1247975"/>
                <a:gd name="connsiteY9" fmla="*/ 127612 h 1695236"/>
                <a:gd name="connsiteX10" fmla="*/ 832962 w 1247975"/>
                <a:gd name="connsiteY10" fmla="*/ 217475 h 1695236"/>
                <a:gd name="connsiteX11" fmla="*/ 950911 w 1247975"/>
                <a:gd name="connsiteY11" fmla="*/ 178162 h 1695236"/>
                <a:gd name="connsiteX12" fmla="*/ 1144682 w 1247975"/>
                <a:gd name="connsiteY12" fmla="*/ 239942 h 1695236"/>
                <a:gd name="connsiteX13" fmla="*/ 1237356 w 1247975"/>
                <a:gd name="connsiteY13" fmla="*/ 467414 h 1695236"/>
                <a:gd name="connsiteX14" fmla="*/ 1203654 w 1247975"/>
                <a:gd name="connsiteY14" fmla="*/ 1208800 h 1695236"/>
                <a:gd name="connsiteX15" fmla="*/ 903169 w 1247975"/>
                <a:gd name="connsiteY15" fmla="*/ 1551408 h 1695236"/>
                <a:gd name="connsiteX16" fmla="*/ 717821 w 1247975"/>
                <a:gd name="connsiteY16" fmla="*/ 1691825 h 1695236"/>
                <a:gd name="connsiteX17" fmla="*/ 717952 w 1247975"/>
                <a:gd name="connsiteY17" fmla="*/ 1695236 h 1695236"/>
                <a:gd name="connsiteX18" fmla="*/ 500918 w 1247975"/>
                <a:gd name="connsiteY18" fmla="*/ 1695236 h 1695236"/>
                <a:gd name="connsiteX19" fmla="*/ 501583 w 1247975"/>
                <a:gd name="connsiteY19" fmla="*/ 1655316 h 1695236"/>
                <a:gd name="connsiteX20" fmla="*/ 386445 w 1247975"/>
                <a:gd name="connsiteY20" fmla="*/ 1548601 h 1695236"/>
                <a:gd name="connsiteX21" fmla="*/ 49450 w 1247975"/>
                <a:gd name="connsiteY21" fmla="*/ 1436271 h 1695236"/>
                <a:gd name="connsiteX22" fmla="*/ 481 w 1247975"/>
                <a:gd name="connsiteY22" fmla="*/ 1328062 h 1695236"/>
                <a:gd name="connsiteX0" fmla="*/ 481 w 1247975"/>
                <a:gd name="connsiteY0" fmla="*/ 1328062 h 1695236"/>
                <a:gd name="connsiteX1" fmla="*/ 4519 w 1247975"/>
                <a:gd name="connsiteY1" fmla="*/ 1295855 h 1695236"/>
                <a:gd name="connsiteX2" fmla="*/ 69106 w 1247975"/>
                <a:gd name="connsiteY2" fmla="*/ 737009 h 1695236"/>
                <a:gd name="connsiteX3" fmla="*/ 46643 w 1247975"/>
                <a:gd name="connsiteY3" fmla="*/ 467414 h 1695236"/>
                <a:gd name="connsiteX4" fmla="*/ 321853 w 1247975"/>
                <a:gd name="connsiteY4" fmla="*/ 169736 h 1695236"/>
                <a:gd name="connsiteX5" fmla="*/ 498775 w 1247975"/>
                <a:gd name="connsiteY5" fmla="*/ 4049 h 1695236"/>
                <a:gd name="connsiteX6" fmla="*/ 498737 w 1247975"/>
                <a:gd name="connsiteY6" fmla="*/ 0 h 1695236"/>
                <a:gd name="connsiteX7" fmla="*/ 721612 w 1247975"/>
                <a:gd name="connsiteY7" fmla="*/ 0 h 1695236"/>
                <a:gd name="connsiteX8" fmla="*/ 721685 w 1247975"/>
                <a:gd name="connsiteY8" fmla="*/ 8260 h 1695236"/>
                <a:gd name="connsiteX9" fmla="*/ 720632 w 1247975"/>
                <a:gd name="connsiteY9" fmla="*/ 127612 h 1695236"/>
                <a:gd name="connsiteX10" fmla="*/ 832962 w 1247975"/>
                <a:gd name="connsiteY10" fmla="*/ 217475 h 1695236"/>
                <a:gd name="connsiteX11" fmla="*/ 950911 w 1247975"/>
                <a:gd name="connsiteY11" fmla="*/ 178162 h 1695236"/>
                <a:gd name="connsiteX12" fmla="*/ 1144682 w 1247975"/>
                <a:gd name="connsiteY12" fmla="*/ 239942 h 1695236"/>
                <a:gd name="connsiteX13" fmla="*/ 1237356 w 1247975"/>
                <a:gd name="connsiteY13" fmla="*/ 467414 h 1695236"/>
                <a:gd name="connsiteX14" fmla="*/ 1203654 w 1247975"/>
                <a:gd name="connsiteY14" fmla="*/ 1208800 h 1695236"/>
                <a:gd name="connsiteX15" fmla="*/ 903169 w 1247975"/>
                <a:gd name="connsiteY15" fmla="*/ 1551408 h 1695236"/>
                <a:gd name="connsiteX16" fmla="*/ 717821 w 1247975"/>
                <a:gd name="connsiteY16" fmla="*/ 1691825 h 1695236"/>
                <a:gd name="connsiteX17" fmla="*/ 717952 w 1247975"/>
                <a:gd name="connsiteY17" fmla="*/ 1695236 h 1695236"/>
                <a:gd name="connsiteX18" fmla="*/ 500918 w 1247975"/>
                <a:gd name="connsiteY18" fmla="*/ 1695236 h 1695236"/>
                <a:gd name="connsiteX19" fmla="*/ 386445 w 1247975"/>
                <a:gd name="connsiteY19" fmla="*/ 1548601 h 1695236"/>
                <a:gd name="connsiteX20" fmla="*/ 49450 w 1247975"/>
                <a:gd name="connsiteY20" fmla="*/ 1436271 h 1695236"/>
                <a:gd name="connsiteX21" fmla="*/ 481 w 1247975"/>
                <a:gd name="connsiteY21" fmla="*/ 1328062 h 1695236"/>
                <a:gd name="connsiteX0" fmla="*/ 481 w 1247975"/>
                <a:gd name="connsiteY0" fmla="*/ 1328062 h 1695236"/>
                <a:gd name="connsiteX1" fmla="*/ 4519 w 1247975"/>
                <a:gd name="connsiteY1" fmla="*/ 1295855 h 1695236"/>
                <a:gd name="connsiteX2" fmla="*/ 69106 w 1247975"/>
                <a:gd name="connsiteY2" fmla="*/ 737009 h 1695236"/>
                <a:gd name="connsiteX3" fmla="*/ 46643 w 1247975"/>
                <a:gd name="connsiteY3" fmla="*/ 467414 h 1695236"/>
                <a:gd name="connsiteX4" fmla="*/ 321853 w 1247975"/>
                <a:gd name="connsiteY4" fmla="*/ 169736 h 1695236"/>
                <a:gd name="connsiteX5" fmla="*/ 498775 w 1247975"/>
                <a:gd name="connsiteY5" fmla="*/ 4049 h 1695236"/>
                <a:gd name="connsiteX6" fmla="*/ 498737 w 1247975"/>
                <a:gd name="connsiteY6" fmla="*/ 0 h 1695236"/>
                <a:gd name="connsiteX7" fmla="*/ 721612 w 1247975"/>
                <a:gd name="connsiteY7" fmla="*/ 0 h 1695236"/>
                <a:gd name="connsiteX8" fmla="*/ 721685 w 1247975"/>
                <a:gd name="connsiteY8" fmla="*/ 8260 h 1695236"/>
                <a:gd name="connsiteX9" fmla="*/ 720632 w 1247975"/>
                <a:gd name="connsiteY9" fmla="*/ 127612 h 1695236"/>
                <a:gd name="connsiteX10" fmla="*/ 832962 w 1247975"/>
                <a:gd name="connsiteY10" fmla="*/ 217475 h 1695236"/>
                <a:gd name="connsiteX11" fmla="*/ 950911 w 1247975"/>
                <a:gd name="connsiteY11" fmla="*/ 178162 h 1695236"/>
                <a:gd name="connsiteX12" fmla="*/ 1144682 w 1247975"/>
                <a:gd name="connsiteY12" fmla="*/ 239942 h 1695236"/>
                <a:gd name="connsiteX13" fmla="*/ 1237356 w 1247975"/>
                <a:gd name="connsiteY13" fmla="*/ 467414 h 1695236"/>
                <a:gd name="connsiteX14" fmla="*/ 1203654 w 1247975"/>
                <a:gd name="connsiteY14" fmla="*/ 1208800 h 1695236"/>
                <a:gd name="connsiteX15" fmla="*/ 903169 w 1247975"/>
                <a:gd name="connsiteY15" fmla="*/ 1551408 h 1695236"/>
                <a:gd name="connsiteX16" fmla="*/ 717821 w 1247975"/>
                <a:gd name="connsiteY16" fmla="*/ 1691825 h 1695236"/>
                <a:gd name="connsiteX17" fmla="*/ 717952 w 1247975"/>
                <a:gd name="connsiteY17" fmla="*/ 1695236 h 1695236"/>
                <a:gd name="connsiteX18" fmla="*/ 386445 w 1247975"/>
                <a:gd name="connsiteY18" fmla="*/ 1548601 h 1695236"/>
                <a:gd name="connsiteX19" fmla="*/ 49450 w 1247975"/>
                <a:gd name="connsiteY19" fmla="*/ 1436271 h 1695236"/>
                <a:gd name="connsiteX20" fmla="*/ 481 w 1247975"/>
                <a:gd name="connsiteY20" fmla="*/ 1328062 h 1695236"/>
                <a:gd name="connsiteX0" fmla="*/ 481 w 1247975"/>
                <a:gd name="connsiteY0" fmla="*/ 1328062 h 1691825"/>
                <a:gd name="connsiteX1" fmla="*/ 4519 w 1247975"/>
                <a:gd name="connsiteY1" fmla="*/ 1295855 h 1691825"/>
                <a:gd name="connsiteX2" fmla="*/ 69106 w 1247975"/>
                <a:gd name="connsiteY2" fmla="*/ 737009 h 1691825"/>
                <a:gd name="connsiteX3" fmla="*/ 46643 w 1247975"/>
                <a:gd name="connsiteY3" fmla="*/ 467414 h 1691825"/>
                <a:gd name="connsiteX4" fmla="*/ 321853 w 1247975"/>
                <a:gd name="connsiteY4" fmla="*/ 169736 h 1691825"/>
                <a:gd name="connsiteX5" fmla="*/ 498775 w 1247975"/>
                <a:gd name="connsiteY5" fmla="*/ 4049 h 1691825"/>
                <a:gd name="connsiteX6" fmla="*/ 498737 w 1247975"/>
                <a:gd name="connsiteY6" fmla="*/ 0 h 1691825"/>
                <a:gd name="connsiteX7" fmla="*/ 721612 w 1247975"/>
                <a:gd name="connsiteY7" fmla="*/ 0 h 1691825"/>
                <a:gd name="connsiteX8" fmla="*/ 721685 w 1247975"/>
                <a:gd name="connsiteY8" fmla="*/ 8260 h 1691825"/>
                <a:gd name="connsiteX9" fmla="*/ 720632 w 1247975"/>
                <a:gd name="connsiteY9" fmla="*/ 127612 h 1691825"/>
                <a:gd name="connsiteX10" fmla="*/ 832962 w 1247975"/>
                <a:gd name="connsiteY10" fmla="*/ 217475 h 1691825"/>
                <a:gd name="connsiteX11" fmla="*/ 950911 w 1247975"/>
                <a:gd name="connsiteY11" fmla="*/ 178162 h 1691825"/>
                <a:gd name="connsiteX12" fmla="*/ 1144682 w 1247975"/>
                <a:gd name="connsiteY12" fmla="*/ 239942 h 1691825"/>
                <a:gd name="connsiteX13" fmla="*/ 1237356 w 1247975"/>
                <a:gd name="connsiteY13" fmla="*/ 467414 h 1691825"/>
                <a:gd name="connsiteX14" fmla="*/ 1203654 w 1247975"/>
                <a:gd name="connsiteY14" fmla="*/ 1208800 h 1691825"/>
                <a:gd name="connsiteX15" fmla="*/ 903169 w 1247975"/>
                <a:gd name="connsiteY15" fmla="*/ 1551408 h 1691825"/>
                <a:gd name="connsiteX16" fmla="*/ 717821 w 1247975"/>
                <a:gd name="connsiteY16" fmla="*/ 1691825 h 1691825"/>
                <a:gd name="connsiteX17" fmla="*/ 386445 w 1247975"/>
                <a:gd name="connsiteY17" fmla="*/ 1548601 h 1691825"/>
                <a:gd name="connsiteX18" fmla="*/ 49450 w 1247975"/>
                <a:gd name="connsiteY18" fmla="*/ 1436271 h 1691825"/>
                <a:gd name="connsiteX19" fmla="*/ 481 w 1247975"/>
                <a:gd name="connsiteY19" fmla="*/ 1328062 h 1691825"/>
                <a:gd name="connsiteX0" fmla="*/ 481 w 1247975"/>
                <a:gd name="connsiteY0" fmla="*/ 1328062 h 1580471"/>
                <a:gd name="connsiteX1" fmla="*/ 4519 w 1247975"/>
                <a:gd name="connsiteY1" fmla="*/ 1295855 h 1580471"/>
                <a:gd name="connsiteX2" fmla="*/ 69106 w 1247975"/>
                <a:gd name="connsiteY2" fmla="*/ 737009 h 1580471"/>
                <a:gd name="connsiteX3" fmla="*/ 46643 w 1247975"/>
                <a:gd name="connsiteY3" fmla="*/ 467414 h 1580471"/>
                <a:gd name="connsiteX4" fmla="*/ 321853 w 1247975"/>
                <a:gd name="connsiteY4" fmla="*/ 169736 h 1580471"/>
                <a:gd name="connsiteX5" fmla="*/ 498775 w 1247975"/>
                <a:gd name="connsiteY5" fmla="*/ 4049 h 1580471"/>
                <a:gd name="connsiteX6" fmla="*/ 498737 w 1247975"/>
                <a:gd name="connsiteY6" fmla="*/ 0 h 1580471"/>
                <a:gd name="connsiteX7" fmla="*/ 721612 w 1247975"/>
                <a:gd name="connsiteY7" fmla="*/ 0 h 1580471"/>
                <a:gd name="connsiteX8" fmla="*/ 721685 w 1247975"/>
                <a:gd name="connsiteY8" fmla="*/ 8260 h 1580471"/>
                <a:gd name="connsiteX9" fmla="*/ 720632 w 1247975"/>
                <a:gd name="connsiteY9" fmla="*/ 127612 h 1580471"/>
                <a:gd name="connsiteX10" fmla="*/ 832962 w 1247975"/>
                <a:gd name="connsiteY10" fmla="*/ 217475 h 1580471"/>
                <a:gd name="connsiteX11" fmla="*/ 950911 w 1247975"/>
                <a:gd name="connsiteY11" fmla="*/ 178162 h 1580471"/>
                <a:gd name="connsiteX12" fmla="*/ 1144682 w 1247975"/>
                <a:gd name="connsiteY12" fmla="*/ 239942 h 1580471"/>
                <a:gd name="connsiteX13" fmla="*/ 1237356 w 1247975"/>
                <a:gd name="connsiteY13" fmla="*/ 467414 h 1580471"/>
                <a:gd name="connsiteX14" fmla="*/ 1203654 w 1247975"/>
                <a:gd name="connsiteY14" fmla="*/ 1208800 h 1580471"/>
                <a:gd name="connsiteX15" fmla="*/ 903169 w 1247975"/>
                <a:gd name="connsiteY15" fmla="*/ 1551408 h 1580471"/>
                <a:gd name="connsiteX16" fmla="*/ 386445 w 1247975"/>
                <a:gd name="connsiteY16" fmla="*/ 1548601 h 1580471"/>
                <a:gd name="connsiteX17" fmla="*/ 49450 w 1247975"/>
                <a:gd name="connsiteY17" fmla="*/ 1436271 h 1580471"/>
                <a:gd name="connsiteX18" fmla="*/ 481 w 1247975"/>
                <a:gd name="connsiteY18" fmla="*/ 1328062 h 1580471"/>
                <a:gd name="connsiteX0" fmla="*/ 481 w 1247975"/>
                <a:gd name="connsiteY0" fmla="*/ 1328062 h 1565915"/>
                <a:gd name="connsiteX1" fmla="*/ 4519 w 1247975"/>
                <a:gd name="connsiteY1" fmla="*/ 1295855 h 1565915"/>
                <a:gd name="connsiteX2" fmla="*/ 69106 w 1247975"/>
                <a:gd name="connsiteY2" fmla="*/ 737009 h 1565915"/>
                <a:gd name="connsiteX3" fmla="*/ 46643 w 1247975"/>
                <a:gd name="connsiteY3" fmla="*/ 467414 h 1565915"/>
                <a:gd name="connsiteX4" fmla="*/ 321853 w 1247975"/>
                <a:gd name="connsiteY4" fmla="*/ 169736 h 1565915"/>
                <a:gd name="connsiteX5" fmla="*/ 498775 w 1247975"/>
                <a:gd name="connsiteY5" fmla="*/ 4049 h 1565915"/>
                <a:gd name="connsiteX6" fmla="*/ 498737 w 1247975"/>
                <a:gd name="connsiteY6" fmla="*/ 0 h 1565915"/>
                <a:gd name="connsiteX7" fmla="*/ 721612 w 1247975"/>
                <a:gd name="connsiteY7" fmla="*/ 0 h 1565915"/>
                <a:gd name="connsiteX8" fmla="*/ 721685 w 1247975"/>
                <a:gd name="connsiteY8" fmla="*/ 8260 h 1565915"/>
                <a:gd name="connsiteX9" fmla="*/ 720632 w 1247975"/>
                <a:gd name="connsiteY9" fmla="*/ 127612 h 1565915"/>
                <a:gd name="connsiteX10" fmla="*/ 832962 w 1247975"/>
                <a:gd name="connsiteY10" fmla="*/ 217475 h 1565915"/>
                <a:gd name="connsiteX11" fmla="*/ 950911 w 1247975"/>
                <a:gd name="connsiteY11" fmla="*/ 178162 h 1565915"/>
                <a:gd name="connsiteX12" fmla="*/ 1144682 w 1247975"/>
                <a:gd name="connsiteY12" fmla="*/ 239942 h 1565915"/>
                <a:gd name="connsiteX13" fmla="*/ 1237356 w 1247975"/>
                <a:gd name="connsiteY13" fmla="*/ 467414 h 1565915"/>
                <a:gd name="connsiteX14" fmla="*/ 1203654 w 1247975"/>
                <a:gd name="connsiteY14" fmla="*/ 1208800 h 1565915"/>
                <a:gd name="connsiteX15" fmla="*/ 903169 w 1247975"/>
                <a:gd name="connsiteY15" fmla="*/ 1551408 h 1565915"/>
                <a:gd name="connsiteX16" fmla="*/ 386445 w 1247975"/>
                <a:gd name="connsiteY16" fmla="*/ 1548601 h 1565915"/>
                <a:gd name="connsiteX17" fmla="*/ 49450 w 1247975"/>
                <a:gd name="connsiteY17" fmla="*/ 1436271 h 1565915"/>
                <a:gd name="connsiteX18" fmla="*/ 481 w 1247975"/>
                <a:gd name="connsiteY18" fmla="*/ 1328062 h 1565915"/>
                <a:gd name="connsiteX0" fmla="*/ 481 w 1247975"/>
                <a:gd name="connsiteY0" fmla="*/ 1328062 h 1565915"/>
                <a:gd name="connsiteX1" fmla="*/ 4519 w 1247975"/>
                <a:gd name="connsiteY1" fmla="*/ 1295855 h 1565915"/>
                <a:gd name="connsiteX2" fmla="*/ 69106 w 1247975"/>
                <a:gd name="connsiteY2" fmla="*/ 737009 h 1565915"/>
                <a:gd name="connsiteX3" fmla="*/ 46643 w 1247975"/>
                <a:gd name="connsiteY3" fmla="*/ 467414 h 1565915"/>
                <a:gd name="connsiteX4" fmla="*/ 321853 w 1247975"/>
                <a:gd name="connsiteY4" fmla="*/ 169736 h 1565915"/>
                <a:gd name="connsiteX5" fmla="*/ 498775 w 1247975"/>
                <a:gd name="connsiteY5" fmla="*/ 4049 h 1565915"/>
                <a:gd name="connsiteX6" fmla="*/ 498737 w 1247975"/>
                <a:gd name="connsiteY6" fmla="*/ 0 h 1565915"/>
                <a:gd name="connsiteX7" fmla="*/ 721612 w 1247975"/>
                <a:gd name="connsiteY7" fmla="*/ 0 h 1565915"/>
                <a:gd name="connsiteX8" fmla="*/ 720632 w 1247975"/>
                <a:gd name="connsiteY8" fmla="*/ 127612 h 1565915"/>
                <a:gd name="connsiteX9" fmla="*/ 832962 w 1247975"/>
                <a:gd name="connsiteY9" fmla="*/ 217475 h 1565915"/>
                <a:gd name="connsiteX10" fmla="*/ 950911 w 1247975"/>
                <a:gd name="connsiteY10" fmla="*/ 178162 h 1565915"/>
                <a:gd name="connsiteX11" fmla="*/ 1144682 w 1247975"/>
                <a:gd name="connsiteY11" fmla="*/ 239942 h 1565915"/>
                <a:gd name="connsiteX12" fmla="*/ 1237356 w 1247975"/>
                <a:gd name="connsiteY12" fmla="*/ 467414 h 1565915"/>
                <a:gd name="connsiteX13" fmla="*/ 1203654 w 1247975"/>
                <a:gd name="connsiteY13" fmla="*/ 1208800 h 1565915"/>
                <a:gd name="connsiteX14" fmla="*/ 903169 w 1247975"/>
                <a:gd name="connsiteY14" fmla="*/ 1551408 h 1565915"/>
                <a:gd name="connsiteX15" fmla="*/ 386445 w 1247975"/>
                <a:gd name="connsiteY15" fmla="*/ 1548601 h 1565915"/>
                <a:gd name="connsiteX16" fmla="*/ 49450 w 1247975"/>
                <a:gd name="connsiteY16" fmla="*/ 1436271 h 1565915"/>
                <a:gd name="connsiteX17" fmla="*/ 481 w 1247975"/>
                <a:gd name="connsiteY17" fmla="*/ 1328062 h 1565915"/>
                <a:gd name="connsiteX0" fmla="*/ 481 w 1247975"/>
                <a:gd name="connsiteY0" fmla="*/ 1344368 h 1582221"/>
                <a:gd name="connsiteX1" fmla="*/ 4519 w 1247975"/>
                <a:gd name="connsiteY1" fmla="*/ 1312161 h 1582221"/>
                <a:gd name="connsiteX2" fmla="*/ 69106 w 1247975"/>
                <a:gd name="connsiteY2" fmla="*/ 753315 h 1582221"/>
                <a:gd name="connsiteX3" fmla="*/ 46643 w 1247975"/>
                <a:gd name="connsiteY3" fmla="*/ 483720 h 1582221"/>
                <a:gd name="connsiteX4" fmla="*/ 321853 w 1247975"/>
                <a:gd name="connsiteY4" fmla="*/ 186042 h 1582221"/>
                <a:gd name="connsiteX5" fmla="*/ 498775 w 1247975"/>
                <a:gd name="connsiteY5" fmla="*/ 20355 h 1582221"/>
                <a:gd name="connsiteX6" fmla="*/ 721612 w 1247975"/>
                <a:gd name="connsiteY6" fmla="*/ 16306 h 1582221"/>
                <a:gd name="connsiteX7" fmla="*/ 720632 w 1247975"/>
                <a:gd name="connsiteY7" fmla="*/ 143918 h 1582221"/>
                <a:gd name="connsiteX8" fmla="*/ 832962 w 1247975"/>
                <a:gd name="connsiteY8" fmla="*/ 233781 h 1582221"/>
                <a:gd name="connsiteX9" fmla="*/ 950911 w 1247975"/>
                <a:gd name="connsiteY9" fmla="*/ 194468 h 1582221"/>
                <a:gd name="connsiteX10" fmla="*/ 1144682 w 1247975"/>
                <a:gd name="connsiteY10" fmla="*/ 256248 h 1582221"/>
                <a:gd name="connsiteX11" fmla="*/ 1237356 w 1247975"/>
                <a:gd name="connsiteY11" fmla="*/ 483720 h 1582221"/>
                <a:gd name="connsiteX12" fmla="*/ 1203654 w 1247975"/>
                <a:gd name="connsiteY12" fmla="*/ 1225106 h 1582221"/>
                <a:gd name="connsiteX13" fmla="*/ 903169 w 1247975"/>
                <a:gd name="connsiteY13" fmla="*/ 1567714 h 1582221"/>
                <a:gd name="connsiteX14" fmla="*/ 386445 w 1247975"/>
                <a:gd name="connsiteY14" fmla="*/ 1564907 h 1582221"/>
                <a:gd name="connsiteX15" fmla="*/ 49450 w 1247975"/>
                <a:gd name="connsiteY15" fmla="*/ 1452577 h 1582221"/>
                <a:gd name="connsiteX16" fmla="*/ 481 w 1247975"/>
                <a:gd name="connsiteY16" fmla="*/ 1344368 h 1582221"/>
                <a:gd name="connsiteX0" fmla="*/ 481 w 1247975"/>
                <a:gd name="connsiteY0" fmla="*/ 1324383 h 1562236"/>
                <a:gd name="connsiteX1" fmla="*/ 4519 w 1247975"/>
                <a:gd name="connsiteY1" fmla="*/ 1292176 h 1562236"/>
                <a:gd name="connsiteX2" fmla="*/ 69106 w 1247975"/>
                <a:gd name="connsiteY2" fmla="*/ 733330 h 1562236"/>
                <a:gd name="connsiteX3" fmla="*/ 46643 w 1247975"/>
                <a:gd name="connsiteY3" fmla="*/ 463735 h 1562236"/>
                <a:gd name="connsiteX4" fmla="*/ 321853 w 1247975"/>
                <a:gd name="connsiteY4" fmla="*/ 166057 h 1562236"/>
                <a:gd name="connsiteX5" fmla="*/ 498775 w 1247975"/>
                <a:gd name="connsiteY5" fmla="*/ 370 h 1562236"/>
                <a:gd name="connsiteX6" fmla="*/ 720632 w 1247975"/>
                <a:gd name="connsiteY6" fmla="*/ 123933 h 1562236"/>
                <a:gd name="connsiteX7" fmla="*/ 832962 w 1247975"/>
                <a:gd name="connsiteY7" fmla="*/ 213796 h 1562236"/>
                <a:gd name="connsiteX8" fmla="*/ 950911 w 1247975"/>
                <a:gd name="connsiteY8" fmla="*/ 174483 h 1562236"/>
                <a:gd name="connsiteX9" fmla="*/ 1144682 w 1247975"/>
                <a:gd name="connsiteY9" fmla="*/ 236263 h 1562236"/>
                <a:gd name="connsiteX10" fmla="*/ 1237356 w 1247975"/>
                <a:gd name="connsiteY10" fmla="*/ 463735 h 1562236"/>
                <a:gd name="connsiteX11" fmla="*/ 1203654 w 1247975"/>
                <a:gd name="connsiteY11" fmla="*/ 1205121 h 1562236"/>
                <a:gd name="connsiteX12" fmla="*/ 903169 w 1247975"/>
                <a:gd name="connsiteY12" fmla="*/ 1547729 h 1562236"/>
                <a:gd name="connsiteX13" fmla="*/ 386445 w 1247975"/>
                <a:gd name="connsiteY13" fmla="*/ 1544922 h 1562236"/>
                <a:gd name="connsiteX14" fmla="*/ 49450 w 1247975"/>
                <a:gd name="connsiteY14" fmla="*/ 1432592 h 1562236"/>
                <a:gd name="connsiteX15" fmla="*/ 481 w 1247975"/>
                <a:gd name="connsiteY15" fmla="*/ 1324383 h 1562236"/>
                <a:gd name="connsiteX0" fmla="*/ 481 w 1247975"/>
                <a:gd name="connsiteY0" fmla="*/ 1205652 h 1443505"/>
                <a:gd name="connsiteX1" fmla="*/ 4519 w 1247975"/>
                <a:gd name="connsiteY1" fmla="*/ 1173445 h 1443505"/>
                <a:gd name="connsiteX2" fmla="*/ 69106 w 1247975"/>
                <a:gd name="connsiteY2" fmla="*/ 614599 h 1443505"/>
                <a:gd name="connsiteX3" fmla="*/ 46643 w 1247975"/>
                <a:gd name="connsiteY3" fmla="*/ 345004 h 1443505"/>
                <a:gd name="connsiteX4" fmla="*/ 321853 w 1247975"/>
                <a:gd name="connsiteY4" fmla="*/ 47326 h 1443505"/>
                <a:gd name="connsiteX5" fmla="*/ 720632 w 1247975"/>
                <a:gd name="connsiteY5" fmla="*/ 5202 h 1443505"/>
                <a:gd name="connsiteX6" fmla="*/ 832962 w 1247975"/>
                <a:gd name="connsiteY6" fmla="*/ 95065 h 1443505"/>
                <a:gd name="connsiteX7" fmla="*/ 950911 w 1247975"/>
                <a:gd name="connsiteY7" fmla="*/ 55752 h 1443505"/>
                <a:gd name="connsiteX8" fmla="*/ 1144682 w 1247975"/>
                <a:gd name="connsiteY8" fmla="*/ 117532 h 1443505"/>
                <a:gd name="connsiteX9" fmla="*/ 1237356 w 1247975"/>
                <a:gd name="connsiteY9" fmla="*/ 345004 h 1443505"/>
                <a:gd name="connsiteX10" fmla="*/ 1203654 w 1247975"/>
                <a:gd name="connsiteY10" fmla="*/ 1086390 h 1443505"/>
                <a:gd name="connsiteX11" fmla="*/ 903169 w 1247975"/>
                <a:gd name="connsiteY11" fmla="*/ 1428998 h 1443505"/>
                <a:gd name="connsiteX12" fmla="*/ 386445 w 1247975"/>
                <a:gd name="connsiteY12" fmla="*/ 1426191 h 1443505"/>
                <a:gd name="connsiteX13" fmla="*/ 49450 w 1247975"/>
                <a:gd name="connsiteY13" fmla="*/ 1313861 h 1443505"/>
                <a:gd name="connsiteX14" fmla="*/ 481 w 1247975"/>
                <a:gd name="connsiteY14" fmla="*/ 1205652 h 1443505"/>
                <a:gd name="connsiteX0" fmla="*/ 481 w 1247975"/>
                <a:gd name="connsiteY0" fmla="*/ 1201241 h 1439094"/>
                <a:gd name="connsiteX1" fmla="*/ 4519 w 1247975"/>
                <a:gd name="connsiteY1" fmla="*/ 1169034 h 1439094"/>
                <a:gd name="connsiteX2" fmla="*/ 69106 w 1247975"/>
                <a:gd name="connsiteY2" fmla="*/ 610188 h 1439094"/>
                <a:gd name="connsiteX3" fmla="*/ 46643 w 1247975"/>
                <a:gd name="connsiteY3" fmla="*/ 340593 h 1439094"/>
                <a:gd name="connsiteX4" fmla="*/ 321853 w 1247975"/>
                <a:gd name="connsiteY4" fmla="*/ 42915 h 1439094"/>
                <a:gd name="connsiteX5" fmla="*/ 720632 w 1247975"/>
                <a:gd name="connsiteY5" fmla="*/ 791 h 1439094"/>
                <a:gd name="connsiteX6" fmla="*/ 832962 w 1247975"/>
                <a:gd name="connsiteY6" fmla="*/ 90654 h 1439094"/>
                <a:gd name="connsiteX7" fmla="*/ 950911 w 1247975"/>
                <a:gd name="connsiteY7" fmla="*/ 51341 h 1439094"/>
                <a:gd name="connsiteX8" fmla="*/ 1144682 w 1247975"/>
                <a:gd name="connsiteY8" fmla="*/ 113121 h 1439094"/>
                <a:gd name="connsiteX9" fmla="*/ 1237356 w 1247975"/>
                <a:gd name="connsiteY9" fmla="*/ 340593 h 1439094"/>
                <a:gd name="connsiteX10" fmla="*/ 1203654 w 1247975"/>
                <a:gd name="connsiteY10" fmla="*/ 1081979 h 1439094"/>
                <a:gd name="connsiteX11" fmla="*/ 903169 w 1247975"/>
                <a:gd name="connsiteY11" fmla="*/ 1424587 h 1439094"/>
                <a:gd name="connsiteX12" fmla="*/ 386445 w 1247975"/>
                <a:gd name="connsiteY12" fmla="*/ 1421780 h 1439094"/>
                <a:gd name="connsiteX13" fmla="*/ 49450 w 1247975"/>
                <a:gd name="connsiteY13" fmla="*/ 1309450 h 1439094"/>
                <a:gd name="connsiteX14" fmla="*/ 481 w 1247975"/>
                <a:gd name="connsiteY14" fmla="*/ 1201241 h 1439094"/>
                <a:gd name="connsiteX0" fmla="*/ 481 w 1247975"/>
                <a:gd name="connsiteY0" fmla="*/ 1169513 h 1407366"/>
                <a:gd name="connsiteX1" fmla="*/ 4519 w 1247975"/>
                <a:gd name="connsiteY1" fmla="*/ 1137306 h 1407366"/>
                <a:gd name="connsiteX2" fmla="*/ 69106 w 1247975"/>
                <a:gd name="connsiteY2" fmla="*/ 578460 h 1407366"/>
                <a:gd name="connsiteX3" fmla="*/ 46643 w 1247975"/>
                <a:gd name="connsiteY3" fmla="*/ 308865 h 1407366"/>
                <a:gd name="connsiteX4" fmla="*/ 321853 w 1247975"/>
                <a:gd name="connsiteY4" fmla="*/ 11187 h 1407366"/>
                <a:gd name="connsiteX5" fmla="*/ 832962 w 1247975"/>
                <a:gd name="connsiteY5" fmla="*/ 58926 h 1407366"/>
                <a:gd name="connsiteX6" fmla="*/ 950911 w 1247975"/>
                <a:gd name="connsiteY6" fmla="*/ 19613 h 1407366"/>
                <a:gd name="connsiteX7" fmla="*/ 1144682 w 1247975"/>
                <a:gd name="connsiteY7" fmla="*/ 81393 h 1407366"/>
                <a:gd name="connsiteX8" fmla="*/ 1237356 w 1247975"/>
                <a:gd name="connsiteY8" fmla="*/ 308865 h 1407366"/>
                <a:gd name="connsiteX9" fmla="*/ 1203654 w 1247975"/>
                <a:gd name="connsiteY9" fmla="*/ 1050251 h 1407366"/>
                <a:gd name="connsiteX10" fmla="*/ 903169 w 1247975"/>
                <a:gd name="connsiteY10" fmla="*/ 1392859 h 1407366"/>
                <a:gd name="connsiteX11" fmla="*/ 386445 w 1247975"/>
                <a:gd name="connsiteY11" fmla="*/ 1390052 h 1407366"/>
                <a:gd name="connsiteX12" fmla="*/ 49450 w 1247975"/>
                <a:gd name="connsiteY12" fmla="*/ 1277722 h 1407366"/>
                <a:gd name="connsiteX13" fmla="*/ 481 w 1247975"/>
                <a:gd name="connsiteY13" fmla="*/ 1169513 h 1407366"/>
                <a:gd name="connsiteX0" fmla="*/ 481 w 1247975"/>
                <a:gd name="connsiteY0" fmla="*/ 1168892 h 1406745"/>
                <a:gd name="connsiteX1" fmla="*/ 4519 w 1247975"/>
                <a:gd name="connsiteY1" fmla="*/ 1136685 h 1406745"/>
                <a:gd name="connsiteX2" fmla="*/ 69106 w 1247975"/>
                <a:gd name="connsiteY2" fmla="*/ 577839 h 1406745"/>
                <a:gd name="connsiteX3" fmla="*/ 46643 w 1247975"/>
                <a:gd name="connsiteY3" fmla="*/ 308244 h 1406745"/>
                <a:gd name="connsiteX4" fmla="*/ 321853 w 1247975"/>
                <a:gd name="connsiteY4" fmla="*/ 10566 h 1406745"/>
                <a:gd name="connsiteX5" fmla="*/ 832962 w 1247975"/>
                <a:gd name="connsiteY5" fmla="*/ 58305 h 1406745"/>
                <a:gd name="connsiteX6" fmla="*/ 950911 w 1247975"/>
                <a:gd name="connsiteY6" fmla="*/ 18992 h 1406745"/>
                <a:gd name="connsiteX7" fmla="*/ 1144682 w 1247975"/>
                <a:gd name="connsiteY7" fmla="*/ 80772 h 1406745"/>
                <a:gd name="connsiteX8" fmla="*/ 1237356 w 1247975"/>
                <a:gd name="connsiteY8" fmla="*/ 308244 h 1406745"/>
                <a:gd name="connsiteX9" fmla="*/ 1203654 w 1247975"/>
                <a:gd name="connsiteY9" fmla="*/ 1049630 h 1406745"/>
                <a:gd name="connsiteX10" fmla="*/ 903169 w 1247975"/>
                <a:gd name="connsiteY10" fmla="*/ 1392238 h 1406745"/>
                <a:gd name="connsiteX11" fmla="*/ 386445 w 1247975"/>
                <a:gd name="connsiteY11" fmla="*/ 1389431 h 1406745"/>
                <a:gd name="connsiteX12" fmla="*/ 49450 w 1247975"/>
                <a:gd name="connsiteY12" fmla="*/ 1277101 h 1406745"/>
                <a:gd name="connsiteX13" fmla="*/ 481 w 1247975"/>
                <a:gd name="connsiteY13" fmla="*/ 1168892 h 1406745"/>
                <a:gd name="connsiteX0" fmla="*/ 481 w 1247975"/>
                <a:gd name="connsiteY0" fmla="*/ 1168892 h 1397722"/>
                <a:gd name="connsiteX1" fmla="*/ 4519 w 1247975"/>
                <a:gd name="connsiteY1" fmla="*/ 1136685 h 1397722"/>
                <a:gd name="connsiteX2" fmla="*/ 69106 w 1247975"/>
                <a:gd name="connsiteY2" fmla="*/ 577839 h 1397722"/>
                <a:gd name="connsiteX3" fmla="*/ 46643 w 1247975"/>
                <a:gd name="connsiteY3" fmla="*/ 308244 h 1397722"/>
                <a:gd name="connsiteX4" fmla="*/ 321853 w 1247975"/>
                <a:gd name="connsiteY4" fmla="*/ 10566 h 1397722"/>
                <a:gd name="connsiteX5" fmla="*/ 832962 w 1247975"/>
                <a:gd name="connsiteY5" fmla="*/ 58305 h 1397722"/>
                <a:gd name="connsiteX6" fmla="*/ 950911 w 1247975"/>
                <a:gd name="connsiteY6" fmla="*/ 18992 h 1397722"/>
                <a:gd name="connsiteX7" fmla="*/ 1144682 w 1247975"/>
                <a:gd name="connsiteY7" fmla="*/ 80772 h 1397722"/>
                <a:gd name="connsiteX8" fmla="*/ 1237356 w 1247975"/>
                <a:gd name="connsiteY8" fmla="*/ 308244 h 1397722"/>
                <a:gd name="connsiteX9" fmla="*/ 1203654 w 1247975"/>
                <a:gd name="connsiteY9" fmla="*/ 1049630 h 1397722"/>
                <a:gd name="connsiteX10" fmla="*/ 903169 w 1247975"/>
                <a:gd name="connsiteY10" fmla="*/ 1392238 h 1397722"/>
                <a:gd name="connsiteX11" fmla="*/ 386445 w 1247975"/>
                <a:gd name="connsiteY11" fmla="*/ 1389431 h 1397722"/>
                <a:gd name="connsiteX12" fmla="*/ 49450 w 1247975"/>
                <a:gd name="connsiteY12" fmla="*/ 1277101 h 1397722"/>
                <a:gd name="connsiteX13" fmla="*/ 481 w 1247975"/>
                <a:gd name="connsiteY13" fmla="*/ 1168892 h 1397722"/>
                <a:gd name="connsiteX0" fmla="*/ 481 w 1247975"/>
                <a:gd name="connsiteY0" fmla="*/ 1168892 h 1411498"/>
                <a:gd name="connsiteX1" fmla="*/ 4519 w 1247975"/>
                <a:gd name="connsiteY1" fmla="*/ 1136685 h 1411498"/>
                <a:gd name="connsiteX2" fmla="*/ 69106 w 1247975"/>
                <a:gd name="connsiteY2" fmla="*/ 577839 h 1411498"/>
                <a:gd name="connsiteX3" fmla="*/ 46643 w 1247975"/>
                <a:gd name="connsiteY3" fmla="*/ 308244 h 1411498"/>
                <a:gd name="connsiteX4" fmla="*/ 321853 w 1247975"/>
                <a:gd name="connsiteY4" fmla="*/ 10566 h 1411498"/>
                <a:gd name="connsiteX5" fmla="*/ 832962 w 1247975"/>
                <a:gd name="connsiteY5" fmla="*/ 58305 h 1411498"/>
                <a:gd name="connsiteX6" fmla="*/ 950911 w 1247975"/>
                <a:gd name="connsiteY6" fmla="*/ 18992 h 1411498"/>
                <a:gd name="connsiteX7" fmla="*/ 1144682 w 1247975"/>
                <a:gd name="connsiteY7" fmla="*/ 80772 h 1411498"/>
                <a:gd name="connsiteX8" fmla="*/ 1237356 w 1247975"/>
                <a:gd name="connsiteY8" fmla="*/ 308244 h 1411498"/>
                <a:gd name="connsiteX9" fmla="*/ 1203654 w 1247975"/>
                <a:gd name="connsiteY9" fmla="*/ 1049630 h 1411498"/>
                <a:gd name="connsiteX10" fmla="*/ 903169 w 1247975"/>
                <a:gd name="connsiteY10" fmla="*/ 1392238 h 1411498"/>
                <a:gd name="connsiteX11" fmla="*/ 386445 w 1247975"/>
                <a:gd name="connsiteY11" fmla="*/ 1358608 h 1411498"/>
                <a:gd name="connsiteX12" fmla="*/ 49450 w 1247975"/>
                <a:gd name="connsiteY12" fmla="*/ 1277101 h 1411498"/>
                <a:gd name="connsiteX13" fmla="*/ 481 w 1247975"/>
                <a:gd name="connsiteY13" fmla="*/ 1168892 h 1411498"/>
                <a:gd name="connsiteX0" fmla="*/ 481 w 1247975"/>
                <a:gd name="connsiteY0" fmla="*/ 1168892 h 1406413"/>
                <a:gd name="connsiteX1" fmla="*/ 4519 w 1247975"/>
                <a:gd name="connsiteY1" fmla="*/ 1136685 h 1406413"/>
                <a:gd name="connsiteX2" fmla="*/ 69106 w 1247975"/>
                <a:gd name="connsiteY2" fmla="*/ 577839 h 1406413"/>
                <a:gd name="connsiteX3" fmla="*/ 46643 w 1247975"/>
                <a:gd name="connsiteY3" fmla="*/ 308244 h 1406413"/>
                <a:gd name="connsiteX4" fmla="*/ 321853 w 1247975"/>
                <a:gd name="connsiteY4" fmla="*/ 10566 h 1406413"/>
                <a:gd name="connsiteX5" fmla="*/ 832962 w 1247975"/>
                <a:gd name="connsiteY5" fmla="*/ 58305 h 1406413"/>
                <a:gd name="connsiteX6" fmla="*/ 950911 w 1247975"/>
                <a:gd name="connsiteY6" fmla="*/ 18992 h 1406413"/>
                <a:gd name="connsiteX7" fmla="*/ 1144682 w 1247975"/>
                <a:gd name="connsiteY7" fmla="*/ 80772 h 1406413"/>
                <a:gd name="connsiteX8" fmla="*/ 1237356 w 1247975"/>
                <a:gd name="connsiteY8" fmla="*/ 308244 h 1406413"/>
                <a:gd name="connsiteX9" fmla="*/ 1203654 w 1247975"/>
                <a:gd name="connsiteY9" fmla="*/ 1049630 h 1406413"/>
                <a:gd name="connsiteX10" fmla="*/ 903169 w 1247975"/>
                <a:gd name="connsiteY10" fmla="*/ 1392238 h 1406413"/>
                <a:gd name="connsiteX11" fmla="*/ 386445 w 1247975"/>
                <a:gd name="connsiteY11" fmla="*/ 1358608 h 1406413"/>
                <a:gd name="connsiteX12" fmla="*/ 49450 w 1247975"/>
                <a:gd name="connsiteY12" fmla="*/ 1277101 h 1406413"/>
                <a:gd name="connsiteX13" fmla="*/ 481 w 1247975"/>
                <a:gd name="connsiteY13" fmla="*/ 1168892 h 1406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47975" h="1406413">
                  <a:moveTo>
                    <a:pt x="481" y="1168892"/>
                  </a:moveTo>
                  <a:cubicBezTo>
                    <a:pt x="-748" y="1157396"/>
                    <a:pt x="306" y="1146514"/>
                    <a:pt x="4519" y="1136685"/>
                  </a:cubicBezTo>
                  <a:cubicBezTo>
                    <a:pt x="77533" y="954148"/>
                    <a:pt x="7326" y="757568"/>
                    <a:pt x="69106" y="577839"/>
                  </a:cubicBezTo>
                  <a:cubicBezTo>
                    <a:pt x="102808" y="479550"/>
                    <a:pt x="71914" y="395299"/>
                    <a:pt x="46643" y="308244"/>
                  </a:cubicBezTo>
                  <a:cubicBezTo>
                    <a:pt x="-15141" y="97621"/>
                    <a:pt x="129158" y="-40246"/>
                    <a:pt x="321853" y="10566"/>
                  </a:cubicBezTo>
                  <a:cubicBezTo>
                    <a:pt x="454822" y="45629"/>
                    <a:pt x="728119" y="56901"/>
                    <a:pt x="832962" y="58305"/>
                  </a:cubicBezTo>
                  <a:cubicBezTo>
                    <a:pt x="872278" y="49882"/>
                    <a:pt x="911595" y="30222"/>
                    <a:pt x="950911" y="18992"/>
                  </a:cubicBezTo>
                  <a:cubicBezTo>
                    <a:pt x="1012691" y="-668"/>
                    <a:pt x="1096939" y="27415"/>
                    <a:pt x="1144682" y="80772"/>
                  </a:cubicBezTo>
                  <a:cubicBezTo>
                    <a:pt x="1198039" y="139745"/>
                    <a:pt x="1276672" y="240845"/>
                    <a:pt x="1237356" y="308244"/>
                  </a:cubicBezTo>
                  <a:cubicBezTo>
                    <a:pt x="1091324" y="566605"/>
                    <a:pt x="1161530" y="796883"/>
                    <a:pt x="1203654" y="1049630"/>
                  </a:cubicBezTo>
                  <a:cubicBezTo>
                    <a:pt x="1245778" y="1299565"/>
                    <a:pt x="1039371" y="1340742"/>
                    <a:pt x="903169" y="1392238"/>
                  </a:cubicBezTo>
                  <a:cubicBezTo>
                    <a:pt x="766968" y="1443734"/>
                    <a:pt x="549280" y="1336701"/>
                    <a:pt x="386445" y="1358608"/>
                  </a:cubicBezTo>
                  <a:cubicBezTo>
                    <a:pt x="233017" y="1374569"/>
                    <a:pt x="133698" y="1411899"/>
                    <a:pt x="49450" y="1277101"/>
                  </a:cubicBezTo>
                  <a:cubicBezTo>
                    <a:pt x="28388" y="1243400"/>
                    <a:pt x="4166" y="1203382"/>
                    <a:pt x="481" y="1168892"/>
                  </a:cubicBezTo>
                  <a:close/>
                </a:path>
              </a:pathLst>
            </a:custGeom>
            <a:solidFill>
              <a:schemeClr val="accent3"/>
            </a:solidFill>
            <a:ln w="7416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10" name="Freeform: Shape 1809">
              <a:extLst>
                <a:ext uri="{FF2B5EF4-FFF2-40B4-BE49-F238E27FC236}">
                  <a16:creationId xmlns:a16="http://schemas.microsoft.com/office/drawing/2014/main" id="{9BBE4B2E-BE6F-486C-AC3F-1EAB1812E2C1}"/>
                </a:ext>
              </a:extLst>
            </p:cNvPr>
            <p:cNvSpPr/>
            <p:nvPr/>
          </p:nvSpPr>
          <p:spPr>
            <a:xfrm rot="5400000">
              <a:off x="5342959" y="3234802"/>
              <a:ext cx="1123164" cy="1265757"/>
            </a:xfrm>
            <a:custGeom>
              <a:avLst/>
              <a:gdLst>
                <a:gd name="connsiteX0" fmla="*/ 481 w 1247975"/>
                <a:gd name="connsiteY0" fmla="*/ 1328062 h 1695236"/>
                <a:gd name="connsiteX1" fmla="*/ 4519 w 1247975"/>
                <a:gd name="connsiteY1" fmla="*/ 1295855 h 1695236"/>
                <a:gd name="connsiteX2" fmla="*/ 69106 w 1247975"/>
                <a:gd name="connsiteY2" fmla="*/ 737009 h 1695236"/>
                <a:gd name="connsiteX3" fmla="*/ 46643 w 1247975"/>
                <a:gd name="connsiteY3" fmla="*/ 467414 h 1695236"/>
                <a:gd name="connsiteX4" fmla="*/ 321853 w 1247975"/>
                <a:gd name="connsiteY4" fmla="*/ 169736 h 1695236"/>
                <a:gd name="connsiteX5" fmla="*/ 498775 w 1247975"/>
                <a:gd name="connsiteY5" fmla="*/ 4049 h 1695236"/>
                <a:gd name="connsiteX6" fmla="*/ 498737 w 1247975"/>
                <a:gd name="connsiteY6" fmla="*/ 0 h 1695236"/>
                <a:gd name="connsiteX7" fmla="*/ 721612 w 1247975"/>
                <a:gd name="connsiteY7" fmla="*/ 0 h 1695236"/>
                <a:gd name="connsiteX8" fmla="*/ 721685 w 1247975"/>
                <a:gd name="connsiteY8" fmla="*/ 8260 h 1695236"/>
                <a:gd name="connsiteX9" fmla="*/ 720632 w 1247975"/>
                <a:gd name="connsiteY9" fmla="*/ 127612 h 1695236"/>
                <a:gd name="connsiteX10" fmla="*/ 832962 w 1247975"/>
                <a:gd name="connsiteY10" fmla="*/ 217475 h 1695236"/>
                <a:gd name="connsiteX11" fmla="*/ 950911 w 1247975"/>
                <a:gd name="connsiteY11" fmla="*/ 178162 h 1695236"/>
                <a:gd name="connsiteX12" fmla="*/ 1144682 w 1247975"/>
                <a:gd name="connsiteY12" fmla="*/ 239942 h 1695236"/>
                <a:gd name="connsiteX13" fmla="*/ 1237356 w 1247975"/>
                <a:gd name="connsiteY13" fmla="*/ 467414 h 1695236"/>
                <a:gd name="connsiteX14" fmla="*/ 1203654 w 1247975"/>
                <a:gd name="connsiteY14" fmla="*/ 1208800 h 1695236"/>
                <a:gd name="connsiteX15" fmla="*/ 903169 w 1247975"/>
                <a:gd name="connsiteY15" fmla="*/ 1551408 h 1695236"/>
                <a:gd name="connsiteX16" fmla="*/ 717821 w 1247975"/>
                <a:gd name="connsiteY16" fmla="*/ 1691825 h 1695236"/>
                <a:gd name="connsiteX17" fmla="*/ 717952 w 1247975"/>
                <a:gd name="connsiteY17" fmla="*/ 1695236 h 1695236"/>
                <a:gd name="connsiteX18" fmla="*/ 500918 w 1247975"/>
                <a:gd name="connsiteY18" fmla="*/ 1695236 h 1695236"/>
                <a:gd name="connsiteX19" fmla="*/ 501583 w 1247975"/>
                <a:gd name="connsiteY19" fmla="*/ 1655316 h 1695236"/>
                <a:gd name="connsiteX20" fmla="*/ 386445 w 1247975"/>
                <a:gd name="connsiteY20" fmla="*/ 1548601 h 1695236"/>
                <a:gd name="connsiteX21" fmla="*/ 49450 w 1247975"/>
                <a:gd name="connsiteY21" fmla="*/ 1436271 h 1695236"/>
                <a:gd name="connsiteX22" fmla="*/ 481 w 1247975"/>
                <a:gd name="connsiteY22" fmla="*/ 1328062 h 1695236"/>
                <a:gd name="connsiteX0" fmla="*/ 481 w 1247975"/>
                <a:gd name="connsiteY0" fmla="*/ 1328062 h 1695236"/>
                <a:gd name="connsiteX1" fmla="*/ 4519 w 1247975"/>
                <a:gd name="connsiteY1" fmla="*/ 1295855 h 1695236"/>
                <a:gd name="connsiteX2" fmla="*/ 69106 w 1247975"/>
                <a:gd name="connsiteY2" fmla="*/ 737009 h 1695236"/>
                <a:gd name="connsiteX3" fmla="*/ 46643 w 1247975"/>
                <a:gd name="connsiteY3" fmla="*/ 467414 h 1695236"/>
                <a:gd name="connsiteX4" fmla="*/ 321853 w 1247975"/>
                <a:gd name="connsiteY4" fmla="*/ 169736 h 1695236"/>
                <a:gd name="connsiteX5" fmla="*/ 498775 w 1247975"/>
                <a:gd name="connsiteY5" fmla="*/ 4049 h 1695236"/>
                <a:gd name="connsiteX6" fmla="*/ 498737 w 1247975"/>
                <a:gd name="connsiteY6" fmla="*/ 0 h 1695236"/>
                <a:gd name="connsiteX7" fmla="*/ 721612 w 1247975"/>
                <a:gd name="connsiteY7" fmla="*/ 0 h 1695236"/>
                <a:gd name="connsiteX8" fmla="*/ 721685 w 1247975"/>
                <a:gd name="connsiteY8" fmla="*/ 8260 h 1695236"/>
                <a:gd name="connsiteX9" fmla="*/ 720632 w 1247975"/>
                <a:gd name="connsiteY9" fmla="*/ 127612 h 1695236"/>
                <a:gd name="connsiteX10" fmla="*/ 832962 w 1247975"/>
                <a:gd name="connsiteY10" fmla="*/ 217475 h 1695236"/>
                <a:gd name="connsiteX11" fmla="*/ 950911 w 1247975"/>
                <a:gd name="connsiteY11" fmla="*/ 178162 h 1695236"/>
                <a:gd name="connsiteX12" fmla="*/ 1144682 w 1247975"/>
                <a:gd name="connsiteY12" fmla="*/ 239942 h 1695236"/>
                <a:gd name="connsiteX13" fmla="*/ 1237356 w 1247975"/>
                <a:gd name="connsiteY13" fmla="*/ 467414 h 1695236"/>
                <a:gd name="connsiteX14" fmla="*/ 1203654 w 1247975"/>
                <a:gd name="connsiteY14" fmla="*/ 1208800 h 1695236"/>
                <a:gd name="connsiteX15" fmla="*/ 903169 w 1247975"/>
                <a:gd name="connsiteY15" fmla="*/ 1551408 h 1695236"/>
                <a:gd name="connsiteX16" fmla="*/ 717821 w 1247975"/>
                <a:gd name="connsiteY16" fmla="*/ 1691825 h 1695236"/>
                <a:gd name="connsiteX17" fmla="*/ 717952 w 1247975"/>
                <a:gd name="connsiteY17" fmla="*/ 1695236 h 1695236"/>
                <a:gd name="connsiteX18" fmla="*/ 500918 w 1247975"/>
                <a:gd name="connsiteY18" fmla="*/ 1695236 h 1695236"/>
                <a:gd name="connsiteX19" fmla="*/ 386445 w 1247975"/>
                <a:gd name="connsiteY19" fmla="*/ 1548601 h 1695236"/>
                <a:gd name="connsiteX20" fmla="*/ 49450 w 1247975"/>
                <a:gd name="connsiteY20" fmla="*/ 1436271 h 1695236"/>
                <a:gd name="connsiteX21" fmla="*/ 481 w 1247975"/>
                <a:gd name="connsiteY21" fmla="*/ 1328062 h 1695236"/>
                <a:gd name="connsiteX0" fmla="*/ 481 w 1247975"/>
                <a:gd name="connsiteY0" fmla="*/ 1328062 h 1695236"/>
                <a:gd name="connsiteX1" fmla="*/ 4519 w 1247975"/>
                <a:gd name="connsiteY1" fmla="*/ 1295855 h 1695236"/>
                <a:gd name="connsiteX2" fmla="*/ 69106 w 1247975"/>
                <a:gd name="connsiteY2" fmla="*/ 737009 h 1695236"/>
                <a:gd name="connsiteX3" fmla="*/ 46643 w 1247975"/>
                <a:gd name="connsiteY3" fmla="*/ 467414 h 1695236"/>
                <a:gd name="connsiteX4" fmla="*/ 321853 w 1247975"/>
                <a:gd name="connsiteY4" fmla="*/ 169736 h 1695236"/>
                <a:gd name="connsiteX5" fmla="*/ 498775 w 1247975"/>
                <a:gd name="connsiteY5" fmla="*/ 4049 h 1695236"/>
                <a:gd name="connsiteX6" fmla="*/ 498737 w 1247975"/>
                <a:gd name="connsiteY6" fmla="*/ 0 h 1695236"/>
                <a:gd name="connsiteX7" fmla="*/ 721612 w 1247975"/>
                <a:gd name="connsiteY7" fmla="*/ 0 h 1695236"/>
                <a:gd name="connsiteX8" fmla="*/ 721685 w 1247975"/>
                <a:gd name="connsiteY8" fmla="*/ 8260 h 1695236"/>
                <a:gd name="connsiteX9" fmla="*/ 720632 w 1247975"/>
                <a:gd name="connsiteY9" fmla="*/ 127612 h 1695236"/>
                <a:gd name="connsiteX10" fmla="*/ 832962 w 1247975"/>
                <a:gd name="connsiteY10" fmla="*/ 217475 h 1695236"/>
                <a:gd name="connsiteX11" fmla="*/ 950911 w 1247975"/>
                <a:gd name="connsiteY11" fmla="*/ 178162 h 1695236"/>
                <a:gd name="connsiteX12" fmla="*/ 1144682 w 1247975"/>
                <a:gd name="connsiteY12" fmla="*/ 239942 h 1695236"/>
                <a:gd name="connsiteX13" fmla="*/ 1237356 w 1247975"/>
                <a:gd name="connsiteY13" fmla="*/ 467414 h 1695236"/>
                <a:gd name="connsiteX14" fmla="*/ 1203654 w 1247975"/>
                <a:gd name="connsiteY14" fmla="*/ 1208800 h 1695236"/>
                <a:gd name="connsiteX15" fmla="*/ 903169 w 1247975"/>
                <a:gd name="connsiteY15" fmla="*/ 1551408 h 1695236"/>
                <a:gd name="connsiteX16" fmla="*/ 717821 w 1247975"/>
                <a:gd name="connsiteY16" fmla="*/ 1691825 h 1695236"/>
                <a:gd name="connsiteX17" fmla="*/ 717952 w 1247975"/>
                <a:gd name="connsiteY17" fmla="*/ 1695236 h 1695236"/>
                <a:gd name="connsiteX18" fmla="*/ 386445 w 1247975"/>
                <a:gd name="connsiteY18" fmla="*/ 1548601 h 1695236"/>
                <a:gd name="connsiteX19" fmla="*/ 49450 w 1247975"/>
                <a:gd name="connsiteY19" fmla="*/ 1436271 h 1695236"/>
                <a:gd name="connsiteX20" fmla="*/ 481 w 1247975"/>
                <a:gd name="connsiteY20" fmla="*/ 1328062 h 1695236"/>
                <a:gd name="connsiteX0" fmla="*/ 481 w 1247975"/>
                <a:gd name="connsiteY0" fmla="*/ 1328062 h 1691825"/>
                <a:gd name="connsiteX1" fmla="*/ 4519 w 1247975"/>
                <a:gd name="connsiteY1" fmla="*/ 1295855 h 1691825"/>
                <a:gd name="connsiteX2" fmla="*/ 69106 w 1247975"/>
                <a:gd name="connsiteY2" fmla="*/ 737009 h 1691825"/>
                <a:gd name="connsiteX3" fmla="*/ 46643 w 1247975"/>
                <a:gd name="connsiteY3" fmla="*/ 467414 h 1691825"/>
                <a:gd name="connsiteX4" fmla="*/ 321853 w 1247975"/>
                <a:gd name="connsiteY4" fmla="*/ 169736 h 1691825"/>
                <a:gd name="connsiteX5" fmla="*/ 498775 w 1247975"/>
                <a:gd name="connsiteY5" fmla="*/ 4049 h 1691825"/>
                <a:gd name="connsiteX6" fmla="*/ 498737 w 1247975"/>
                <a:gd name="connsiteY6" fmla="*/ 0 h 1691825"/>
                <a:gd name="connsiteX7" fmla="*/ 721612 w 1247975"/>
                <a:gd name="connsiteY7" fmla="*/ 0 h 1691825"/>
                <a:gd name="connsiteX8" fmla="*/ 721685 w 1247975"/>
                <a:gd name="connsiteY8" fmla="*/ 8260 h 1691825"/>
                <a:gd name="connsiteX9" fmla="*/ 720632 w 1247975"/>
                <a:gd name="connsiteY9" fmla="*/ 127612 h 1691825"/>
                <a:gd name="connsiteX10" fmla="*/ 832962 w 1247975"/>
                <a:gd name="connsiteY10" fmla="*/ 217475 h 1691825"/>
                <a:gd name="connsiteX11" fmla="*/ 950911 w 1247975"/>
                <a:gd name="connsiteY11" fmla="*/ 178162 h 1691825"/>
                <a:gd name="connsiteX12" fmla="*/ 1144682 w 1247975"/>
                <a:gd name="connsiteY12" fmla="*/ 239942 h 1691825"/>
                <a:gd name="connsiteX13" fmla="*/ 1237356 w 1247975"/>
                <a:gd name="connsiteY13" fmla="*/ 467414 h 1691825"/>
                <a:gd name="connsiteX14" fmla="*/ 1203654 w 1247975"/>
                <a:gd name="connsiteY14" fmla="*/ 1208800 h 1691825"/>
                <a:gd name="connsiteX15" fmla="*/ 903169 w 1247975"/>
                <a:gd name="connsiteY15" fmla="*/ 1551408 h 1691825"/>
                <a:gd name="connsiteX16" fmla="*/ 717821 w 1247975"/>
                <a:gd name="connsiteY16" fmla="*/ 1691825 h 1691825"/>
                <a:gd name="connsiteX17" fmla="*/ 386445 w 1247975"/>
                <a:gd name="connsiteY17" fmla="*/ 1548601 h 1691825"/>
                <a:gd name="connsiteX18" fmla="*/ 49450 w 1247975"/>
                <a:gd name="connsiteY18" fmla="*/ 1436271 h 1691825"/>
                <a:gd name="connsiteX19" fmla="*/ 481 w 1247975"/>
                <a:gd name="connsiteY19" fmla="*/ 1328062 h 1691825"/>
                <a:gd name="connsiteX0" fmla="*/ 481 w 1247975"/>
                <a:gd name="connsiteY0" fmla="*/ 1328062 h 1580471"/>
                <a:gd name="connsiteX1" fmla="*/ 4519 w 1247975"/>
                <a:gd name="connsiteY1" fmla="*/ 1295855 h 1580471"/>
                <a:gd name="connsiteX2" fmla="*/ 69106 w 1247975"/>
                <a:gd name="connsiteY2" fmla="*/ 737009 h 1580471"/>
                <a:gd name="connsiteX3" fmla="*/ 46643 w 1247975"/>
                <a:gd name="connsiteY3" fmla="*/ 467414 h 1580471"/>
                <a:gd name="connsiteX4" fmla="*/ 321853 w 1247975"/>
                <a:gd name="connsiteY4" fmla="*/ 169736 h 1580471"/>
                <a:gd name="connsiteX5" fmla="*/ 498775 w 1247975"/>
                <a:gd name="connsiteY5" fmla="*/ 4049 h 1580471"/>
                <a:gd name="connsiteX6" fmla="*/ 498737 w 1247975"/>
                <a:gd name="connsiteY6" fmla="*/ 0 h 1580471"/>
                <a:gd name="connsiteX7" fmla="*/ 721612 w 1247975"/>
                <a:gd name="connsiteY7" fmla="*/ 0 h 1580471"/>
                <a:gd name="connsiteX8" fmla="*/ 721685 w 1247975"/>
                <a:gd name="connsiteY8" fmla="*/ 8260 h 1580471"/>
                <a:gd name="connsiteX9" fmla="*/ 720632 w 1247975"/>
                <a:gd name="connsiteY9" fmla="*/ 127612 h 1580471"/>
                <a:gd name="connsiteX10" fmla="*/ 832962 w 1247975"/>
                <a:gd name="connsiteY10" fmla="*/ 217475 h 1580471"/>
                <a:gd name="connsiteX11" fmla="*/ 950911 w 1247975"/>
                <a:gd name="connsiteY11" fmla="*/ 178162 h 1580471"/>
                <a:gd name="connsiteX12" fmla="*/ 1144682 w 1247975"/>
                <a:gd name="connsiteY12" fmla="*/ 239942 h 1580471"/>
                <a:gd name="connsiteX13" fmla="*/ 1237356 w 1247975"/>
                <a:gd name="connsiteY13" fmla="*/ 467414 h 1580471"/>
                <a:gd name="connsiteX14" fmla="*/ 1203654 w 1247975"/>
                <a:gd name="connsiteY14" fmla="*/ 1208800 h 1580471"/>
                <a:gd name="connsiteX15" fmla="*/ 903169 w 1247975"/>
                <a:gd name="connsiteY15" fmla="*/ 1551408 h 1580471"/>
                <a:gd name="connsiteX16" fmla="*/ 386445 w 1247975"/>
                <a:gd name="connsiteY16" fmla="*/ 1548601 h 1580471"/>
                <a:gd name="connsiteX17" fmla="*/ 49450 w 1247975"/>
                <a:gd name="connsiteY17" fmla="*/ 1436271 h 1580471"/>
                <a:gd name="connsiteX18" fmla="*/ 481 w 1247975"/>
                <a:gd name="connsiteY18" fmla="*/ 1328062 h 1580471"/>
                <a:gd name="connsiteX0" fmla="*/ 481 w 1247975"/>
                <a:gd name="connsiteY0" fmla="*/ 1328062 h 1565915"/>
                <a:gd name="connsiteX1" fmla="*/ 4519 w 1247975"/>
                <a:gd name="connsiteY1" fmla="*/ 1295855 h 1565915"/>
                <a:gd name="connsiteX2" fmla="*/ 69106 w 1247975"/>
                <a:gd name="connsiteY2" fmla="*/ 737009 h 1565915"/>
                <a:gd name="connsiteX3" fmla="*/ 46643 w 1247975"/>
                <a:gd name="connsiteY3" fmla="*/ 467414 h 1565915"/>
                <a:gd name="connsiteX4" fmla="*/ 321853 w 1247975"/>
                <a:gd name="connsiteY4" fmla="*/ 169736 h 1565915"/>
                <a:gd name="connsiteX5" fmla="*/ 498775 w 1247975"/>
                <a:gd name="connsiteY5" fmla="*/ 4049 h 1565915"/>
                <a:gd name="connsiteX6" fmla="*/ 498737 w 1247975"/>
                <a:gd name="connsiteY6" fmla="*/ 0 h 1565915"/>
                <a:gd name="connsiteX7" fmla="*/ 721612 w 1247975"/>
                <a:gd name="connsiteY7" fmla="*/ 0 h 1565915"/>
                <a:gd name="connsiteX8" fmla="*/ 721685 w 1247975"/>
                <a:gd name="connsiteY8" fmla="*/ 8260 h 1565915"/>
                <a:gd name="connsiteX9" fmla="*/ 720632 w 1247975"/>
                <a:gd name="connsiteY9" fmla="*/ 127612 h 1565915"/>
                <a:gd name="connsiteX10" fmla="*/ 832962 w 1247975"/>
                <a:gd name="connsiteY10" fmla="*/ 217475 h 1565915"/>
                <a:gd name="connsiteX11" fmla="*/ 950911 w 1247975"/>
                <a:gd name="connsiteY11" fmla="*/ 178162 h 1565915"/>
                <a:gd name="connsiteX12" fmla="*/ 1144682 w 1247975"/>
                <a:gd name="connsiteY12" fmla="*/ 239942 h 1565915"/>
                <a:gd name="connsiteX13" fmla="*/ 1237356 w 1247975"/>
                <a:gd name="connsiteY13" fmla="*/ 467414 h 1565915"/>
                <a:gd name="connsiteX14" fmla="*/ 1203654 w 1247975"/>
                <a:gd name="connsiteY14" fmla="*/ 1208800 h 1565915"/>
                <a:gd name="connsiteX15" fmla="*/ 903169 w 1247975"/>
                <a:gd name="connsiteY15" fmla="*/ 1551408 h 1565915"/>
                <a:gd name="connsiteX16" fmla="*/ 386445 w 1247975"/>
                <a:gd name="connsiteY16" fmla="*/ 1548601 h 1565915"/>
                <a:gd name="connsiteX17" fmla="*/ 49450 w 1247975"/>
                <a:gd name="connsiteY17" fmla="*/ 1436271 h 1565915"/>
                <a:gd name="connsiteX18" fmla="*/ 481 w 1247975"/>
                <a:gd name="connsiteY18" fmla="*/ 1328062 h 1565915"/>
                <a:gd name="connsiteX0" fmla="*/ 481 w 1247975"/>
                <a:gd name="connsiteY0" fmla="*/ 1328062 h 1565915"/>
                <a:gd name="connsiteX1" fmla="*/ 4519 w 1247975"/>
                <a:gd name="connsiteY1" fmla="*/ 1295855 h 1565915"/>
                <a:gd name="connsiteX2" fmla="*/ 69106 w 1247975"/>
                <a:gd name="connsiteY2" fmla="*/ 737009 h 1565915"/>
                <a:gd name="connsiteX3" fmla="*/ 46643 w 1247975"/>
                <a:gd name="connsiteY3" fmla="*/ 467414 h 1565915"/>
                <a:gd name="connsiteX4" fmla="*/ 321853 w 1247975"/>
                <a:gd name="connsiteY4" fmla="*/ 169736 h 1565915"/>
                <a:gd name="connsiteX5" fmla="*/ 498775 w 1247975"/>
                <a:gd name="connsiteY5" fmla="*/ 4049 h 1565915"/>
                <a:gd name="connsiteX6" fmla="*/ 498737 w 1247975"/>
                <a:gd name="connsiteY6" fmla="*/ 0 h 1565915"/>
                <a:gd name="connsiteX7" fmla="*/ 721612 w 1247975"/>
                <a:gd name="connsiteY7" fmla="*/ 0 h 1565915"/>
                <a:gd name="connsiteX8" fmla="*/ 720632 w 1247975"/>
                <a:gd name="connsiteY8" fmla="*/ 127612 h 1565915"/>
                <a:gd name="connsiteX9" fmla="*/ 832962 w 1247975"/>
                <a:gd name="connsiteY9" fmla="*/ 217475 h 1565915"/>
                <a:gd name="connsiteX10" fmla="*/ 950911 w 1247975"/>
                <a:gd name="connsiteY10" fmla="*/ 178162 h 1565915"/>
                <a:gd name="connsiteX11" fmla="*/ 1144682 w 1247975"/>
                <a:gd name="connsiteY11" fmla="*/ 239942 h 1565915"/>
                <a:gd name="connsiteX12" fmla="*/ 1237356 w 1247975"/>
                <a:gd name="connsiteY12" fmla="*/ 467414 h 1565915"/>
                <a:gd name="connsiteX13" fmla="*/ 1203654 w 1247975"/>
                <a:gd name="connsiteY13" fmla="*/ 1208800 h 1565915"/>
                <a:gd name="connsiteX14" fmla="*/ 903169 w 1247975"/>
                <a:gd name="connsiteY14" fmla="*/ 1551408 h 1565915"/>
                <a:gd name="connsiteX15" fmla="*/ 386445 w 1247975"/>
                <a:gd name="connsiteY15" fmla="*/ 1548601 h 1565915"/>
                <a:gd name="connsiteX16" fmla="*/ 49450 w 1247975"/>
                <a:gd name="connsiteY16" fmla="*/ 1436271 h 1565915"/>
                <a:gd name="connsiteX17" fmla="*/ 481 w 1247975"/>
                <a:gd name="connsiteY17" fmla="*/ 1328062 h 1565915"/>
                <a:gd name="connsiteX0" fmla="*/ 481 w 1247975"/>
                <a:gd name="connsiteY0" fmla="*/ 1344368 h 1582221"/>
                <a:gd name="connsiteX1" fmla="*/ 4519 w 1247975"/>
                <a:gd name="connsiteY1" fmla="*/ 1312161 h 1582221"/>
                <a:gd name="connsiteX2" fmla="*/ 69106 w 1247975"/>
                <a:gd name="connsiteY2" fmla="*/ 753315 h 1582221"/>
                <a:gd name="connsiteX3" fmla="*/ 46643 w 1247975"/>
                <a:gd name="connsiteY3" fmla="*/ 483720 h 1582221"/>
                <a:gd name="connsiteX4" fmla="*/ 321853 w 1247975"/>
                <a:gd name="connsiteY4" fmla="*/ 186042 h 1582221"/>
                <a:gd name="connsiteX5" fmla="*/ 498775 w 1247975"/>
                <a:gd name="connsiteY5" fmla="*/ 20355 h 1582221"/>
                <a:gd name="connsiteX6" fmla="*/ 721612 w 1247975"/>
                <a:gd name="connsiteY6" fmla="*/ 16306 h 1582221"/>
                <a:gd name="connsiteX7" fmla="*/ 720632 w 1247975"/>
                <a:gd name="connsiteY7" fmla="*/ 143918 h 1582221"/>
                <a:gd name="connsiteX8" fmla="*/ 832962 w 1247975"/>
                <a:gd name="connsiteY8" fmla="*/ 233781 h 1582221"/>
                <a:gd name="connsiteX9" fmla="*/ 950911 w 1247975"/>
                <a:gd name="connsiteY9" fmla="*/ 194468 h 1582221"/>
                <a:gd name="connsiteX10" fmla="*/ 1144682 w 1247975"/>
                <a:gd name="connsiteY10" fmla="*/ 256248 h 1582221"/>
                <a:gd name="connsiteX11" fmla="*/ 1237356 w 1247975"/>
                <a:gd name="connsiteY11" fmla="*/ 483720 h 1582221"/>
                <a:gd name="connsiteX12" fmla="*/ 1203654 w 1247975"/>
                <a:gd name="connsiteY12" fmla="*/ 1225106 h 1582221"/>
                <a:gd name="connsiteX13" fmla="*/ 903169 w 1247975"/>
                <a:gd name="connsiteY13" fmla="*/ 1567714 h 1582221"/>
                <a:gd name="connsiteX14" fmla="*/ 386445 w 1247975"/>
                <a:gd name="connsiteY14" fmla="*/ 1564907 h 1582221"/>
                <a:gd name="connsiteX15" fmla="*/ 49450 w 1247975"/>
                <a:gd name="connsiteY15" fmla="*/ 1452577 h 1582221"/>
                <a:gd name="connsiteX16" fmla="*/ 481 w 1247975"/>
                <a:gd name="connsiteY16" fmla="*/ 1344368 h 1582221"/>
                <a:gd name="connsiteX0" fmla="*/ 481 w 1247975"/>
                <a:gd name="connsiteY0" fmla="*/ 1324383 h 1562236"/>
                <a:gd name="connsiteX1" fmla="*/ 4519 w 1247975"/>
                <a:gd name="connsiteY1" fmla="*/ 1292176 h 1562236"/>
                <a:gd name="connsiteX2" fmla="*/ 69106 w 1247975"/>
                <a:gd name="connsiteY2" fmla="*/ 733330 h 1562236"/>
                <a:gd name="connsiteX3" fmla="*/ 46643 w 1247975"/>
                <a:gd name="connsiteY3" fmla="*/ 463735 h 1562236"/>
                <a:gd name="connsiteX4" fmla="*/ 321853 w 1247975"/>
                <a:gd name="connsiteY4" fmla="*/ 166057 h 1562236"/>
                <a:gd name="connsiteX5" fmla="*/ 498775 w 1247975"/>
                <a:gd name="connsiteY5" fmla="*/ 370 h 1562236"/>
                <a:gd name="connsiteX6" fmla="*/ 720632 w 1247975"/>
                <a:gd name="connsiteY6" fmla="*/ 123933 h 1562236"/>
                <a:gd name="connsiteX7" fmla="*/ 832962 w 1247975"/>
                <a:gd name="connsiteY7" fmla="*/ 213796 h 1562236"/>
                <a:gd name="connsiteX8" fmla="*/ 950911 w 1247975"/>
                <a:gd name="connsiteY8" fmla="*/ 174483 h 1562236"/>
                <a:gd name="connsiteX9" fmla="*/ 1144682 w 1247975"/>
                <a:gd name="connsiteY9" fmla="*/ 236263 h 1562236"/>
                <a:gd name="connsiteX10" fmla="*/ 1237356 w 1247975"/>
                <a:gd name="connsiteY10" fmla="*/ 463735 h 1562236"/>
                <a:gd name="connsiteX11" fmla="*/ 1203654 w 1247975"/>
                <a:gd name="connsiteY11" fmla="*/ 1205121 h 1562236"/>
                <a:gd name="connsiteX12" fmla="*/ 903169 w 1247975"/>
                <a:gd name="connsiteY12" fmla="*/ 1547729 h 1562236"/>
                <a:gd name="connsiteX13" fmla="*/ 386445 w 1247975"/>
                <a:gd name="connsiteY13" fmla="*/ 1544922 h 1562236"/>
                <a:gd name="connsiteX14" fmla="*/ 49450 w 1247975"/>
                <a:gd name="connsiteY14" fmla="*/ 1432592 h 1562236"/>
                <a:gd name="connsiteX15" fmla="*/ 481 w 1247975"/>
                <a:gd name="connsiteY15" fmla="*/ 1324383 h 1562236"/>
                <a:gd name="connsiteX0" fmla="*/ 481 w 1247975"/>
                <a:gd name="connsiteY0" fmla="*/ 1205652 h 1443505"/>
                <a:gd name="connsiteX1" fmla="*/ 4519 w 1247975"/>
                <a:gd name="connsiteY1" fmla="*/ 1173445 h 1443505"/>
                <a:gd name="connsiteX2" fmla="*/ 69106 w 1247975"/>
                <a:gd name="connsiteY2" fmla="*/ 614599 h 1443505"/>
                <a:gd name="connsiteX3" fmla="*/ 46643 w 1247975"/>
                <a:gd name="connsiteY3" fmla="*/ 345004 h 1443505"/>
                <a:gd name="connsiteX4" fmla="*/ 321853 w 1247975"/>
                <a:gd name="connsiteY4" fmla="*/ 47326 h 1443505"/>
                <a:gd name="connsiteX5" fmla="*/ 720632 w 1247975"/>
                <a:gd name="connsiteY5" fmla="*/ 5202 h 1443505"/>
                <a:gd name="connsiteX6" fmla="*/ 832962 w 1247975"/>
                <a:gd name="connsiteY6" fmla="*/ 95065 h 1443505"/>
                <a:gd name="connsiteX7" fmla="*/ 950911 w 1247975"/>
                <a:gd name="connsiteY7" fmla="*/ 55752 h 1443505"/>
                <a:gd name="connsiteX8" fmla="*/ 1144682 w 1247975"/>
                <a:gd name="connsiteY8" fmla="*/ 117532 h 1443505"/>
                <a:gd name="connsiteX9" fmla="*/ 1237356 w 1247975"/>
                <a:gd name="connsiteY9" fmla="*/ 345004 h 1443505"/>
                <a:gd name="connsiteX10" fmla="*/ 1203654 w 1247975"/>
                <a:gd name="connsiteY10" fmla="*/ 1086390 h 1443505"/>
                <a:gd name="connsiteX11" fmla="*/ 903169 w 1247975"/>
                <a:gd name="connsiteY11" fmla="*/ 1428998 h 1443505"/>
                <a:gd name="connsiteX12" fmla="*/ 386445 w 1247975"/>
                <a:gd name="connsiteY12" fmla="*/ 1426191 h 1443505"/>
                <a:gd name="connsiteX13" fmla="*/ 49450 w 1247975"/>
                <a:gd name="connsiteY13" fmla="*/ 1313861 h 1443505"/>
                <a:gd name="connsiteX14" fmla="*/ 481 w 1247975"/>
                <a:gd name="connsiteY14" fmla="*/ 1205652 h 1443505"/>
                <a:gd name="connsiteX0" fmla="*/ 481 w 1247975"/>
                <a:gd name="connsiteY0" fmla="*/ 1201241 h 1439094"/>
                <a:gd name="connsiteX1" fmla="*/ 4519 w 1247975"/>
                <a:gd name="connsiteY1" fmla="*/ 1169034 h 1439094"/>
                <a:gd name="connsiteX2" fmla="*/ 69106 w 1247975"/>
                <a:gd name="connsiteY2" fmla="*/ 610188 h 1439094"/>
                <a:gd name="connsiteX3" fmla="*/ 46643 w 1247975"/>
                <a:gd name="connsiteY3" fmla="*/ 340593 h 1439094"/>
                <a:gd name="connsiteX4" fmla="*/ 321853 w 1247975"/>
                <a:gd name="connsiteY4" fmla="*/ 42915 h 1439094"/>
                <a:gd name="connsiteX5" fmla="*/ 720632 w 1247975"/>
                <a:gd name="connsiteY5" fmla="*/ 791 h 1439094"/>
                <a:gd name="connsiteX6" fmla="*/ 832962 w 1247975"/>
                <a:gd name="connsiteY6" fmla="*/ 90654 h 1439094"/>
                <a:gd name="connsiteX7" fmla="*/ 950911 w 1247975"/>
                <a:gd name="connsiteY7" fmla="*/ 51341 h 1439094"/>
                <a:gd name="connsiteX8" fmla="*/ 1144682 w 1247975"/>
                <a:gd name="connsiteY8" fmla="*/ 113121 h 1439094"/>
                <a:gd name="connsiteX9" fmla="*/ 1237356 w 1247975"/>
                <a:gd name="connsiteY9" fmla="*/ 340593 h 1439094"/>
                <a:gd name="connsiteX10" fmla="*/ 1203654 w 1247975"/>
                <a:gd name="connsiteY10" fmla="*/ 1081979 h 1439094"/>
                <a:gd name="connsiteX11" fmla="*/ 903169 w 1247975"/>
                <a:gd name="connsiteY11" fmla="*/ 1424587 h 1439094"/>
                <a:gd name="connsiteX12" fmla="*/ 386445 w 1247975"/>
                <a:gd name="connsiteY12" fmla="*/ 1421780 h 1439094"/>
                <a:gd name="connsiteX13" fmla="*/ 49450 w 1247975"/>
                <a:gd name="connsiteY13" fmla="*/ 1309450 h 1439094"/>
                <a:gd name="connsiteX14" fmla="*/ 481 w 1247975"/>
                <a:gd name="connsiteY14" fmla="*/ 1201241 h 1439094"/>
                <a:gd name="connsiteX0" fmla="*/ 481 w 1247975"/>
                <a:gd name="connsiteY0" fmla="*/ 1169513 h 1407366"/>
                <a:gd name="connsiteX1" fmla="*/ 4519 w 1247975"/>
                <a:gd name="connsiteY1" fmla="*/ 1137306 h 1407366"/>
                <a:gd name="connsiteX2" fmla="*/ 69106 w 1247975"/>
                <a:gd name="connsiteY2" fmla="*/ 578460 h 1407366"/>
                <a:gd name="connsiteX3" fmla="*/ 46643 w 1247975"/>
                <a:gd name="connsiteY3" fmla="*/ 308865 h 1407366"/>
                <a:gd name="connsiteX4" fmla="*/ 321853 w 1247975"/>
                <a:gd name="connsiteY4" fmla="*/ 11187 h 1407366"/>
                <a:gd name="connsiteX5" fmla="*/ 832962 w 1247975"/>
                <a:gd name="connsiteY5" fmla="*/ 58926 h 1407366"/>
                <a:gd name="connsiteX6" fmla="*/ 950911 w 1247975"/>
                <a:gd name="connsiteY6" fmla="*/ 19613 h 1407366"/>
                <a:gd name="connsiteX7" fmla="*/ 1144682 w 1247975"/>
                <a:gd name="connsiteY7" fmla="*/ 81393 h 1407366"/>
                <a:gd name="connsiteX8" fmla="*/ 1237356 w 1247975"/>
                <a:gd name="connsiteY8" fmla="*/ 308865 h 1407366"/>
                <a:gd name="connsiteX9" fmla="*/ 1203654 w 1247975"/>
                <a:gd name="connsiteY9" fmla="*/ 1050251 h 1407366"/>
                <a:gd name="connsiteX10" fmla="*/ 903169 w 1247975"/>
                <a:gd name="connsiteY10" fmla="*/ 1392859 h 1407366"/>
                <a:gd name="connsiteX11" fmla="*/ 386445 w 1247975"/>
                <a:gd name="connsiteY11" fmla="*/ 1390052 h 1407366"/>
                <a:gd name="connsiteX12" fmla="*/ 49450 w 1247975"/>
                <a:gd name="connsiteY12" fmla="*/ 1277722 h 1407366"/>
                <a:gd name="connsiteX13" fmla="*/ 481 w 1247975"/>
                <a:gd name="connsiteY13" fmla="*/ 1169513 h 1407366"/>
                <a:gd name="connsiteX0" fmla="*/ 481 w 1247975"/>
                <a:gd name="connsiteY0" fmla="*/ 1168892 h 1406745"/>
                <a:gd name="connsiteX1" fmla="*/ 4519 w 1247975"/>
                <a:gd name="connsiteY1" fmla="*/ 1136685 h 1406745"/>
                <a:gd name="connsiteX2" fmla="*/ 69106 w 1247975"/>
                <a:gd name="connsiteY2" fmla="*/ 577839 h 1406745"/>
                <a:gd name="connsiteX3" fmla="*/ 46643 w 1247975"/>
                <a:gd name="connsiteY3" fmla="*/ 308244 h 1406745"/>
                <a:gd name="connsiteX4" fmla="*/ 321853 w 1247975"/>
                <a:gd name="connsiteY4" fmla="*/ 10566 h 1406745"/>
                <a:gd name="connsiteX5" fmla="*/ 832962 w 1247975"/>
                <a:gd name="connsiteY5" fmla="*/ 58305 h 1406745"/>
                <a:gd name="connsiteX6" fmla="*/ 950911 w 1247975"/>
                <a:gd name="connsiteY6" fmla="*/ 18992 h 1406745"/>
                <a:gd name="connsiteX7" fmla="*/ 1144682 w 1247975"/>
                <a:gd name="connsiteY7" fmla="*/ 80772 h 1406745"/>
                <a:gd name="connsiteX8" fmla="*/ 1237356 w 1247975"/>
                <a:gd name="connsiteY8" fmla="*/ 308244 h 1406745"/>
                <a:gd name="connsiteX9" fmla="*/ 1203654 w 1247975"/>
                <a:gd name="connsiteY9" fmla="*/ 1049630 h 1406745"/>
                <a:gd name="connsiteX10" fmla="*/ 903169 w 1247975"/>
                <a:gd name="connsiteY10" fmla="*/ 1392238 h 1406745"/>
                <a:gd name="connsiteX11" fmla="*/ 386445 w 1247975"/>
                <a:gd name="connsiteY11" fmla="*/ 1389431 h 1406745"/>
                <a:gd name="connsiteX12" fmla="*/ 49450 w 1247975"/>
                <a:gd name="connsiteY12" fmla="*/ 1277101 h 1406745"/>
                <a:gd name="connsiteX13" fmla="*/ 481 w 1247975"/>
                <a:gd name="connsiteY13" fmla="*/ 1168892 h 1406745"/>
                <a:gd name="connsiteX0" fmla="*/ 481 w 1247975"/>
                <a:gd name="connsiteY0" fmla="*/ 1168892 h 1397722"/>
                <a:gd name="connsiteX1" fmla="*/ 4519 w 1247975"/>
                <a:gd name="connsiteY1" fmla="*/ 1136685 h 1397722"/>
                <a:gd name="connsiteX2" fmla="*/ 69106 w 1247975"/>
                <a:gd name="connsiteY2" fmla="*/ 577839 h 1397722"/>
                <a:gd name="connsiteX3" fmla="*/ 46643 w 1247975"/>
                <a:gd name="connsiteY3" fmla="*/ 308244 h 1397722"/>
                <a:gd name="connsiteX4" fmla="*/ 321853 w 1247975"/>
                <a:gd name="connsiteY4" fmla="*/ 10566 h 1397722"/>
                <a:gd name="connsiteX5" fmla="*/ 832962 w 1247975"/>
                <a:gd name="connsiteY5" fmla="*/ 58305 h 1397722"/>
                <a:gd name="connsiteX6" fmla="*/ 950911 w 1247975"/>
                <a:gd name="connsiteY6" fmla="*/ 18992 h 1397722"/>
                <a:gd name="connsiteX7" fmla="*/ 1144682 w 1247975"/>
                <a:gd name="connsiteY7" fmla="*/ 80772 h 1397722"/>
                <a:gd name="connsiteX8" fmla="*/ 1237356 w 1247975"/>
                <a:gd name="connsiteY8" fmla="*/ 308244 h 1397722"/>
                <a:gd name="connsiteX9" fmla="*/ 1203654 w 1247975"/>
                <a:gd name="connsiteY9" fmla="*/ 1049630 h 1397722"/>
                <a:gd name="connsiteX10" fmla="*/ 903169 w 1247975"/>
                <a:gd name="connsiteY10" fmla="*/ 1392238 h 1397722"/>
                <a:gd name="connsiteX11" fmla="*/ 386445 w 1247975"/>
                <a:gd name="connsiteY11" fmla="*/ 1389431 h 1397722"/>
                <a:gd name="connsiteX12" fmla="*/ 49450 w 1247975"/>
                <a:gd name="connsiteY12" fmla="*/ 1277101 h 1397722"/>
                <a:gd name="connsiteX13" fmla="*/ 481 w 1247975"/>
                <a:gd name="connsiteY13" fmla="*/ 1168892 h 1397722"/>
                <a:gd name="connsiteX0" fmla="*/ 481 w 1247975"/>
                <a:gd name="connsiteY0" fmla="*/ 1168892 h 1411498"/>
                <a:gd name="connsiteX1" fmla="*/ 4519 w 1247975"/>
                <a:gd name="connsiteY1" fmla="*/ 1136685 h 1411498"/>
                <a:gd name="connsiteX2" fmla="*/ 69106 w 1247975"/>
                <a:gd name="connsiteY2" fmla="*/ 577839 h 1411498"/>
                <a:gd name="connsiteX3" fmla="*/ 46643 w 1247975"/>
                <a:gd name="connsiteY3" fmla="*/ 308244 h 1411498"/>
                <a:gd name="connsiteX4" fmla="*/ 321853 w 1247975"/>
                <a:gd name="connsiteY4" fmla="*/ 10566 h 1411498"/>
                <a:gd name="connsiteX5" fmla="*/ 832962 w 1247975"/>
                <a:gd name="connsiteY5" fmla="*/ 58305 h 1411498"/>
                <a:gd name="connsiteX6" fmla="*/ 950911 w 1247975"/>
                <a:gd name="connsiteY6" fmla="*/ 18992 h 1411498"/>
                <a:gd name="connsiteX7" fmla="*/ 1144682 w 1247975"/>
                <a:gd name="connsiteY7" fmla="*/ 80772 h 1411498"/>
                <a:gd name="connsiteX8" fmla="*/ 1237356 w 1247975"/>
                <a:gd name="connsiteY8" fmla="*/ 308244 h 1411498"/>
                <a:gd name="connsiteX9" fmla="*/ 1203654 w 1247975"/>
                <a:gd name="connsiteY9" fmla="*/ 1049630 h 1411498"/>
                <a:gd name="connsiteX10" fmla="*/ 903169 w 1247975"/>
                <a:gd name="connsiteY10" fmla="*/ 1392238 h 1411498"/>
                <a:gd name="connsiteX11" fmla="*/ 386445 w 1247975"/>
                <a:gd name="connsiteY11" fmla="*/ 1358608 h 1411498"/>
                <a:gd name="connsiteX12" fmla="*/ 49450 w 1247975"/>
                <a:gd name="connsiteY12" fmla="*/ 1277101 h 1411498"/>
                <a:gd name="connsiteX13" fmla="*/ 481 w 1247975"/>
                <a:gd name="connsiteY13" fmla="*/ 1168892 h 1411498"/>
                <a:gd name="connsiteX0" fmla="*/ 481 w 1247975"/>
                <a:gd name="connsiteY0" fmla="*/ 1168892 h 1406413"/>
                <a:gd name="connsiteX1" fmla="*/ 4519 w 1247975"/>
                <a:gd name="connsiteY1" fmla="*/ 1136685 h 1406413"/>
                <a:gd name="connsiteX2" fmla="*/ 69106 w 1247975"/>
                <a:gd name="connsiteY2" fmla="*/ 577839 h 1406413"/>
                <a:gd name="connsiteX3" fmla="*/ 46643 w 1247975"/>
                <a:gd name="connsiteY3" fmla="*/ 308244 h 1406413"/>
                <a:gd name="connsiteX4" fmla="*/ 321853 w 1247975"/>
                <a:gd name="connsiteY4" fmla="*/ 10566 h 1406413"/>
                <a:gd name="connsiteX5" fmla="*/ 832962 w 1247975"/>
                <a:gd name="connsiteY5" fmla="*/ 58305 h 1406413"/>
                <a:gd name="connsiteX6" fmla="*/ 950911 w 1247975"/>
                <a:gd name="connsiteY6" fmla="*/ 18992 h 1406413"/>
                <a:gd name="connsiteX7" fmla="*/ 1144682 w 1247975"/>
                <a:gd name="connsiteY7" fmla="*/ 80772 h 1406413"/>
                <a:gd name="connsiteX8" fmla="*/ 1237356 w 1247975"/>
                <a:gd name="connsiteY8" fmla="*/ 308244 h 1406413"/>
                <a:gd name="connsiteX9" fmla="*/ 1203654 w 1247975"/>
                <a:gd name="connsiteY9" fmla="*/ 1049630 h 1406413"/>
                <a:gd name="connsiteX10" fmla="*/ 903169 w 1247975"/>
                <a:gd name="connsiteY10" fmla="*/ 1392238 h 1406413"/>
                <a:gd name="connsiteX11" fmla="*/ 386445 w 1247975"/>
                <a:gd name="connsiteY11" fmla="*/ 1358608 h 1406413"/>
                <a:gd name="connsiteX12" fmla="*/ 49450 w 1247975"/>
                <a:gd name="connsiteY12" fmla="*/ 1277101 h 1406413"/>
                <a:gd name="connsiteX13" fmla="*/ 481 w 1247975"/>
                <a:gd name="connsiteY13" fmla="*/ 1168892 h 1406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47975" h="1406413">
                  <a:moveTo>
                    <a:pt x="481" y="1168892"/>
                  </a:moveTo>
                  <a:cubicBezTo>
                    <a:pt x="-748" y="1157396"/>
                    <a:pt x="306" y="1146514"/>
                    <a:pt x="4519" y="1136685"/>
                  </a:cubicBezTo>
                  <a:cubicBezTo>
                    <a:pt x="77533" y="954148"/>
                    <a:pt x="7326" y="757568"/>
                    <a:pt x="69106" y="577839"/>
                  </a:cubicBezTo>
                  <a:cubicBezTo>
                    <a:pt x="102808" y="479550"/>
                    <a:pt x="71914" y="395299"/>
                    <a:pt x="46643" y="308244"/>
                  </a:cubicBezTo>
                  <a:cubicBezTo>
                    <a:pt x="-15141" y="97621"/>
                    <a:pt x="129158" y="-40246"/>
                    <a:pt x="321853" y="10566"/>
                  </a:cubicBezTo>
                  <a:cubicBezTo>
                    <a:pt x="454822" y="45629"/>
                    <a:pt x="728119" y="56901"/>
                    <a:pt x="832962" y="58305"/>
                  </a:cubicBezTo>
                  <a:cubicBezTo>
                    <a:pt x="872278" y="49882"/>
                    <a:pt x="911595" y="30222"/>
                    <a:pt x="950911" y="18992"/>
                  </a:cubicBezTo>
                  <a:cubicBezTo>
                    <a:pt x="1012691" y="-668"/>
                    <a:pt x="1096939" y="27415"/>
                    <a:pt x="1144682" y="80772"/>
                  </a:cubicBezTo>
                  <a:cubicBezTo>
                    <a:pt x="1198039" y="139745"/>
                    <a:pt x="1276672" y="240845"/>
                    <a:pt x="1237356" y="308244"/>
                  </a:cubicBezTo>
                  <a:cubicBezTo>
                    <a:pt x="1091324" y="566605"/>
                    <a:pt x="1161530" y="796883"/>
                    <a:pt x="1203654" y="1049630"/>
                  </a:cubicBezTo>
                  <a:cubicBezTo>
                    <a:pt x="1245778" y="1299565"/>
                    <a:pt x="1039371" y="1340742"/>
                    <a:pt x="903169" y="1392238"/>
                  </a:cubicBezTo>
                  <a:cubicBezTo>
                    <a:pt x="766968" y="1443734"/>
                    <a:pt x="549280" y="1336701"/>
                    <a:pt x="386445" y="1358608"/>
                  </a:cubicBezTo>
                  <a:cubicBezTo>
                    <a:pt x="233017" y="1374569"/>
                    <a:pt x="133698" y="1411899"/>
                    <a:pt x="49450" y="1277101"/>
                  </a:cubicBezTo>
                  <a:cubicBezTo>
                    <a:pt x="28388" y="1243400"/>
                    <a:pt x="4166" y="1203382"/>
                    <a:pt x="481" y="1168892"/>
                  </a:cubicBezTo>
                  <a:close/>
                </a:path>
              </a:pathLst>
            </a:custGeom>
            <a:solidFill>
              <a:schemeClr val="accent4"/>
            </a:solidFill>
            <a:ln w="7416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11" name="Freeform: Shape 1810">
              <a:extLst>
                <a:ext uri="{FF2B5EF4-FFF2-40B4-BE49-F238E27FC236}">
                  <a16:creationId xmlns:a16="http://schemas.microsoft.com/office/drawing/2014/main" id="{F636D902-C2A0-4E9F-8312-DBC65DE5BD24}"/>
                </a:ext>
              </a:extLst>
            </p:cNvPr>
            <p:cNvSpPr/>
            <p:nvPr/>
          </p:nvSpPr>
          <p:spPr>
            <a:xfrm rot="5400000">
              <a:off x="6995059" y="3234802"/>
              <a:ext cx="1123164" cy="1265757"/>
            </a:xfrm>
            <a:custGeom>
              <a:avLst/>
              <a:gdLst>
                <a:gd name="connsiteX0" fmla="*/ 481 w 1247975"/>
                <a:gd name="connsiteY0" fmla="*/ 1328062 h 1695236"/>
                <a:gd name="connsiteX1" fmla="*/ 4519 w 1247975"/>
                <a:gd name="connsiteY1" fmla="*/ 1295855 h 1695236"/>
                <a:gd name="connsiteX2" fmla="*/ 69106 w 1247975"/>
                <a:gd name="connsiteY2" fmla="*/ 737009 h 1695236"/>
                <a:gd name="connsiteX3" fmla="*/ 46643 w 1247975"/>
                <a:gd name="connsiteY3" fmla="*/ 467414 h 1695236"/>
                <a:gd name="connsiteX4" fmla="*/ 321853 w 1247975"/>
                <a:gd name="connsiteY4" fmla="*/ 169736 h 1695236"/>
                <a:gd name="connsiteX5" fmla="*/ 498775 w 1247975"/>
                <a:gd name="connsiteY5" fmla="*/ 4049 h 1695236"/>
                <a:gd name="connsiteX6" fmla="*/ 498737 w 1247975"/>
                <a:gd name="connsiteY6" fmla="*/ 0 h 1695236"/>
                <a:gd name="connsiteX7" fmla="*/ 721612 w 1247975"/>
                <a:gd name="connsiteY7" fmla="*/ 0 h 1695236"/>
                <a:gd name="connsiteX8" fmla="*/ 721685 w 1247975"/>
                <a:gd name="connsiteY8" fmla="*/ 8260 h 1695236"/>
                <a:gd name="connsiteX9" fmla="*/ 720632 w 1247975"/>
                <a:gd name="connsiteY9" fmla="*/ 127612 h 1695236"/>
                <a:gd name="connsiteX10" fmla="*/ 832962 w 1247975"/>
                <a:gd name="connsiteY10" fmla="*/ 217475 h 1695236"/>
                <a:gd name="connsiteX11" fmla="*/ 950911 w 1247975"/>
                <a:gd name="connsiteY11" fmla="*/ 178162 h 1695236"/>
                <a:gd name="connsiteX12" fmla="*/ 1144682 w 1247975"/>
                <a:gd name="connsiteY12" fmla="*/ 239942 h 1695236"/>
                <a:gd name="connsiteX13" fmla="*/ 1237356 w 1247975"/>
                <a:gd name="connsiteY13" fmla="*/ 467414 h 1695236"/>
                <a:gd name="connsiteX14" fmla="*/ 1203654 w 1247975"/>
                <a:gd name="connsiteY14" fmla="*/ 1208800 h 1695236"/>
                <a:gd name="connsiteX15" fmla="*/ 903169 w 1247975"/>
                <a:gd name="connsiteY15" fmla="*/ 1551408 h 1695236"/>
                <a:gd name="connsiteX16" fmla="*/ 717821 w 1247975"/>
                <a:gd name="connsiteY16" fmla="*/ 1691825 h 1695236"/>
                <a:gd name="connsiteX17" fmla="*/ 717952 w 1247975"/>
                <a:gd name="connsiteY17" fmla="*/ 1695236 h 1695236"/>
                <a:gd name="connsiteX18" fmla="*/ 500918 w 1247975"/>
                <a:gd name="connsiteY18" fmla="*/ 1695236 h 1695236"/>
                <a:gd name="connsiteX19" fmla="*/ 501583 w 1247975"/>
                <a:gd name="connsiteY19" fmla="*/ 1655316 h 1695236"/>
                <a:gd name="connsiteX20" fmla="*/ 386445 w 1247975"/>
                <a:gd name="connsiteY20" fmla="*/ 1548601 h 1695236"/>
                <a:gd name="connsiteX21" fmla="*/ 49450 w 1247975"/>
                <a:gd name="connsiteY21" fmla="*/ 1436271 h 1695236"/>
                <a:gd name="connsiteX22" fmla="*/ 481 w 1247975"/>
                <a:gd name="connsiteY22" fmla="*/ 1328062 h 1695236"/>
                <a:gd name="connsiteX0" fmla="*/ 481 w 1247975"/>
                <a:gd name="connsiteY0" fmla="*/ 1328062 h 1695236"/>
                <a:gd name="connsiteX1" fmla="*/ 4519 w 1247975"/>
                <a:gd name="connsiteY1" fmla="*/ 1295855 h 1695236"/>
                <a:gd name="connsiteX2" fmla="*/ 69106 w 1247975"/>
                <a:gd name="connsiteY2" fmla="*/ 737009 h 1695236"/>
                <a:gd name="connsiteX3" fmla="*/ 46643 w 1247975"/>
                <a:gd name="connsiteY3" fmla="*/ 467414 h 1695236"/>
                <a:gd name="connsiteX4" fmla="*/ 321853 w 1247975"/>
                <a:gd name="connsiteY4" fmla="*/ 169736 h 1695236"/>
                <a:gd name="connsiteX5" fmla="*/ 498775 w 1247975"/>
                <a:gd name="connsiteY5" fmla="*/ 4049 h 1695236"/>
                <a:gd name="connsiteX6" fmla="*/ 498737 w 1247975"/>
                <a:gd name="connsiteY6" fmla="*/ 0 h 1695236"/>
                <a:gd name="connsiteX7" fmla="*/ 721612 w 1247975"/>
                <a:gd name="connsiteY7" fmla="*/ 0 h 1695236"/>
                <a:gd name="connsiteX8" fmla="*/ 721685 w 1247975"/>
                <a:gd name="connsiteY8" fmla="*/ 8260 h 1695236"/>
                <a:gd name="connsiteX9" fmla="*/ 720632 w 1247975"/>
                <a:gd name="connsiteY9" fmla="*/ 127612 h 1695236"/>
                <a:gd name="connsiteX10" fmla="*/ 832962 w 1247975"/>
                <a:gd name="connsiteY10" fmla="*/ 217475 h 1695236"/>
                <a:gd name="connsiteX11" fmla="*/ 950911 w 1247975"/>
                <a:gd name="connsiteY11" fmla="*/ 178162 h 1695236"/>
                <a:gd name="connsiteX12" fmla="*/ 1144682 w 1247975"/>
                <a:gd name="connsiteY12" fmla="*/ 239942 h 1695236"/>
                <a:gd name="connsiteX13" fmla="*/ 1237356 w 1247975"/>
                <a:gd name="connsiteY13" fmla="*/ 467414 h 1695236"/>
                <a:gd name="connsiteX14" fmla="*/ 1203654 w 1247975"/>
                <a:gd name="connsiteY14" fmla="*/ 1208800 h 1695236"/>
                <a:gd name="connsiteX15" fmla="*/ 903169 w 1247975"/>
                <a:gd name="connsiteY15" fmla="*/ 1551408 h 1695236"/>
                <a:gd name="connsiteX16" fmla="*/ 717821 w 1247975"/>
                <a:gd name="connsiteY16" fmla="*/ 1691825 h 1695236"/>
                <a:gd name="connsiteX17" fmla="*/ 717952 w 1247975"/>
                <a:gd name="connsiteY17" fmla="*/ 1695236 h 1695236"/>
                <a:gd name="connsiteX18" fmla="*/ 500918 w 1247975"/>
                <a:gd name="connsiteY18" fmla="*/ 1695236 h 1695236"/>
                <a:gd name="connsiteX19" fmla="*/ 386445 w 1247975"/>
                <a:gd name="connsiteY19" fmla="*/ 1548601 h 1695236"/>
                <a:gd name="connsiteX20" fmla="*/ 49450 w 1247975"/>
                <a:gd name="connsiteY20" fmla="*/ 1436271 h 1695236"/>
                <a:gd name="connsiteX21" fmla="*/ 481 w 1247975"/>
                <a:gd name="connsiteY21" fmla="*/ 1328062 h 1695236"/>
                <a:gd name="connsiteX0" fmla="*/ 481 w 1247975"/>
                <a:gd name="connsiteY0" fmla="*/ 1328062 h 1695236"/>
                <a:gd name="connsiteX1" fmla="*/ 4519 w 1247975"/>
                <a:gd name="connsiteY1" fmla="*/ 1295855 h 1695236"/>
                <a:gd name="connsiteX2" fmla="*/ 69106 w 1247975"/>
                <a:gd name="connsiteY2" fmla="*/ 737009 h 1695236"/>
                <a:gd name="connsiteX3" fmla="*/ 46643 w 1247975"/>
                <a:gd name="connsiteY3" fmla="*/ 467414 h 1695236"/>
                <a:gd name="connsiteX4" fmla="*/ 321853 w 1247975"/>
                <a:gd name="connsiteY4" fmla="*/ 169736 h 1695236"/>
                <a:gd name="connsiteX5" fmla="*/ 498775 w 1247975"/>
                <a:gd name="connsiteY5" fmla="*/ 4049 h 1695236"/>
                <a:gd name="connsiteX6" fmla="*/ 498737 w 1247975"/>
                <a:gd name="connsiteY6" fmla="*/ 0 h 1695236"/>
                <a:gd name="connsiteX7" fmla="*/ 721612 w 1247975"/>
                <a:gd name="connsiteY7" fmla="*/ 0 h 1695236"/>
                <a:gd name="connsiteX8" fmla="*/ 721685 w 1247975"/>
                <a:gd name="connsiteY8" fmla="*/ 8260 h 1695236"/>
                <a:gd name="connsiteX9" fmla="*/ 720632 w 1247975"/>
                <a:gd name="connsiteY9" fmla="*/ 127612 h 1695236"/>
                <a:gd name="connsiteX10" fmla="*/ 832962 w 1247975"/>
                <a:gd name="connsiteY10" fmla="*/ 217475 h 1695236"/>
                <a:gd name="connsiteX11" fmla="*/ 950911 w 1247975"/>
                <a:gd name="connsiteY11" fmla="*/ 178162 h 1695236"/>
                <a:gd name="connsiteX12" fmla="*/ 1144682 w 1247975"/>
                <a:gd name="connsiteY12" fmla="*/ 239942 h 1695236"/>
                <a:gd name="connsiteX13" fmla="*/ 1237356 w 1247975"/>
                <a:gd name="connsiteY13" fmla="*/ 467414 h 1695236"/>
                <a:gd name="connsiteX14" fmla="*/ 1203654 w 1247975"/>
                <a:gd name="connsiteY14" fmla="*/ 1208800 h 1695236"/>
                <a:gd name="connsiteX15" fmla="*/ 903169 w 1247975"/>
                <a:gd name="connsiteY15" fmla="*/ 1551408 h 1695236"/>
                <a:gd name="connsiteX16" fmla="*/ 717821 w 1247975"/>
                <a:gd name="connsiteY16" fmla="*/ 1691825 h 1695236"/>
                <a:gd name="connsiteX17" fmla="*/ 717952 w 1247975"/>
                <a:gd name="connsiteY17" fmla="*/ 1695236 h 1695236"/>
                <a:gd name="connsiteX18" fmla="*/ 386445 w 1247975"/>
                <a:gd name="connsiteY18" fmla="*/ 1548601 h 1695236"/>
                <a:gd name="connsiteX19" fmla="*/ 49450 w 1247975"/>
                <a:gd name="connsiteY19" fmla="*/ 1436271 h 1695236"/>
                <a:gd name="connsiteX20" fmla="*/ 481 w 1247975"/>
                <a:gd name="connsiteY20" fmla="*/ 1328062 h 1695236"/>
                <a:gd name="connsiteX0" fmla="*/ 481 w 1247975"/>
                <a:gd name="connsiteY0" fmla="*/ 1328062 h 1691825"/>
                <a:gd name="connsiteX1" fmla="*/ 4519 w 1247975"/>
                <a:gd name="connsiteY1" fmla="*/ 1295855 h 1691825"/>
                <a:gd name="connsiteX2" fmla="*/ 69106 w 1247975"/>
                <a:gd name="connsiteY2" fmla="*/ 737009 h 1691825"/>
                <a:gd name="connsiteX3" fmla="*/ 46643 w 1247975"/>
                <a:gd name="connsiteY3" fmla="*/ 467414 h 1691825"/>
                <a:gd name="connsiteX4" fmla="*/ 321853 w 1247975"/>
                <a:gd name="connsiteY4" fmla="*/ 169736 h 1691825"/>
                <a:gd name="connsiteX5" fmla="*/ 498775 w 1247975"/>
                <a:gd name="connsiteY5" fmla="*/ 4049 h 1691825"/>
                <a:gd name="connsiteX6" fmla="*/ 498737 w 1247975"/>
                <a:gd name="connsiteY6" fmla="*/ 0 h 1691825"/>
                <a:gd name="connsiteX7" fmla="*/ 721612 w 1247975"/>
                <a:gd name="connsiteY7" fmla="*/ 0 h 1691825"/>
                <a:gd name="connsiteX8" fmla="*/ 721685 w 1247975"/>
                <a:gd name="connsiteY8" fmla="*/ 8260 h 1691825"/>
                <a:gd name="connsiteX9" fmla="*/ 720632 w 1247975"/>
                <a:gd name="connsiteY9" fmla="*/ 127612 h 1691825"/>
                <a:gd name="connsiteX10" fmla="*/ 832962 w 1247975"/>
                <a:gd name="connsiteY10" fmla="*/ 217475 h 1691825"/>
                <a:gd name="connsiteX11" fmla="*/ 950911 w 1247975"/>
                <a:gd name="connsiteY11" fmla="*/ 178162 h 1691825"/>
                <a:gd name="connsiteX12" fmla="*/ 1144682 w 1247975"/>
                <a:gd name="connsiteY12" fmla="*/ 239942 h 1691825"/>
                <a:gd name="connsiteX13" fmla="*/ 1237356 w 1247975"/>
                <a:gd name="connsiteY13" fmla="*/ 467414 h 1691825"/>
                <a:gd name="connsiteX14" fmla="*/ 1203654 w 1247975"/>
                <a:gd name="connsiteY14" fmla="*/ 1208800 h 1691825"/>
                <a:gd name="connsiteX15" fmla="*/ 903169 w 1247975"/>
                <a:gd name="connsiteY15" fmla="*/ 1551408 h 1691825"/>
                <a:gd name="connsiteX16" fmla="*/ 717821 w 1247975"/>
                <a:gd name="connsiteY16" fmla="*/ 1691825 h 1691825"/>
                <a:gd name="connsiteX17" fmla="*/ 386445 w 1247975"/>
                <a:gd name="connsiteY17" fmla="*/ 1548601 h 1691825"/>
                <a:gd name="connsiteX18" fmla="*/ 49450 w 1247975"/>
                <a:gd name="connsiteY18" fmla="*/ 1436271 h 1691825"/>
                <a:gd name="connsiteX19" fmla="*/ 481 w 1247975"/>
                <a:gd name="connsiteY19" fmla="*/ 1328062 h 1691825"/>
                <a:gd name="connsiteX0" fmla="*/ 481 w 1247975"/>
                <a:gd name="connsiteY0" fmla="*/ 1328062 h 1580471"/>
                <a:gd name="connsiteX1" fmla="*/ 4519 w 1247975"/>
                <a:gd name="connsiteY1" fmla="*/ 1295855 h 1580471"/>
                <a:gd name="connsiteX2" fmla="*/ 69106 w 1247975"/>
                <a:gd name="connsiteY2" fmla="*/ 737009 h 1580471"/>
                <a:gd name="connsiteX3" fmla="*/ 46643 w 1247975"/>
                <a:gd name="connsiteY3" fmla="*/ 467414 h 1580471"/>
                <a:gd name="connsiteX4" fmla="*/ 321853 w 1247975"/>
                <a:gd name="connsiteY4" fmla="*/ 169736 h 1580471"/>
                <a:gd name="connsiteX5" fmla="*/ 498775 w 1247975"/>
                <a:gd name="connsiteY5" fmla="*/ 4049 h 1580471"/>
                <a:gd name="connsiteX6" fmla="*/ 498737 w 1247975"/>
                <a:gd name="connsiteY6" fmla="*/ 0 h 1580471"/>
                <a:gd name="connsiteX7" fmla="*/ 721612 w 1247975"/>
                <a:gd name="connsiteY7" fmla="*/ 0 h 1580471"/>
                <a:gd name="connsiteX8" fmla="*/ 721685 w 1247975"/>
                <a:gd name="connsiteY8" fmla="*/ 8260 h 1580471"/>
                <a:gd name="connsiteX9" fmla="*/ 720632 w 1247975"/>
                <a:gd name="connsiteY9" fmla="*/ 127612 h 1580471"/>
                <a:gd name="connsiteX10" fmla="*/ 832962 w 1247975"/>
                <a:gd name="connsiteY10" fmla="*/ 217475 h 1580471"/>
                <a:gd name="connsiteX11" fmla="*/ 950911 w 1247975"/>
                <a:gd name="connsiteY11" fmla="*/ 178162 h 1580471"/>
                <a:gd name="connsiteX12" fmla="*/ 1144682 w 1247975"/>
                <a:gd name="connsiteY12" fmla="*/ 239942 h 1580471"/>
                <a:gd name="connsiteX13" fmla="*/ 1237356 w 1247975"/>
                <a:gd name="connsiteY13" fmla="*/ 467414 h 1580471"/>
                <a:gd name="connsiteX14" fmla="*/ 1203654 w 1247975"/>
                <a:gd name="connsiteY14" fmla="*/ 1208800 h 1580471"/>
                <a:gd name="connsiteX15" fmla="*/ 903169 w 1247975"/>
                <a:gd name="connsiteY15" fmla="*/ 1551408 h 1580471"/>
                <a:gd name="connsiteX16" fmla="*/ 386445 w 1247975"/>
                <a:gd name="connsiteY16" fmla="*/ 1548601 h 1580471"/>
                <a:gd name="connsiteX17" fmla="*/ 49450 w 1247975"/>
                <a:gd name="connsiteY17" fmla="*/ 1436271 h 1580471"/>
                <a:gd name="connsiteX18" fmla="*/ 481 w 1247975"/>
                <a:gd name="connsiteY18" fmla="*/ 1328062 h 1580471"/>
                <a:gd name="connsiteX0" fmla="*/ 481 w 1247975"/>
                <a:gd name="connsiteY0" fmla="*/ 1328062 h 1565915"/>
                <a:gd name="connsiteX1" fmla="*/ 4519 w 1247975"/>
                <a:gd name="connsiteY1" fmla="*/ 1295855 h 1565915"/>
                <a:gd name="connsiteX2" fmla="*/ 69106 w 1247975"/>
                <a:gd name="connsiteY2" fmla="*/ 737009 h 1565915"/>
                <a:gd name="connsiteX3" fmla="*/ 46643 w 1247975"/>
                <a:gd name="connsiteY3" fmla="*/ 467414 h 1565915"/>
                <a:gd name="connsiteX4" fmla="*/ 321853 w 1247975"/>
                <a:gd name="connsiteY4" fmla="*/ 169736 h 1565915"/>
                <a:gd name="connsiteX5" fmla="*/ 498775 w 1247975"/>
                <a:gd name="connsiteY5" fmla="*/ 4049 h 1565915"/>
                <a:gd name="connsiteX6" fmla="*/ 498737 w 1247975"/>
                <a:gd name="connsiteY6" fmla="*/ 0 h 1565915"/>
                <a:gd name="connsiteX7" fmla="*/ 721612 w 1247975"/>
                <a:gd name="connsiteY7" fmla="*/ 0 h 1565915"/>
                <a:gd name="connsiteX8" fmla="*/ 721685 w 1247975"/>
                <a:gd name="connsiteY8" fmla="*/ 8260 h 1565915"/>
                <a:gd name="connsiteX9" fmla="*/ 720632 w 1247975"/>
                <a:gd name="connsiteY9" fmla="*/ 127612 h 1565915"/>
                <a:gd name="connsiteX10" fmla="*/ 832962 w 1247975"/>
                <a:gd name="connsiteY10" fmla="*/ 217475 h 1565915"/>
                <a:gd name="connsiteX11" fmla="*/ 950911 w 1247975"/>
                <a:gd name="connsiteY11" fmla="*/ 178162 h 1565915"/>
                <a:gd name="connsiteX12" fmla="*/ 1144682 w 1247975"/>
                <a:gd name="connsiteY12" fmla="*/ 239942 h 1565915"/>
                <a:gd name="connsiteX13" fmla="*/ 1237356 w 1247975"/>
                <a:gd name="connsiteY13" fmla="*/ 467414 h 1565915"/>
                <a:gd name="connsiteX14" fmla="*/ 1203654 w 1247975"/>
                <a:gd name="connsiteY14" fmla="*/ 1208800 h 1565915"/>
                <a:gd name="connsiteX15" fmla="*/ 903169 w 1247975"/>
                <a:gd name="connsiteY15" fmla="*/ 1551408 h 1565915"/>
                <a:gd name="connsiteX16" fmla="*/ 386445 w 1247975"/>
                <a:gd name="connsiteY16" fmla="*/ 1548601 h 1565915"/>
                <a:gd name="connsiteX17" fmla="*/ 49450 w 1247975"/>
                <a:gd name="connsiteY17" fmla="*/ 1436271 h 1565915"/>
                <a:gd name="connsiteX18" fmla="*/ 481 w 1247975"/>
                <a:gd name="connsiteY18" fmla="*/ 1328062 h 1565915"/>
                <a:gd name="connsiteX0" fmla="*/ 481 w 1247975"/>
                <a:gd name="connsiteY0" fmla="*/ 1328062 h 1565915"/>
                <a:gd name="connsiteX1" fmla="*/ 4519 w 1247975"/>
                <a:gd name="connsiteY1" fmla="*/ 1295855 h 1565915"/>
                <a:gd name="connsiteX2" fmla="*/ 69106 w 1247975"/>
                <a:gd name="connsiteY2" fmla="*/ 737009 h 1565915"/>
                <a:gd name="connsiteX3" fmla="*/ 46643 w 1247975"/>
                <a:gd name="connsiteY3" fmla="*/ 467414 h 1565915"/>
                <a:gd name="connsiteX4" fmla="*/ 321853 w 1247975"/>
                <a:gd name="connsiteY4" fmla="*/ 169736 h 1565915"/>
                <a:gd name="connsiteX5" fmla="*/ 498775 w 1247975"/>
                <a:gd name="connsiteY5" fmla="*/ 4049 h 1565915"/>
                <a:gd name="connsiteX6" fmla="*/ 498737 w 1247975"/>
                <a:gd name="connsiteY6" fmla="*/ 0 h 1565915"/>
                <a:gd name="connsiteX7" fmla="*/ 721612 w 1247975"/>
                <a:gd name="connsiteY7" fmla="*/ 0 h 1565915"/>
                <a:gd name="connsiteX8" fmla="*/ 720632 w 1247975"/>
                <a:gd name="connsiteY8" fmla="*/ 127612 h 1565915"/>
                <a:gd name="connsiteX9" fmla="*/ 832962 w 1247975"/>
                <a:gd name="connsiteY9" fmla="*/ 217475 h 1565915"/>
                <a:gd name="connsiteX10" fmla="*/ 950911 w 1247975"/>
                <a:gd name="connsiteY10" fmla="*/ 178162 h 1565915"/>
                <a:gd name="connsiteX11" fmla="*/ 1144682 w 1247975"/>
                <a:gd name="connsiteY11" fmla="*/ 239942 h 1565915"/>
                <a:gd name="connsiteX12" fmla="*/ 1237356 w 1247975"/>
                <a:gd name="connsiteY12" fmla="*/ 467414 h 1565915"/>
                <a:gd name="connsiteX13" fmla="*/ 1203654 w 1247975"/>
                <a:gd name="connsiteY13" fmla="*/ 1208800 h 1565915"/>
                <a:gd name="connsiteX14" fmla="*/ 903169 w 1247975"/>
                <a:gd name="connsiteY14" fmla="*/ 1551408 h 1565915"/>
                <a:gd name="connsiteX15" fmla="*/ 386445 w 1247975"/>
                <a:gd name="connsiteY15" fmla="*/ 1548601 h 1565915"/>
                <a:gd name="connsiteX16" fmla="*/ 49450 w 1247975"/>
                <a:gd name="connsiteY16" fmla="*/ 1436271 h 1565915"/>
                <a:gd name="connsiteX17" fmla="*/ 481 w 1247975"/>
                <a:gd name="connsiteY17" fmla="*/ 1328062 h 1565915"/>
                <a:gd name="connsiteX0" fmla="*/ 481 w 1247975"/>
                <a:gd name="connsiteY0" fmla="*/ 1344368 h 1582221"/>
                <a:gd name="connsiteX1" fmla="*/ 4519 w 1247975"/>
                <a:gd name="connsiteY1" fmla="*/ 1312161 h 1582221"/>
                <a:gd name="connsiteX2" fmla="*/ 69106 w 1247975"/>
                <a:gd name="connsiteY2" fmla="*/ 753315 h 1582221"/>
                <a:gd name="connsiteX3" fmla="*/ 46643 w 1247975"/>
                <a:gd name="connsiteY3" fmla="*/ 483720 h 1582221"/>
                <a:gd name="connsiteX4" fmla="*/ 321853 w 1247975"/>
                <a:gd name="connsiteY4" fmla="*/ 186042 h 1582221"/>
                <a:gd name="connsiteX5" fmla="*/ 498775 w 1247975"/>
                <a:gd name="connsiteY5" fmla="*/ 20355 h 1582221"/>
                <a:gd name="connsiteX6" fmla="*/ 721612 w 1247975"/>
                <a:gd name="connsiteY6" fmla="*/ 16306 h 1582221"/>
                <a:gd name="connsiteX7" fmla="*/ 720632 w 1247975"/>
                <a:gd name="connsiteY7" fmla="*/ 143918 h 1582221"/>
                <a:gd name="connsiteX8" fmla="*/ 832962 w 1247975"/>
                <a:gd name="connsiteY8" fmla="*/ 233781 h 1582221"/>
                <a:gd name="connsiteX9" fmla="*/ 950911 w 1247975"/>
                <a:gd name="connsiteY9" fmla="*/ 194468 h 1582221"/>
                <a:gd name="connsiteX10" fmla="*/ 1144682 w 1247975"/>
                <a:gd name="connsiteY10" fmla="*/ 256248 h 1582221"/>
                <a:gd name="connsiteX11" fmla="*/ 1237356 w 1247975"/>
                <a:gd name="connsiteY11" fmla="*/ 483720 h 1582221"/>
                <a:gd name="connsiteX12" fmla="*/ 1203654 w 1247975"/>
                <a:gd name="connsiteY12" fmla="*/ 1225106 h 1582221"/>
                <a:gd name="connsiteX13" fmla="*/ 903169 w 1247975"/>
                <a:gd name="connsiteY13" fmla="*/ 1567714 h 1582221"/>
                <a:gd name="connsiteX14" fmla="*/ 386445 w 1247975"/>
                <a:gd name="connsiteY14" fmla="*/ 1564907 h 1582221"/>
                <a:gd name="connsiteX15" fmla="*/ 49450 w 1247975"/>
                <a:gd name="connsiteY15" fmla="*/ 1452577 h 1582221"/>
                <a:gd name="connsiteX16" fmla="*/ 481 w 1247975"/>
                <a:gd name="connsiteY16" fmla="*/ 1344368 h 1582221"/>
                <a:gd name="connsiteX0" fmla="*/ 481 w 1247975"/>
                <a:gd name="connsiteY0" fmla="*/ 1324383 h 1562236"/>
                <a:gd name="connsiteX1" fmla="*/ 4519 w 1247975"/>
                <a:gd name="connsiteY1" fmla="*/ 1292176 h 1562236"/>
                <a:gd name="connsiteX2" fmla="*/ 69106 w 1247975"/>
                <a:gd name="connsiteY2" fmla="*/ 733330 h 1562236"/>
                <a:gd name="connsiteX3" fmla="*/ 46643 w 1247975"/>
                <a:gd name="connsiteY3" fmla="*/ 463735 h 1562236"/>
                <a:gd name="connsiteX4" fmla="*/ 321853 w 1247975"/>
                <a:gd name="connsiteY4" fmla="*/ 166057 h 1562236"/>
                <a:gd name="connsiteX5" fmla="*/ 498775 w 1247975"/>
                <a:gd name="connsiteY5" fmla="*/ 370 h 1562236"/>
                <a:gd name="connsiteX6" fmla="*/ 720632 w 1247975"/>
                <a:gd name="connsiteY6" fmla="*/ 123933 h 1562236"/>
                <a:gd name="connsiteX7" fmla="*/ 832962 w 1247975"/>
                <a:gd name="connsiteY7" fmla="*/ 213796 h 1562236"/>
                <a:gd name="connsiteX8" fmla="*/ 950911 w 1247975"/>
                <a:gd name="connsiteY8" fmla="*/ 174483 h 1562236"/>
                <a:gd name="connsiteX9" fmla="*/ 1144682 w 1247975"/>
                <a:gd name="connsiteY9" fmla="*/ 236263 h 1562236"/>
                <a:gd name="connsiteX10" fmla="*/ 1237356 w 1247975"/>
                <a:gd name="connsiteY10" fmla="*/ 463735 h 1562236"/>
                <a:gd name="connsiteX11" fmla="*/ 1203654 w 1247975"/>
                <a:gd name="connsiteY11" fmla="*/ 1205121 h 1562236"/>
                <a:gd name="connsiteX12" fmla="*/ 903169 w 1247975"/>
                <a:gd name="connsiteY12" fmla="*/ 1547729 h 1562236"/>
                <a:gd name="connsiteX13" fmla="*/ 386445 w 1247975"/>
                <a:gd name="connsiteY13" fmla="*/ 1544922 h 1562236"/>
                <a:gd name="connsiteX14" fmla="*/ 49450 w 1247975"/>
                <a:gd name="connsiteY14" fmla="*/ 1432592 h 1562236"/>
                <a:gd name="connsiteX15" fmla="*/ 481 w 1247975"/>
                <a:gd name="connsiteY15" fmla="*/ 1324383 h 1562236"/>
                <a:gd name="connsiteX0" fmla="*/ 481 w 1247975"/>
                <a:gd name="connsiteY0" fmla="*/ 1205652 h 1443505"/>
                <a:gd name="connsiteX1" fmla="*/ 4519 w 1247975"/>
                <a:gd name="connsiteY1" fmla="*/ 1173445 h 1443505"/>
                <a:gd name="connsiteX2" fmla="*/ 69106 w 1247975"/>
                <a:gd name="connsiteY2" fmla="*/ 614599 h 1443505"/>
                <a:gd name="connsiteX3" fmla="*/ 46643 w 1247975"/>
                <a:gd name="connsiteY3" fmla="*/ 345004 h 1443505"/>
                <a:gd name="connsiteX4" fmla="*/ 321853 w 1247975"/>
                <a:gd name="connsiteY4" fmla="*/ 47326 h 1443505"/>
                <a:gd name="connsiteX5" fmla="*/ 720632 w 1247975"/>
                <a:gd name="connsiteY5" fmla="*/ 5202 h 1443505"/>
                <a:gd name="connsiteX6" fmla="*/ 832962 w 1247975"/>
                <a:gd name="connsiteY6" fmla="*/ 95065 h 1443505"/>
                <a:gd name="connsiteX7" fmla="*/ 950911 w 1247975"/>
                <a:gd name="connsiteY7" fmla="*/ 55752 h 1443505"/>
                <a:gd name="connsiteX8" fmla="*/ 1144682 w 1247975"/>
                <a:gd name="connsiteY8" fmla="*/ 117532 h 1443505"/>
                <a:gd name="connsiteX9" fmla="*/ 1237356 w 1247975"/>
                <a:gd name="connsiteY9" fmla="*/ 345004 h 1443505"/>
                <a:gd name="connsiteX10" fmla="*/ 1203654 w 1247975"/>
                <a:gd name="connsiteY10" fmla="*/ 1086390 h 1443505"/>
                <a:gd name="connsiteX11" fmla="*/ 903169 w 1247975"/>
                <a:gd name="connsiteY11" fmla="*/ 1428998 h 1443505"/>
                <a:gd name="connsiteX12" fmla="*/ 386445 w 1247975"/>
                <a:gd name="connsiteY12" fmla="*/ 1426191 h 1443505"/>
                <a:gd name="connsiteX13" fmla="*/ 49450 w 1247975"/>
                <a:gd name="connsiteY13" fmla="*/ 1313861 h 1443505"/>
                <a:gd name="connsiteX14" fmla="*/ 481 w 1247975"/>
                <a:gd name="connsiteY14" fmla="*/ 1205652 h 1443505"/>
                <a:gd name="connsiteX0" fmla="*/ 481 w 1247975"/>
                <a:gd name="connsiteY0" fmla="*/ 1201241 h 1439094"/>
                <a:gd name="connsiteX1" fmla="*/ 4519 w 1247975"/>
                <a:gd name="connsiteY1" fmla="*/ 1169034 h 1439094"/>
                <a:gd name="connsiteX2" fmla="*/ 69106 w 1247975"/>
                <a:gd name="connsiteY2" fmla="*/ 610188 h 1439094"/>
                <a:gd name="connsiteX3" fmla="*/ 46643 w 1247975"/>
                <a:gd name="connsiteY3" fmla="*/ 340593 h 1439094"/>
                <a:gd name="connsiteX4" fmla="*/ 321853 w 1247975"/>
                <a:gd name="connsiteY4" fmla="*/ 42915 h 1439094"/>
                <a:gd name="connsiteX5" fmla="*/ 720632 w 1247975"/>
                <a:gd name="connsiteY5" fmla="*/ 791 h 1439094"/>
                <a:gd name="connsiteX6" fmla="*/ 832962 w 1247975"/>
                <a:gd name="connsiteY6" fmla="*/ 90654 h 1439094"/>
                <a:gd name="connsiteX7" fmla="*/ 950911 w 1247975"/>
                <a:gd name="connsiteY7" fmla="*/ 51341 h 1439094"/>
                <a:gd name="connsiteX8" fmla="*/ 1144682 w 1247975"/>
                <a:gd name="connsiteY8" fmla="*/ 113121 h 1439094"/>
                <a:gd name="connsiteX9" fmla="*/ 1237356 w 1247975"/>
                <a:gd name="connsiteY9" fmla="*/ 340593 h 1439094"/>
                <a:gd name="connsiteX10" fmla="*/ 1203654 w 1247975"/>
                <a:gd name="connsiteY10" fmla="*/ 1081979 h 1439094"/>
                <a:gd name="connsiteX11" fmla="*/ 903169 w 1247975"/>
                <a:gd name="connsiteY11" fmla="*/ 1424587 h 1439094"/>
                <a:gd name="connsiteX12" fmla="*/ 386445 w 1247975"/>
                <a:gd name="connsiteY12" fmla="*/ 1421780 h 1439094"/>
                <a:gd name="connsiteX13" fmla="*/ 49450 w 1247975"/>
                <a:gd name="connsiteY13" fmla="*/ 1309450 h 1439094"/>
                <a:gd name="connsiteX14" fmla="*/ 481 w 1247975"/>
                <a:gd name="connsiteY14" fmla="*/ 1201241 h 1439094"/>
                <a:gd name="connsiteX0" fmla="*/ 481 w 1247975"/>
                <a:gd name="connsiteY0" fmla="*/ 1169513 h 1407366"/>
                <a:gd name="connsiteX1" fmla="*/ 4519 w 1247975"/>
                <a:gd name="connsiteY1" fmla="*/ 1137306 h 1407366"/>
                <a:gd name="connsiteX2" fmla="*/ 69106 w 1247975"/>
                <a:gd name="connsiteY2" fmla="*/ 578460 h 1407366"/>
                <a:gd name="connsiteX3" fmla="*/ 46643 w 1247975"/>
                <a:gd name="connsiteY3" fmla="*/ 308865 h 1407366"/>
                <a:gd name="connsiteX4" fmla="*/ 321853 w 1247975"/>
                <a:gd name="connsiteY4" fmla="*/ 11187 h 1407366"/>
                <a:gd name="connsiteX5" fmla="*/ 832962 w 1247975"/>
                <a:gd name="connsiteY5" fmla="*/ 58926 h 1407366"/>
                <a:gd name="connsiteX6" fmla="*/ 950911 w 1247975"/>
                <a:gd name="connsiteY6" fmla="*/ 19613 h 1407366"/>
                <a:gd name="connsiteX7" fmla="*/ 1144682 w 1247975"/>
                <a:gd name="connsiteY7" fmla="*/ 81393 h 1407366"/>
                <a:gd name="connsiteX8" fmla="*/ 1237356 w 1247975"/>
                <a:gd name="connsiteY8" fmla="*/ 308865 h 1407366"/>
                <a:gd name="connsiteX9" fmla="*/ 1203654 w 1247975"/>
                <a:gd name="connsiteY9" fmla="*/ 1050251 h 1407366"/>
                <a:gd name="connsiteX10" fmla="*/ 903169 w 1247975"/>
                <a:gd name="connsiteY10" fmla="*/ 1392859 h 1407366"/>
                <a:gd name="connsiteX11" fmla="*/ 386445 w 1247975"/>
                <a:gd name="connsiteY11" fmla="*/ 1390052 h 1407366"/>
                <a:gd name="connsiteX12" fmla="*/ 49450 w 1247975"/>
                <a:gd name="connsiteY12" fmla="*/ 1277722 h 1407366"/>
                <a:gd name="connsiteX13" fmla="*/ 481 w 1247975"/>
                <a:gd name="connsiteY13" fmla="*/ 1169513 h 1407366"/>
                <a:gd name="connsiteX0" fmla="*/ 481 w 1247975"/>
                <a:gd name="connsiteY0" fmla="*/ 1168892 h 1406745"/>
                <a:gd name="connsiteX1" fmla="*/ 4519 w 1247975"/>
                <a:gd name="connsiteY1" fmla="*/ 1136685 h 1406745"/>
                <a:gd name="connsiteX2" fmla="*/ 69106 w 1247975"/>
                <a:gd name="connsiteY2" fmla="*/ 577839 h 1406745"/>
                <a:gd name="connsiteX3" fmla="*/ 46643 w 1247975"/>
                <a:gd name="connsiteY3" fmla="*/ 308244 h 1406745"/>
                <a:gd name="connsiteX4" fmla="*/ 321853 w 1247975"/>
                <a:gd name="connsiteY4" fmla="*/ 10566 h 1406745"/>
                <a:gd name="connsiteX5" fmla="*/ 832962 w 1247975"/>
                <a:gd name="connsiteY5" fmla="*/ 58305 h 1406745"/>
                <a:gd name="connsiteX6" fmla="*/ 950911 w 1247975"/>
                <a:gd name="connsiteY6" fmla="*/ 18992 h 1406745"/>
                <a:gd name="connsiteX7" fmla="*/ 1144682 w 1247975"/>
                <a:gd name="connsiteY7" fmla="*/ 80772 h 1406745"/>
                <a:gd name="connsiteX8" fmla="*/ 1237356 w 1247975"/>
                <a:gd name="connsiteY8" fmla="*/ 308244 h 1406745"/>
                <a:gd name="connsiteX9" fmla="*/ 1203654 w 1247975"/>
                <a:gd name="connsiteY9" fmla="*/ 1049630 h 1406745"/>
                <a:gd name="connsiteX10" fmla="*/ 903169 w 1247975"/>
                <a:gd name="connsiteY10" fmla="*/ 1392238 h 1406745"/>
                <a:gd name="connsiteX11" fmla="*/ 386445 w 1247975"/>
                <a:gd name="connsiteY11" fmla="*/ 1389431 h 1406745"/>
                <a:gd name="connsiteX12" fmla="*/ 49450 w 1247975"/>
                <a:gd name="connsiteY12" fmla="*/ 1277101 h 1406745"/>
                <a:gd name="connsiteX13" fmla="*/ 481 w 1247975"/>
                <a:gd name="connsiteY13" fmla="*/ 1168892 h 1406745"/>
                <a:gd name="connsiteX0" fmla="*/ 481 w 1247975"/>
                <a:gd name="connsiteY0" fmla="*/ 1168892 h 1397722"/>
                <a:gd name="connsiteX1" fmla="*/ 4519 w 1247975"/>
                <a:gd name="connsiteY1" fmla="*/ 1136685 h 1397722"/>
                <a:gd name="connsiteX2" fmla="*/ 69106 w 1247975"/>
                <a:gd name="connsiteY2" fmla="*/ 577839 h 1397722"/>
                <a:gd name="connsiteX3" fmla="*/ 46643 w 1247975"/>
                <a:gd name="connsiteY3" fmla="*/ 308244 h 1397722"/>
                <a:gd name="connsiteX4" fmla="*/ 321853 w 1247975"/>
                <a:gd name="connsiteY4" fmla="*/ 10566 h 1397722"/>
                <a:gd name="connsiteX5" fmla="*/ 832962 w 1247975"/>
                <a:gd name="connsiteY5" fmla="*/ 58305 h 1397722"/>
                <a:gd name="connsiteX6" fmla="*/ 950911 w 1247975"/>
                <a:gd name="connsiteY6" fmla="*/ 18992 h 1397722"/>
                <a:gd name="connsiteX7" fmla="*/ 1144682 w 1247975"/>
                <a:gd name="connsiteY7" fmla="*/ 80772 h 1397722"/>
                <a:gd name="connsiteX8" fmla="*/ 1237356 w 1247975"/>
                <a:gd name="connsiteY8" fmla="*/ 308244 h 1397722"/>
                <a:gd name="connsiteX9" fmla="*/ 1203654 w 1247975"/>
                <a:gd name="connsiteY9" fmla="*/ 1049630 h 1397722"/>
                <a:gd name="connsiteX10" fmla="*/ 903169 w 1247975"/>
                <a:gd name="connsiteY10" fmla="*/ 1392238 h 1397722"/>
                <a:gd name="connsiteX11" fmla="*/ 386445 w 1247975"/>
                <a:gd name="connsiteY11" fmla="*/ 1389431 h 1397722"/>
                <a:gd name="connsiteX12" fmla="*/ 49450 w 1247975"/>
                <a:gd name="connsiteY12" fmla="*/ 1277101 h 1397722"/>
                <a:gd name="connsiteX13" fmla="*/ 481 w 1247975"/>
                <a:gd name="connsiteY13" fmla="*/ 1168892 h 1397722"/>
                <a:gd name="connsiteX0" fmla="*/ 481 w 1247975"/>
                <a:gd name="connsiteY0" fmla="*/ 1168892 h 1411498"/>
                <a:gd name="connsiteX1" fmla="*/ 4519 w 1247975"/>
                <a:gd name="connsiteY1" fmla="*/ 1136685 h 1411498"/>
                <a:gd name="connsiteX2" fmla="*/ 69106 w 1247975"/>
                <a:gd name="connsiteY2" fmla="*/ 577839 h 1411498"/>
                <a:gd name="connsiteX3" fmla="*/ 46643 w 1247975"/>
                <a:gd name="connsiteY3" fmla="*/ 308244 h 1411498"/>
                <a:gd name="connsiteX4" fmla="*/ 321853 w 1247975"/>
                <a:gd name="connsiteY4" fmla="*/ 10566 h 1411498"/>
                <a:gd name="connsiteX5" fmla="*/ 832962 w 1247975"/>
                <a:gd name="connsiteY5" fmla="*/ 58305 h 1411498"/>
                <a:gd name="connsiteX6" fmla="*/ 950911 w 1247975"/>
                <a:gd name="connsiteY6" fmla="*/ 18992 h 1411498"/>
                <a:gd name="connsiteX7" fmla="*/ 1144682 w 1247975"/>
                <a:gd name="connsiteY7" fmla="*/ 80772 h 1411498"/>
                <a:gd name="connsiteX8" fmla="*/ 1237356 w 1247975"/>
                <a:gd name="connsiteY8" fmla="*/ 308244 h 1411498"/>
                <a:gd name="connsiteX9" fmla="*/ 1203654 w 1247975"/>
                <a:gd name="connsiteY9" fmla="*/ 1049630 h 1411498"/>
                <a:gd name="connsiteX10" fmla="*/ 903169 w 1247975"/>
                <a:gd name="connsiteY10" fmla="*/ 1392238 h 1411498"/>
                <a:gd name="connsiteX11" fmla="*/ 386445 w 1247975"/>
                <a:gd name="connsiteY11" fmla="*/ 1358608 h 1411498"/>
                <a:gd name="connsiteX12" fmla="*/ 49450 w 1247975"/>
                <a:gd name="connsiteY12" fmla="*/ 1277101 h 1411498"/>
                <a:gd name="connsiteX13" fmla="*/ 481 w 1247975"/>
                <a:gd name="connsiteY13" fmla="*/ 1168892 h 1411498"/>
                <a:gd name="connsiteX0" fmla="*/ 481 w 1247975"/>
                <a:gd name="connsiteY0" fmla="*/ 1168892 h 1406413"/>
                <a:gd name="connsiteX1" fmla="*/ 4519 w 1247975"/>
                <a:gd name="connsiteY1" fmla="*/ 1136685 h 1406413"/>
                <a:gd name="connsiteX2" fmla="*/ 69106 w 1247975"/>
                <a:gd name="connsiteY2" fmla="*/ 577839 h 1406413"/>
                <a:gd name="connsiteX3" fmla="*/ 46643 w 1247975"/>
                <a:gd name="connsiteY3" fmla="*/ 308244 h 1406413"/>
                <a:gd name="connsiteX4" fmla="*/ 321853 w 1247975"/>
                <a:gd name="connsiteY4" fmla="*/ 10566 h 1406413"/>
                <a:gd name="connsiteX5" fmla="*/ 832962 w 1247975"/>
                <a:gd name="connsiteY5" fmla="*/ 58305 h 1406413"/>
                <a:gd name="connsiteX6" fmla="*/ 950911 w 1247975"/>
                <a:gd name="connsiteY6" fmla="*/ 18992 h 1406413"/>
                <a:gd name="connsiteX7" fmla="*/ 1144682 w 1247975"/>
                <a:gd name="connsiteY7" fmla="*/ 80772 h 1406413"/>
                <a:gd name="connsiteX8" fmla="*/ 1237356 w 1247975"/>
                <a:gd name="connsiteY8" fmla="*/ 308244 h 1406413"/>
                <a:gd name="connsiteX9" fmla="*/ 1203654 w 1247975"/>
                <a:gd name="connsiteY9" fmla="*/ 1049630 h 1406413"/>
                <a:gd name="connsiteX10" fmla="*/ 903169 w 1247975"/>
                <a:gd name="connsiteY10" fmla="*/ 1392238 h 1406413"/>
                <a:gd name="connsiteX11" fmla="*/ 386445 w 1247975"/>
                <a:gd name="connsiteY11" fmla="*/ 1358608 h 1406413"/>
                <a:gd name="connsiteX12" fmla="*/ 49450 w 1247975"/>
                <a:gd name="connsiteY12" fmla="*/ 1277101 h 1406413"/>
                <a:gd name="connsiteX13" fmla="*/ 481 w 1247975"/>
                <a:gd name="connsiteY13" fmla="*/ 1168892 h 1406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47975" h="1406413">
                  <a:moveTo>
                    <a:pt x="481" y="1168892"/>
                  </a:moveTo>
                  <a:cubicBezTo>
                    <a:pt x="-748" y="1157396"/>
                    <a:pt x="306" y="1146514"/>
                    <a:pt x="4519" y="1136685"/>
                  </a:cubicBezTo>
                  <a:cubicBezTo>
                    <a:pt x="77533" y="954148"/>
                    <a:pt x="7326" y="757568"/>
                    <a:pt x="69106" y="577839"/>
                  </a:cubicBezTo>
                  <a:cubicBezTo>
                    <a:pt x="102808" y="479550"/>
                    <a:pt x="71914" y="395299"/>
                    <a:pt x="46643" y="308244"/>
                  </a:cubicBezTo>
                  <a:cubicBezTo>
                    <a:pt x="-15141" y="97621"/>
                    <a:pt x="129158" y="-40246"/>
                    <a:pt x="321853" y="10566"/>
                  </a:cubicBezTo>
                  <a:cubicBezTo>
                    <a:pt x="454822" y="45629"/>
                    <a:pt x="728119" y="56901"/>
                    <a:pt x="832962" y="58305"/>
                  </a:cubicBezTo>
                  <a:cubicBezTo>
                    <a:pt x="872278" y="49882"/>
                    <a:pt x="911595" y="30222"/>
                    <a:pt x="950911" y="18992"/>
                  </a:cubicBezTo>
                  <a:cubicBezTo>
                    <a:pt x="1012691" y="-668"/>
                    <a:pt x="1096939" y="27415"/>
                    <a:pt x="1144682" y="80772"/>
                  </a:cubicBezTo>
                  <a:cubicBezTo>
                    <a:pt x="1198039" y="139745"/>
                    <a:pt x="1276672" y="240845"/>
                    <a:pt x="1237356" y="308244"/>
                  </a:cubicBezTo>
                  <a:cubicBezTo>
                    <a:pt x="1091324" y="566605"/>
                    <a:pt x="1161530" y="796883"/>
                    <a:pt x="1203654" y="1049630"/>
                  </a:cubicBezTo>
                  <a:cubicBezTo>
                    <a:pt x="1245778" y="1299565"/>
                    <a:pt x="1039371" y="1340742"/>
                    <a:pt x="903169" y="1392238"/>
                  </a:cubicBezTo>
                  <a:cubicBezTo>
                    <a:pt x="766968" y="1443734"/>
                    <a:pt x="549280" y="1336701"/>
                    <a:pt x="386445" y="1358608"/>
                  </a:cubicBezTo>
                  <a:cubicBezTo>
                    <a:pt x="233017" y="1374569"/>
                    <a:pt x="133698" y="1411899"/>
                    <a:pt x="49450" y="1277101"/>
                  </a:cubicBezTo>
                  <a:cubicBezTo>
                    <a:pt x="28388" y="1243400"/>
                    <a:pt x="4166" y="1203382"/>
                    <a:pt x="481" y="1168892"/>
                  </a:cubicBezTo>
                  <a:close/>
                </a:path>
              </a:pathLst>
            </a:custGeom>
            <a:solidFill>
              <a:schemeClr val="accent3"/>
            </a:solidFill>
            <a:ln w="7416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12" name="Freeform: Shape 1811">
              <a:extLst>
                <a:ext uri="{FF2B5EF4-FFF2-40B4-BE49-F238E27FC236}">
                  <a16:creationId xmlns:a16="http://schemas.microsoft.com/office/drawing/2014/main" id="{3599AAAF-B9A7-4A00-924C-B2E5366F16D2}"/>
                </a:ext>
              </a:extLst>
            </p:cNvPr>
            <p:cNvSpPr/>
            <p:nvPr/>
          </p:nvSpPr>
          <p:spPr>
            <a:xfrm rot="5400000">
              <a:off x="8647159" y="3234802"/>
              <a:ext cx="1123164" cy="1265757"/>
            </a:xfrm>
            <a:custGeom>
              <a:avLst/>
              <a:gdLst>
                <a:gd name="connsiteX0" fmla="*/ 481 w 1247975"/>
                <a:gd name="connsiteY0" fmla="*/ 1328062 h 1695236"/>
                <a:gd name="connsiteX1" fmla="*/ 4519 w 1247975"/>
                <a:gd name="connsiteY1" fmla="*/ 1295855 h 1695236"/>
                <a:gd name="connsiteX2" fmla="*/ 69106 w 1247975"/>
                <a:gd name="connsiteY2" fmla="*/ 737009 h 1695236"/>
                <a:gd name="connsiteX3" fmla="*/ 46643 w 1247975"/>
                <a:gd name="connsiteY3" fmla="*/ 467414 h 1695236"/>
                <a:gd name="connsiteX4" fmla="*/ 321853 w 1247975"/>
                <a:gd name="connsiteY4" fmla="*/ 169736 h 1695236"/>
                <a:gd name="connsiteX5" fmla="*/ 498775 w 1247975"/>
                <a:gd name="connsiteY5" fmla="*/ 4049 h 1695236"/>
                <a:gd name="connsiteX6" fmla="*/ 498737 w 1247975"/>
                <a:gd name="connsiteY6" fmla="*/ 0 h 1695236"/>
                <a:gd name="connsiteX7" fmla="*/ 721612 w 1247975"/>
                <a:gd name="connsiteY7" fmla="*/ 0 h 1695236"/>
                <a:gd name="connsiteX8" fmla="*/ 721685 w 1247975"/>
                <a:gd name="connsiteY8" fmla="*/ 8260 h 1695236"/>
                <a:gd name="connsiteX9" fmla="*/ 720632 w 1247975"/>
                <a:gd name="connsiteY9" fmla="*/ 127612 h 1695236"/>
                <a:gd name="connsiteX10" fmla="*/ 832962 w 1247975"/>
                <a:gd name="connsiteY10" fmla="*/ 217475 h 1695236"/>
                <a:gd name="connsiteX11" fmla="*/ 950911 w 1247975"/>
                <a:gd name="connsiteY11" fmla="*/ 178162 h 1695236"/>
                <a:gd name="connsiteX12" fmla="*/ 1144682 w 1247975"/>
                <a:gd name="connsiteY12" fmla="*/ 239942 h 1695236"/>
                <a:gd name="connsiteX13" fmla="*/ 1237356 w 1247975"/>
                <a:gd name="connsiteY13" fmla="*/ 467414 h 1695236"/>
                <a:gd name="connsiteX14" fmla="*/ 1203654 w 1247975"/>
                <a:gd name="connsiteY14" fmla="*/ 1208800 h 1695236"/>
                <a:gd name="connsiteX15" fmla="*/ 903169 w 1247975"/>
                <a:gd name="connsiteY15" fmla="*/ 1551408 h 1695236"/>
                <a:gd name="connsiteX16" fmla="*/ 717821 w 1247975"/>
                <a:gd name="connsiteY16" fmla="*/ 1691825 h 1695236"/>
                <a:gd name="connsiteX17" fmla="*/ 717952 w 1247975"/>
                <a:gd name="connsiteY17" fmla="*/ 1695236 h 1695236"/>
                <a:gd name="connsiteX18" fmla="*/ 500918 w 1247975"/>
                <a:gd name="connsiteY18" fmla="*/ 1695236 h 1695236"/>
                <a:gd name="connsiteX19" fmla="*/ 501583 w 1247975"/>
                <a:gd name="connsiteY19" fmla="*/ 1655316 h 1695236"/>
                <a:gd name="connsiteX20" fmla="*/ 386445 w 1247975"/>
                <a:gd name="connsiteY20" fmla="*/ 1548601 h 1695236"/>
                <a:gd name="connsiteX21" fmla="*/ 49450 w 1247975"/>
                <a:gd name="connsiteY21" fmla="*/ 1436271 h 1695236"/>
                <a:gd name="connsiteX22" fmla="*/ 481 w 1247975"/>
                <a:gd name="connsiteY22" fmla="*/ 1328062 h 1695236"/>
                <a:gd name="connsiteX0" fmla="*/ 481 w 1247975"/>
                <a:gd name="connsiteY0" fmla="*/ 1328062 h 1695236"/>
                <a:gd name="connsiteX1" fmla="*/ 4519 w 1247975"/>
                <a:gd name="connsiteY1" fmla="*/ 1295855 h 1695236"/>
                <a:gd name="connsiteX2" fmla="*/ 69106 w 1247975"/>
                <a:gd name="connsiteY2" fmla="*/ 737009 h 1695236"/>
                <a:gd name="connsiteX3" fmla="*/ 46643 w 1247975"/>
                <a:gd name="connsiteY3" fmla="*/ 467414 h 1695236"/>
                <a:gd name="connsiteX4" fmla="*/ 321853 w 1247975"/>
                <a:gd name="connsiteY4" fmla="*/ 169736 h 1695236"/>
                <a:gd name="connsiteX5" fmla="*/ 498775 w 1247975"/>
                <a:gd name="connsiteY5" fmla="*/ 4049 h 1695236"/>
                <a:gd name="connsiteX6" fmla="*/ 498737 w 1247975"/>
                <a:gd name="connsiteY6" fmla="*/ 0 h 1695236"/>
                <a:gd name="connsiteX7" fmla="*/ 721612 w 1247975"/>
                <a:gd name="connsiteY7" fmla="*/ 0 h 1695236"/>
                <a:gd name="connsiteX8" fmla="*/ 721685 w 1247975"/>
                <a:gd name="connsiteY8" fmla="*/ 8260 h 1695236"/>
                <a:gd name="connsiteX9" fmla="*/ 720632 w 1247975"/>
                <a:gd name="connsiteY9" fmla="*/ 127612 h 1695236"/>
                <a:gd name="connsiteX10" fmla="*/ 832962 w 1247975"/>
                <a:gd name="connsiteY10" fmla="*/ 217475 h 1695236"/>
                <a:gd name="connsiteX11" fmla="*/ 950911 w 1247975"/>
                <a:gd name="connsiteY11" fmla="*/ 178162 h 1695236"/>
                <a:gd name="connsiteX12" fmla="*/ 1144682 w 1247975"/>
                <a:gd name="connsiteY12" fmla="*/ 239942 h 1695236"/>
                <a:gd name="connsiteX13" fmla="*/ 1237356 w 1247975"/>
                <a:gd name="connsiteY13" fmla="*/ 467414 h 1695236"/>
                <a:gd name="connsiteX14" fmla="*/ 1203654 w 1247975"/>
                <a:gd name="connsiteY14" fmla="*/ 1208800 h 1695236"/>
                <a:gd name="connsiteX15" fmla="*/ 903169 w 1247975"/>
                <a:gd name="connsiteY15" fmla="*/ 1551408 h 1695236"/>
                <a:gd name="connsiteX16" fmla="*/ 717821 w 1247975"/>
                <a:gd name="connsiteY16" fmla="*/ 1691825 h 1695236"/>
                <a:gd name="connsiteX17" fmla="*/ 717952 w 1247975"/>
                <a:gd name="connsiteY17" fmla="*/ 1695236 h 1695236"/>
                <a:gd name="connsiteX18" fmla="*/ 500918 w 1247975"/>
                <a:gd name="connsiteY18" fmla="*/ 1695236 h 1695236"/>
                <a:gd name="connsiteX19" fmla="*/ 386445 w 1247975"/>
                <a:gd name="connsiteY19" fmla="*/ 1548601 h 1695236"/>
                <a:gd name="connsiteX20" fmla="*/ 49450 w 1247975"/>
                <a:gd name="connsiteY20" fmla="*/ 1436271 h 1695236"/>
                <a:gd name="connsiteX21" fmla="*/ 481 w 1247975"/>
                <a:gd name="connsiteY21" fmla="*/ 1328062 h 1695236"/>
                <a:gd name="connsiteX0" fmla="*/ 481 w 1247975"/>
                <a:gd name="connsiteY0" fmla="*/ 1328062 h 1695236"/>
                <a:gd name="connsiteX1" fmla="*/ 4519 w 1247975"/>
                <a:gd name="connsiteY1" fmla="*/ 1295855 h 1695236"/>
                <a:gd name="connsiteX2" fmla="*/ 69106 w 1247975"/>
                <a:gd name="connsiteY2" fmla="*/ 737009 h 1695236"/>
                <a:gd name="connsiteX3" fmla="*/ 46643 w 1247975"/>
                <a:gd name="connsiteY3" fmla="*/ 467414 h 1695236"/>
                <a:gd name="connsiteX4" fmla="*/ 321853 w 1247975"/>
                <a:gd name="connsiteY4" fmla="*/ 169736 h 1695236"/>
                <a:gd name="connsiteX5" fmla="*/ 498775 w 1247975"/>
                <a:gd name="connsiteY5" fmla="*/ 4049 h 1695236"/>
                <a:gd name="connsiteX6" fmla="*/ 498737 w 1247975"/>
                <a:gd name="connsiteY6" fmla="*/ 0 h 1695236"/>
                <a:gd name="connsiteX7" fmla="*/ 721612 w 1247975"/>
                <a:gd name="connsiteY7" fmla="*/ 0 h 1695236"/>
                <a:gd name="connsiteX8" fmla="*/ 721685 w 1247975"/>
                <a:gd name="connsiteY8" fmla="*/ 8260 h 1695236"/>
                <a:gd name="connsiteX9" fmla="*/ 720632 w 1247975"/>
                <a:gd name="connsiteY9" fmla="*/ 127612 h 1695236"/>
                <a:gd name="connsiteX10" fmla="*/ 832962 w 1247975"/>
                <a:gd name="connsiteY10" fmla="*/ 217475 h 1695236"/>
                <a:gd name="connsiteX11" fmla="*/ 950911 w 1247975"/>
                <a:gd name="connsiteY11" fmla="*/ 178162 h 1695236"/>
                <a:gd name="connsiteX12" fmla="*/ 1144682 w 1247975"/>
                <a:gd name="connsiteY12" fmla="*/ 239942 h 1695236"/>
                <a:gd name="connsiteX13" fmla="*/ 1237356 w 1247975"/>
                <a:gd name="connsiteY13" fmla="*/ 467414 h 1695236"/>
                <a:gd name="connsiteX14" fmla="*/ 1203654 w 1247975"/>
                <a:gd name="connsiteY14" fmla="*/ 1208800 h 1695236"/>
                <a:gd name="connsiteX15" fmla="*/ 903169 w 1247975"/>
                <a:gd name="connsiteY15" fmla="*/ 1551408 h 1695236"/>
                <a:gd name="connsiteX16" fmla="*/ 717821 w 1247975"/>
                <a:gd name="connsiteY16" fmla="*/ 1691825 h 1695236"/>
                <a:gd name="connsiteX17" fmla="*/ 717952 w 1247975"/>
                <a:gd name="connsiteY17" fmla="*/ 1695236 h 1695236"/>
                <a:gd name="connsiteX18" fmla="*/ 386445 w 1247975"/>
                <a:gd name="connsiteY18" fmla="*/ 1548601 h 1695236"/>
                <a:gd name="connsiteX19" fmla="*/ 49450 w 1247975"/>
                <a:gd name="connsiteY19" fmla="*/ 1436271 h 1695236"/>
                <a:gd name="connsiteX20" fmla="*/ 481 w 1247975"/>
                <a:gd name="connsiteY20" fmla="*/ 1328062 h 1695236"/>
                <a:gd name="connsiteX0" fmla="*/ 481 w 1247975"/>
                <a:gd name="connsiteY0" fmla="*/ 1328062 h 1691825"/>
                <a:gd name="connsiteX1" fmla="*/ 4519 w 1247975"/>
                <a:gd name="connsiteY1" fmla="*/ 1295855 h 1691825"/>
                <a:gd name="connsiteX2" fmla="*/ 69106 w 1247975"/>
                <a:gd name="connsiteY2" fmla="*/ 737009 h 1691825"/>
                <a:gd name="connsiteX3" fmla="*/ 46643 w 1247975"/>
                <a:gd name="connsiteY3" fmla="*/ 467414 h 1691825"/>
                <a:gd name="connsiteX4" fmla="*/ 321853 w 1247975"/>
                <a:gd name="connsiteY4" fmla="*/ 169736 h 1691825"/>
                <a:gd name="connsiteX5" fmla="*/ 498775 w 1247975"/>
                <a:gd name="connsiteY5" fmla="*/ 4049 h 1691825"/>
                <a:gd name="connsiteX6" fmla="*/ 498737 w 1247975"/>
                <a:gd name="connsiteY6" fmla="*/ 0 h 1691825"/>
                <a:gd name="connsiteX7" fmla="*/ 721612 w 1247975"/>
                <a:gd name="connsiteY7" fmla="*/ 0 h 1691825"/>
                <a:gd name="connsiteX8" fmla="*/ 721685 w 1247975"/>
                <a:gd name="connsiteY8" fmla="*/ 8260 h 1691825"/>
                <a:gd name="connsiteX9" fmla="*/ 720632 w 1247975"/>
                <a:gd name="connsiteY9" fmla="*/ 127612 h 1691825"/>
                <a:gd name="connsiteX10" fmla="*/ 832962 w 1247975"/>
                <a:gd name="connsiteY10" fmla="*/ 217475 h 1691825"/>
                <a:gd name="connsiteX11" fmla="*/ 950911 w 1247975"/>
                <a:gd name="connsiteY11" fmla="*/ 178162 h 1691825"/>
                <a:gd name="connsiteX12" fmla="*/ 1144682 w 1247975"/>
                <a:gd name="connsiteY12" fmla="*/ 239942 h 1691825"/>
                <a:gd name="connsiteX13" fmla="*/ 1237356 w 1247975"/>
                <a:gd name="connsiteY13" fmla="*/ 467414 h 1691825"/>
                <a:gd name="connsiteX14" fmla="*/ 1203654 w 1247975"/>
                <a:gd name="connsiteY14" fmla="*/ 1208800 h 1691825"/>
                <a:gd name="connsiteX15" fmla="*/ 903169 w 1247975"/>
                <a:gd name="connsiteY15" fmla="*/ 1551408 h 1691825"/>
                <a:gd name="connsiteX16" fmla="*/ 717821 w 1247975"/>
                <a:gd name="connsiteY16" fmla="*/ 1691825 h 1691825"/>
                <a:gd name="connsiteX17" fmla="*/ 386445 w 1247975"/>
                <a:gd name="connsiteY17" fmla="*/ 1548601 h 1691825"/>
                <a:gd name="connsiteX18" fmla="*/ 49450 w 1247975"/>
                <a:gd name="connsiteY18" fmla="*/ 1436271 h 1691825"/>
                <a:gd name="connsiteX19" fmla="*/ 481 w 1247975"/>
                <a:gd name="connsiteY19" fmla="*/ 1328062 h 1691825"/>
                <a:gd name="connsiteX0" fmla="*/ 481 w 1247975"/>
                <a:gd name="connsiteY0" fmla="*/ 1328062 h 1580471"/>
                <a:gd name="connsiteX1" fmla="*/ 4519 w 1247975"/>
                <a:gd name="connsiteY1" fmla="*/ 1295855 h 1580471"/>
                <a:gd name="connsiteX2" fmla="*/ 69106 w 1247975"/>
                <a:gd name="connsiteY2" fmla="*/ 737009 h 1580471"/>
                <a:gd name="connsiteX3" fmla="*/ 46643 w 1247975"/>
                <a:gd name="connsiteY3" fmla="*/ 467414 h 1580471"/>
                <a:gd name="connsiteX4" fmla="*/ 321853 w 1247975"/>
                <a:gd name="connsiteY4" fmla="*/ 169736 h 1580471"/>
                <a:gd name="connsiteX5" fmla="*/ 498775 w 1247975"/>
                <a:gd name="connsiteY5" fmla="*/ 4049 h 1580471"/>
                <a:gd name="connsiteX6" fmla="*/ 498737 w 1247975"/>
                <a:gd name="connsiteY6" fmla="*/ 0 h 1580471"/>
                <a:gd name="connsiteX7" fmla="*/ 721612 w 1247975"/>
                <a:gd name="connsiteY7" fmla="*/ 0 h 1580471"/>
                <a:gd name="connsiteX8" fmla="*/ 721685 w 1247975"/>
                <a:gd name="connsiteY8" fmla="*/ 8260 h 1580471"/>
                <a:gd name="connsiteX9" fmla="*/ 720632 w 1247975"/>
                <a:gd name="connsiteY9" fmla="*/ 127612 h 1580471"/>
                <a:gd name="connsiteX10" fmla="*/ 832962 w 1247975"/>
                <a:gd name="connsiteY10" fmla="*/ 217475 h 1580471"/>
                <a:gd name="connsiteX11" fmla="*/ 950911 w 1247975"/>
                <a:gd name="connsiteY11" fmla="*/ 178162 h 1580471"/>
                <a:gd name="connsiteX12" fmla="*/ 1144682 w 1247975"/>
                <a:gd name="connsiteY12" fmla="*/ 239942 h 1580471"/>
                <a:gd name="connsiteX13" fmla="*/ 1237356 w 1247975"/>
                <a:gd name="connsiteY13" fmla="*/ 467414 h 1580471"/>
                <a:gd name="connsiteX14" fmla="*/ 1203654 w 1247975"/>
                <a:gd name="connsiteY14" fmla="*/ 1208800 h 1580471"/>
                <a:gd name="connsiteX15" fmla="*/ 903169 w 1247975"/>
                <a:gd name="connsiteY15" fmla="*/ 1551408 h 1580471"/>
                <a:gd name="connsiteX16" fmla="*/ 386445 w 1247975"/>
                <a:gd name="connsiteY16" fmla="*/ 1548601 h 1580471"/>
                <a:gd name="connsiteX17" fmla="*/ 49450 w 1247975"/>
                <a:gd name="connsiteY17" fmla="*/ 1436271 h 1580471"/>
                <a:gd name="connsiteX18" fmla="*/ 481 w 1247975"/>
                <a:gd name="connsiteY18" fmla="*/ 1328062 h 1580471"/>
                <a:gd name="connsiteX0" fmla="*/ 481 w 1247975"/>
                <a:gd name="connsiteY0" fmla="*/ 1328062 h 1565915"/>
                <a:gd name="connsiteX1" fmla="*/ 4519 w 1247975"/>
                <a:gd name="connsiteY1" fmla="*/ 1295855 h 1565915"/>
                <a:gd name="connsiteX2" fmla="*/ 69106 w 1247975"/>
                <a:gd name="connsiteY2" fmla="*/ 737009 h 1565915"/>
                <a:gd name="connsiteX3" fmla="*/ 46643 w 1247975"/>
                <a:gd name="connsiteY3" fmla="*/ 467414 h 1565915"/>
                <a:gd name="connsiteX4" fmla="*/ 321853 w 1247975"/>
                <a:gd name="connsiteY4" fmla="*/ 169736 h 1565915"/>
                <a:gd name="connsiteX5" fmla="*/ 498775 w 1247975"/>
                <a:gd name="connsiteY5" fmla="*/ 4049 h 1565915"/>
                <a:gd name="connsiteX6" fmla="*/ 498737 w 1247975"/>
                <a:gd name="connsiteY6" fmla="*/ 0 h 1565915"/>
                <a:gd name="connsiteX7" fmla="*/ 721612 w 1247975"/>
                <a:gd name="connsiteY7" fmla="*/ 0 h 1565915"/>
                <a:gd name="connsiteX8" fmla="*/ 721685 w 1247975"/>
                <a:gd name="connsiteY8" fmla="*/ 8260 h 1565915"/>
                <a:gd name="connsiteX9" fmla="*/ 720632 w 1247975"/>
                <a:gd name="connsiteY9" fmla="*/ 127612 h 1565915"/>
                <a:gd name="connsiteX10" fmla="*/ 832962 w 1247975"/>
                <a:gd name="connsiteY10" fmla="*/ 217475 h 1565915"/>
                <a:gd name="connsiteX11" fmla="*/ 950911 w 1247975"/>
                <a:gd name="connsiteY11" fmla="*/ 178162 h 1565915"/>
                <a:gd name="connsiteX12" fmla="*/ 1144682 w 1247975"/>
                <a:gd name="connsiteY12" fmla="*/ 239942 h 1565915"/>
                <a:gd name="connsiteX13" fmla="*/ 1237356 w 1247975"/>
                <a:gd name="connsiteY13" fmla="*/ 467414 h 1565915"/>
                <a:gd name="connsiteX14" fmla="*/ 1203654 w 1247975"/>
                <a:gd name="connsiteY14" fmla="*/ 1208800 h 1565915"/>
                <a:gd name="connsiteX15" fmla="*/ 903169 w 1247975"/>
                <a:gd name="connsiteY15" fmla="*/ 1551408 h 1565915"/>
                <a:gd name="connsiteX16" fmla="*/ 386445 w 1247975"/>
                <a:gd name="connsiteY16" fmla="*/ 1548601 h 1565915"/>
                <a:gd name="connsiteX17" fmla="*/ 49450 w 1247975"/>
                <a:gd name="connsiteY17" fmla="*/ 1436271 h 1565915"/>
                <a:gd name="connsiteX18" fmla="*/ 481 w 1247975"/>
                <a:gd name="connsiteY18" fmla="*/ 1328062 h 1565915"/>
                <a:gd name="connsiteX0" fmla="*/ 481 w 1247975"/>
                <a:gd name="connsiteY0" fmla="*/ 1328062 h 1565915"/>
                <a:gd name="connsiteX1" fmla="*/ 4519 w 1247975"/>
                <a:gd name="connsiteY1" fmla="*/ 1295855 h 1565915"/>
                <a:gd name="connsiteX2" fmla="*/ 69106 w 1247975"/>
                <a:gd name="connsiteY2" fmla="*/ 737009 h 1565915"/>
                <a:gd name="connsiteX3" fmla="*/ 46643 w 1247975"/>
                <a:gd name="connsiteY3" fmla="*/ 467414 h 1565915"/>
                <a:gd name="connsiteX4" fmla="*/ 321853 w 1247975"/>
                <a:gd name="connsiteY4" fmla="*/ 169736 h 1565915"/>
                <a:gd name="connsiteX5" fmla="*/ 498775 w 1247975"/>
                <a:gd name="connsiteY5" fmla="*/ 4049 h 1565915"/>
                <a:gd name="connsiteX6" fmla="*/ 498737 w 1247975"/>
                <a:gd name="connsiteY6" fmla="*/ 0 h 1565915"/>
                <a:gd name="connsiteX7" fmla="*/ 721612 w 1247975"/>
                <a:gd name="connsiteY7" fmla="*/ 0 h 1565915"/>
                <a:gd name="connsiteX8" fmla="*/ 720632 w 1247975"/>
                <a:gd name="connsiteY8" fmla="*/ 127612 h 1565915"/>
                <a:gd name="connsiteX9" fmla="*/ 832962 w 1247975"/>
                <a:gd name="connsiteY9" fmla="*/ 217475 h 1565915"/>
                <a:gd name="connsiteX10" fmla="*/ 950911 w 1247975"/>
                <a:gd name="connsiteY10" fmla="*/ 178162 h 1565915"/>
                <a:gd name="connsiteX11" fmla="*/ 1144682 w 1247975"/>
                <a:gd name="connsiteY11" fmla="*/ 239942 h 1565915"/>
                <a:gd name="connsiteX12" fmla="*/ 1237356 w 1247975"/>
                <a:gd name="connsiteY12" fmla="*/ 467414 h 1565915"/>
                <a:gd name="connsiteX13" fmla="*/ 1203654 w 1247975"/>
                <a:gd name="connsiteY13" fmla="*/ 1208800 h 1565915"/>
                <a:gd name="connsiteX14" fmla="*/ 903169 w 1247975"/>
                <a:gd name="connsiteY14" fmla="*/ 1551408 h 1565915"/>
                <a:gd name="connsiteX15" fmla="*/ 386445 w 1247975"/>
                <a:gd name="connsiteY15" fmla="*/ 1548601 h 1565915"/>
                <a:gd name="connsiteX16" fmla="*/ 49450 w 1247975"/>
                <a:gd name="connsiteY16" fmla="*/ 1436271 h 1565915"/>
                <a:gd name="connsiteX17" fmla="*/ 481 w 1247975"/>
                <a:gd name="connsiteY17" fmla="*/ 1328062 h 1565915"/>
                <a:gd name="connsiteX0" fmla="*/ 481 w 1247975"/>
                <a:gd name="connsiteY0" fmla="*/ 1344368 h 1582221"/>
                <a:gd name="connsiteX1" fmla="*/ 4519 w 1247975"/>
                <a:gd name="connsiteY1" fmla="*/ 1312161 h 1582221"/>
                <a:gd name="connsiteX2" fmla="*/ 69106 w 1247975"/>
                <a:gd name="connsiteY2" fmla="*/ 753315 h 1582221"/>
                <a:gd name="connsiteX3" fmla="*/ 46643 w 1247975"/>
                <a:gd name="connsiteY3" fmla="*/ 483720 h 1582221"/>
                <a:gd name="connsiteX4" fmla="*/ 321853 w 1247975"/>
                <a:gd name="connsiteY4" fmla="*/ 186042 h 1582221"/>
                <a:gd name="connsiteX5" fmla="*/ 498775 w 1247975"/>
                <a:gd name="connsiteY5" fmla="*/ 20355 h 1582221"/>
                <a:gd name="connsiteX6" fmla="*/ 721612 w 1247975"/>
                <a:gd name="connsiteY6" fmla="*/ 16306 h 1582221"/>
                <a:gd name="connsiteX7" fmla="*/ 720632 w 1247975"/>
                <a:gd name="connsiteY7" fmla="*/ 143918 h 1582221"/>
                <a:gd name="connsiteX8" fmla="*/ 832962 w 1247975"/>
                <a:gd name="connsiteY8" fmla="*/ 233781 h 1582221"/>
                <a:gd name="connsiteX9" fmla="*/ 950911 w 1247975"/>
                <a:gd name="connsiteY9" fmla="*/ 194468 h 1582221"/>
                <a:gd name="connsiteX10" fmla="*/ 1144682 w 1247975"/>
                <a:gd name="connsiteY10" fmla="*/ 256248 h 1582221"/>
                <a:gd name="connsiteX11" fmla="*/ 1237356 w 1247975"/>
                <a:gd name="connsiteY11" fmla="*/ 483720 h 1582221"/>
                <a:gd name="connsiteX12" fmla="*/ 1203654 w 1247975"/>
                <a:gd name="connsiteY12" fmla="*/ 1225106 h 1582221"/>
                <a:gd name="connsiteX13" fmla="*/ 903169 w 1247975"/>
                <a:gd name="connsiteY13" fmla="*/ 1567714 h 1582221"/>
                <a:gd name="connsiteX14" fmla="*/ 386445 w 1247975"/>
                <a:gd name="connsiteY14" fmla="*/ 1564907 h 1582221"/>
                <a:gd name="connsiteX15" fmla="*/ 49450 w 1247975"/>
                <a:gd name="connsiteY15" fmla="*/ 1452577 h 1582221"/>
                <a:gd name="connsiteX16" fmla="*/ 481 w 1247975"/>
                <a:gd name="connsiteY16" fmla="*/ 1344368 h 1582221"/>
                <a:gd name="connsiteX0" fmla="*/ 481 w 1247975"/>
                <a:gd name="connsiteY0" fmla="*/ 1324383 h 1562236"/>
                <a:gd name="connsiteX1" fmla="*/ 4519 w 1247975"/>
                <a:gd name="connsiteY1" fmla="*/ 1292176 h 1562236"/>
                <a:gd name="connsiteX2" fmla="*/ 69106 w 1247975"/>
                <a:gd name="connsiteY2" fmla="*/ 733330 h 1562236"/>
                <a:gd name="connsiteX3" fmla="*/ 46643 w 1247975"/>
                <a:gd name="connsiteY3" fmla="*/ 463735 h 1562236"/>
                <a:gd name="connsiteX4" fmla="*/ 321853 w 1247975"/>
                <a:gd name="connsiteY4" fmla="*/ 166057 h 1562236"/>
                <a:gd name="connsiteX5" fmla="*/ 498775 w 1247975"/>
                <a:gd name="connsiteY5" fmla="*/ 370 h 1562236"/>
                <a:gd name="connsiteX6" fmla="*/ 720632 w 1247975"/>
                <a:gd name="connsiteY6" fmla="*/ 123933 h 1562236"/>
                <a:gd name="connsiteX7" fmla="*/ 832962 w 1247975"/>
                <a:gd name="connsiteY7" fmla="*/ 213796 h 1562236"/>
                <a:gd name="connsiteX8" fmla="*/ 950911 w 1247975"/>
                <a:gd name="connsiteY8" fmla="*/ 174483 h 1562236"/>
                <a:gd name="connsiteX9" fmla="*/ 1144682 w 1247975"/>
                <a:gd name="connsiteY9" fmla="*/ 236263 h 1562236"/>
                <a:gd name="connsiteX10" fmla="*/ 1237356 w 1247975"/>
                <a:gd name="connsiteY10" fmla="*/ 463735 h 1562236"/>
                <a:gd name="connsiteX11" fmla="*/ 1203654 w 1247975"/>
                <a:gd name="connsiteY11" fmla="*/ 1205121 h 1562236"/>
                <a:gd name="connsiteX12" fmla="*/ 903169 w 1247975"/>
                <a:gd name="connsiteY12" fmla="*/ 1547729 h 1562236"/>
                <a:gd name="connsiteX13" fmla="*/ 386445 w 1247975"/>
                <a:gd name="connsiteY13" fmla="*/ 1544922 h 1562236"/>
                <a:gd name="connsiteX14" fmla="*/ 49450 w 1247975"/>
                <a:gd name="connsiteY14" fmla="*/ 1432592 h 1562236"/>
                <a:gd name="connsiteX15" fmla="*/ 481 w 1247975"/>
                <a:gd name="connsiteY15" fmla="*/ 1324383 h 1562236"/>
                <a:gd name="connsiteX0" fmla="*/ 481 w 1247975"/>
                <a:gd name="connsiteY0" fmla="*/ 1205652 h 1443505"/>
                <a:gd name="connsiteX1" fmla="*/ 4519 w 1247975"/>
                <a:gd name="connsiteY1" fmla="*/ 1173445 h 1443505"/>
                <a:gd name="connsiteX2" fmla="*/ 69106 w 1247975"/>
                <a:gd name="connsiteY2" fmla="*/ 614599 h 1443505"/>
                <a:gd name="connsiteX3" fmla="*/ 46643 w 1247975"/>
                <a:gd name="connsiteY3" fmla="*/ 345004 h 1443505"/>
                <a:gd name="connsiteX4" fmla="*/ 321853 w 1247975"/>
                <a:gd name="connsiteY4" fmla="*/ 47326 h 1443505"/>
                <a:gd name="connsiteX5" fmla="*/ 720632 w 1247975"/>
                <a:gd name="connsiteY5" fmla="*/ 5202 h 1443505"/>
                <a:gd name="connsiteX6" fmla="*/ 832962 w 1247975"/>
                <a:gd name="connsiteY6" fmla="*/ 95065 h 1443505"/>
                <a:gd name="connsiteX7" fmla="*/ 950911 w 1247975"/>
                <a:gd name="connsiteY7" fmla="*/ 55752 h 1443505"/>
                <a:gd name="connsiteX8" fmla="*/ 1144682 w 1247975"/>
                <a:gd name="connsiteY8" fmla="*/ 117532 h 1443505"/>
                <a:gd name="connsiteX9" fmla="*/ 1237356 w 1247975"/>
                <a:gd name="connsiteY9" fmla="*/ 345004 h 1443505"/>
                <a:gd name="connsiteX10" fmla="*/ 1203654 w 1247975"/>
                <a:gd name="connsiteY10" fmla="*/ 1086390 h 1443505"/>
                <a:gd name="connsiteX11" fmla="*/ 903169 w 1247975"/>
                <a:gd name="connsiteY11" fmla="*/ 1428998 h 1443505"/>
                <a:gd name="connsiteX12" fmla="*/ 386445 w 1247975"/>
                <a:gd name="connsiteY12" fmla="*/ 1426191 h 1443505"/>
                <a:gd name="connsiteX13" fmla="*/ 49450 w 1247975"/>
                <a:gd name="connsiteY13" fmla="*/ 1313861 h 1443505"/>
                <a:gd name="connsiteX14" fmla="*/ 481 w 1247975"/>
                <a:gd name="connsiteY14" fmla="*/ 1205652 h 1443505"/>
                <a:gd name="connsiteX0" fmla="*/ 481 w 1247975"/>
                <a:gd name="connsiteY0" fmla="*/ 1201241 h 1439094"/>
                <a:gd name="connsiteX1" fmla="*/ 4519 w 1247975"/>
                <a:gd name="connsiteY1" fmla="*/ 1169034 h 1439094"/>
                <a:gd name="connsiteX2" fmla="*/ 69106 w 1247975"/>
                <a:gd name="connsiteY2" fmla="*/ 610188 h 1439094"/>
                <a:gd name="connsiteX3" fmla="*/ 46643 w 1247975"/>
                <a:gd name="connsiteY3" fmla="*/ 340593 h 1439094"/>
                <a:gd name="connsiteX4" fmla="*/ 321853 w 1247975"/>
                <a:gd name="connsiteY4" fmla="*/ 42915 h 1439094"/>
                <a:gd name="connsiteX5" fmla="*/ 720632 w 1247975"/>
                <a:gd name="connsiteY5" fmla="*/ 791 h 1439094"/>
                <a:gd name="connsiteX6" fmla="*/ 832962 w 1247975"/>
                <a:gd name="connsiteY6" fmla="*/ 90654 h 1439094"/>
                <a:gd name="connsiteX7" fmla="*/ 950911 w 1247975"/>
                <a:gd name="connsiteY7" fmla="*/ 51341 h 1439094"/>
                <a:gd name="connsiteX8" fmla="*/ 1144682 w 1247975"/>
                <a:gd name="connsiteY8" fmla="*/ 113121 h 1439094"/>
                <a:gd name="connsiteX9" fmla="*/ 1237356 w 1247975"/>
                <a:gd name="connsiteY9" fmla="*/ 340593 h 1439094"/>
                <a:gd name="connsiteX10" fmla="*/ 1203654 w 1247975"/>
                <a:gd name="connsiteY10" fmla="*/ 1081979 h 1439094"/>
                <a:gd name="connsiteX11" fmla="*/ 903169 w 1247975"/>
                <a:gd name="connsiteY11" fmla="*/ 1424587 h 1439094"/>
                <a:gd name="connsiteX12" fmla="*/ 386445 w 1247975"/>
                <a:gd name="connsiteY12" fmla="*/ 1421780 h 1439094"/>
                <a:gd name="connsiteX13" fmla="*/ 49450 w 1247975"/>
                <a:gd name="connsiteY13" fmla="*/ 1309450 h 1439094"/>
                <a:gd name="connsiteX14" fmla="*/ 481 w 1247975"/>
                <a:gd name="connsiteY14" fmla="*/ 1201241 h 1439094"/>
                <a:gd name="connsiteX0" fmla="*/ 481 w 1247975"/>
                <a:gd name="connsiteY0" fmla="*/ 1169513 h 1407366"/>
                <a:gd name="connsiteX1" fmla="*/ 4519 w 1247975"/>
                <a:gd name="connsiteY1" fmla="*/ 1137306 h 1407366"/>
                <a:gd name="connsiteX2" fmla="*/ 69106 w 1247975"/>
                <a:gd name="connsiteY2" fmla="*/ 578460 h 1407366"/>
                <a:gd name="connsiteX3" fmla="*/ 46643 w 1247975"/>
                <a:gd name="connsiteY3" fmla="*/ 308865 h 1407366"/>
                <a:gd name="connsiteX4" fmla="*/ 321853 w 1247975"/>
                <a:gd name="connsiteY4" fmla="*/ 11187 h 1407366"/>
                <a:gd name="connsiteX5" fmla="*/ 832962 w 1247975"/>
                <a:gd name="connsiteY5" fmla="*/ 58926 h 1407366"/>
                <a:gd name="connsiteX6" fmla="*/ 950911 w 1247975"/>
                <a:gd name="connsiteY6" fmla="*/ 19613 h 1407366"/>
                <a:gd name="connsiteX7" fmla="*/ 1144682 w 1247975"/>
                <a:gd name="connsiteY7" fmla="*/ 81393 h 1407366"/>
                <a:gd name="connsiteX8" fmla="*/ 1237356 w 1247975"/>
                <a:gd name="connsiteY8" fmla="*/ 308865 h 1407366"/>
                <a:gd name="connsiteX9" fmla="*/ 1203654 w 1247975"/>
                <a:gd name="connsiteY9" fmla="*/ 1050251 h 1407366"/>
                <a:gd name="connsiteX10" fmla="*/ 903169 w 1247975"/>
                <a:gd name="connsiteY10" fmla="*/ 1392859 h 1407366"/>
                <a:gd name="connsiteX11" fmla="*/ 386445 w 1247975"/>
                <a:gd name="connsiteY11" fmla="*/ 1390052 h 1407366"/>
                <a:gd name="connsiteX12" fmla="*/ 49450 w 1247975"/>
                <a:gd name="connsiteY12" fmla="*/ 1277722 h 1407366"/>
                <a:gd name="connsiteX13" fmla="*/ 481 w 1247975"/>
                <a:gd name="connsiteY13" fmla="*/ 1169513 h 1407366"/>
                <a:gd name="connsiteX0" fmla="*/ 481 w 1247975"/>
                <a:gd name="connsiteY0" fmla="*/ 1168892 h 1406745"/>
                <a:gd name="connsiteX1" fmla="*/ 4519 w 1247975"/>
                <a:gd name="connsiteY1" fmla="*/ 1136685 h 1406745"/>
                <a:gd name="connsiteX2" fmla="*/ 69106 w 1247975"/>
                <a:gd name="connsiteY2" fmla="*/ 577839 h 1406745"/>
                <a:gd name="connsiteX3" fmla="*/ 46643 w 1247975"/>
                <a:gd name="connsiteY3" fmla="*/ 308244 h 1406745"/>
                <a:gd name="connsiteX4" fmla="*/ 321853 w 1247975"/>
                <a:gd name="connsiteY4" fmla="*/ 10566 h 1406745"/>
                <a:gd name="connsiteX5" fmla="*/ 832962 w 1247975"/>
                <a:gd name="connsiteY5" fmla="*/ 58305 h 1406745"/>
                <a:gd name="connsiteX6" fmla="*/ 950911 w 1247975"/>
                <a:gd name="connsiteY6" fmla="*/ 18992 h 1406745"/>
                <a:gd name="connsiteX7" fmla="*/ 1144682 w 1247975"/>
                <a:gd name="connsiteY7" fmla="*/ 80772 h 1406745"/>
                <a:gd name="connsiteX8" fmla="*/ 1237356 w 1247975"/>
                <a:gd name="connsiteY8" fmla="*/ 308244 h 1406745"/>
                <a:gd name="connsiteX9" fmla="*/ 1203654 w 1247975"/>
                <a:gd name="connsiteY9" fmla="*/ 1049630 h 1406745"/>
                <a:gd name="connsiteX10" fmla="*/ 903169 w 1247975"/>
                <a:gd name="connsiteY10" fmla="*/ 1392238 h 1406745"/>
                <a:gd name="connsiteX11" fmla="*/ 386445 w 1247975"/>
                <a:gd name="connsiteY11" fmla="*/ 1389431 h 1406745"/>
                <a:gd name="connsiteX12" fmla="*/ 49450 w 1247975"/>
                <a:gd name="connsiteY12" fmla="*/ 1277101 h 1406745"/>
                <a:gd name="connsiteX13" fmla="*/ 481 w 1247975"/>
                <a:gd name="connsiteY13" fmla="*/ 1168892 h 1406745"/>
                <a:gd name="connsiteX0" fmla="*/ 481 w 1247975"/>
                <a:gd name="connsiteY0" fmla="*/ 1168892 h 1397722"/>
                <a:gd name="connsiteX1" fmla="*/ 4519 w 1247975"/>
                <a:gd name="connsiteY1" fmla="*/ 1136685 h 1397722"/>
                <a:gd name="connsiteX2" fmla="*/ 69106 w 1247975"/>
                <a:gd name="connsiteY2" fmla="*/ 577839 h 1397722"/>
                <a:gd name="connsiteX3" fmla="*/ 46643 w 1247975"/>
                <a:gd name="connsiteY3" fmla="*/ 308244 h 1397722"/>
                <a:gd name="connsiteX4" fmla="*/ 321853 w 1247975"/>
                <a:gd name="connsiteY4" fmla="*/ 10566 h 1397722"/>
                <a:gd name="connsiteX5" fmla="*/ 832962 w 1247975"/>
                <a:gd name="connsiteY5" fmla="*/ 58305 h 1397722"/>
                <a:gd name="connsiteX6" fmla="*/ 950911 w 1247975"/>
                <a:gd name="connsiteY6" fmla="*/ 18992 h 1397722"/>
                <a:gd name="connsiteX7" fmla="*/ 1144682 w 1247975"/>
                <a:gd name="connsiteY7" fmla="*/ 80772 h 1397722"/>
                <a:gd name="connsiteX8" fmla="*/ 1237356 w 1247975"/>
                <a:gd name="connsiteY8" fmla="*/ 308244 h 1397722"/>
                <a:gd name="connsiteX9" fmla="*/ 1203654 w 1247975"/>
                <a:gd name="connsiteY9" fmla="*/ 1049630 h 1397722"/>
                <a:gd name="connsiteX10" fmla="*/ 903169 w 1247975"/>
                <a:gd name="connsiteY10" fmla="*/ 1392238 h 1397722"/>
                <a:gd name="connsiteX11" fmla="*/ 386445 w 1247975"/>
                <a:gd name="connsiteY11" fmla="*/ 1389431 h 1397722"/>
                <a:gd name="connsiteX12" fmla="*/ 49450 w 1247975"/>
                <a:gd name="connsiteY12" fmla="*/ 1277101 h 1397722"/>
                <a:gd name="connsiteX13" fmla="*/ 481 w 1247975"/>
                <a:gd name="connsiteY13" fmla="*/ 1168892 h 1397722"/>
                <a:gd name="connsiteX0" fmla="*/ 481 w 1247975"/>
                <a:gd name="connsiteY0" fmla="*/ 1168892 h 1411498"/>
                <a:gd name="connsiteX1" fmla="*/ 4519 w 1247975"/>
                <a:gd name="connsiteY1" fmla="*/ 1136685 h 1411498"/>
                <a:gd name="connsiteX2" fmla="*/ 69106 w 1247975"/>
                <a:gd name="connsiteY2" fmla="*/ 577839 h 1411498"/>
                <a:gd name="connsiteX3" fmla="*/ 46643 w 1247975"/>
                <a:gd name="connsiteY3" fmla="*/ 308244 h 1411498"/>
                <a:gd name="connsiteX4" fmla="*/ 321853 w 1247975"/>
                <a:gd name="connsiteY4" fmla="*/ 10566 h 1411498"/>
                <a:gd name="connsiteX5" fmla="*/ 832962 w 1247975"/>
                <a:gd name="connsiteY5" fmla="*/ 58305 h 1411498"/>
                <a:gd name="connsiteX6" fmla="*/ 950911 w 1247975"/>
                <a:gd name="connsiteY6" fmla="*/ 18992 h 1411498"/>
                <a:gd name="connsiteX7" fmla="*/ 1144682 w 1247975"/>
                <a:gd name="connsiteY7" fmla="*/ 80772 h 1411498"/>
                <a:gd name="connsiteX8" fmla="*/ 1237356 w 1247975"/>
                <a:gd name="connsiteY8" fmla="*/ 308244 h 1411498"/>
                <a:gd name="connsiteX9" fmla="*/ 1203654 w 1247975"/>
                <a:gd name="connsiteY9" fmla="*/ 1049630 h 1411498"/>
                <a:gd name="connsiteX10" fmla="*/ 903169 w 1247975"/>
                <a:gd name="connsiteY10" fmla="*/ 1392238 h 1411498"/>
                <a:gd name="connsiteX11" fmla="*/ 386445 w 1247975"/>
                <a:gd name="connsiteY11" fmla="*/ 1358608 h 1411498"/>
                <a:gd name="connsiteX12" fmla="*/ 49450 w 1247975"/>
                <a:gd name="connsiteY12" fmla="*/ 1277101 h 1411498"/>
                <a:gd name="connsiteX13" fmla="*/ 481 w 1247975"/>
                <a:gd name="connsiteY13" fmla="*/ 1168892 h 1411498"/>
                <a:gd name="connsiteX0" fmla="*/ 481 w 1247975"/>
                <a:gd name="connsiteY0" fmla="*/ 1168892 h 1406413"/>
                <a:gd name="connsiteX1" fmla="*/ 4519 w 1247975"/>
                <a:gd name="connsiteY1" fmla="*/ 1136685 h 1406413"/>
                <a:gd name="connsiteX2" fmla="*/ 69106 w 1247975"/>
                <a:gd name="connsiteY2" fmla="*/ 577839 h 1406413"/>
                <a:gd name="connsiteX3" fmla="*/ 46643 w 1247975"/>
                <a:gd name="connsiteY3" fmla="*/ 308244 h 1406413"/>
                <a:gd name="connsiteX4" fmla="*/ 321853 w 1247975"/>
                <a:gd name="connsiteY4" fmla="*/ 10566 h 1406413"/>
                <a:gd name="connsiteX5" fmla="*/ 832962 w 1247975"/>
                <a:gd name="connsiteY5" fmla="*/ 58305 h 1406413"/>
                <a:gd name="connsiteX6" fmla="*/ 950911 w 1247975"/>
                <a:gd name="connsiteY6" fmla="*/ 18992 h 1406413"/>
                <a:gd name="connsiteX7" fmla="*/ 1144682 w 1247975"/>
                <a:gd name="connsiteY7" fmla="*/ 80772 h 1406413"/>
                <a:gd name="connsiteX8" fmla="*/ 1237356 w 1247975"/>
                <a:gd name="connsiteY8" fmla="*/ 308244 h 1406413"/>
                <a:gd name="connsiteX9" fmla="*/ 1203654 w 1247975"/>
                <a:gd name="connsiteY9" fmla="*/ 1049630 h 1406413"/>
                <a:gd name="connsiteX10" fmla="*/ 903169 w 1247975"/>
                <a:gd name="connsiteY10" fmla="*/ 1392238 h 1406413"/>
                <a:gd name="connsiteX11" fmla="*/ 386445 w 1247975"/>
                <a:gd name="connsiteY11" fmla="*/ 1358608 h 1406413"/>
                <a:gd name="connsiteX12" fmla="*/ 49450 w 1247975"/>
                <a:gd name="connsiteY12" fmla="*/ 1277101 h 1406413"/>
                <a:gd name="connsiteX13" fmla="*/ 481 w 1247975"/>
                <a:gd name="connsiteY13" fmla="*/ 1168892 h 1406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47975" h="1406413">
                  <a:moveTo>
                    <a:pt x="481" y="1168892"/>
                  </a:moveTo>
                  <a:cubicBezTo>
                    <a:pt x="-748" y="1157396"/>
                    <a:pt x="306" y="1146514"/>
                    <a:pt x="4519" y="1136685"/>
                  </a:cubicBezTo>
                  <a:cubicBezTo>
                    <a:pt x="77533" y="954148"/>
                    <a:pt x="7326" y="757568"/>
                    <a:pt x="69106" y="577839"/>
                  </a:cubicBezTo>
                  <a:cubicBezTo>
                    <a:pt x="102808" y="479550"/>
                    <a:pt x="71914" y="395299"/>
                    <a:pt x="46643" y="308244"/>
                  </a:cubicBezTo>
                  <a:cubicBezTo>
                    <a:pt x="-15141" y="97621"/>
                    <a:pt x="129158" y="-40246"/>
                    <a:pt x="321853" y="10566"/>
                  </a:cubicBezTo>
                  <a:cubicBezTo>
                    <a:pt x="454822" y="45629"/>
                    <a:pt x="728119" y="56901"/>
                    <a:pt x="832962" y="58305"/>
                  </a:cubicBezTo>
                  <a:cubicBezTo>
                    <a:pt x="872278" y="49882"/>
                    <a:pt x="911595" y="30222"/>
                    <a:pt x="950911" y="18992"/>
                  </a:cubicBezTo>
                  <a:cubicBezTo>
                    <a:pt x="1012691" y="-668"/>
                    <a:pt x="1096939" y="27415"/>
                    <a:pt x="1144682" y="80772"/>
                  </a:cubicBezTo>
                  <a:cubicBezTo>
                    <a:pt x="1198039" y="139745"/>
                    <a:pt x="1276672" y="240845"/>
                    <a:pt x="1237356" y="308244"/>
                  </a:cubicBezTo>
                  <a:cubicBezTo>
                    <a:pt x="1091324" y="566605"/>
                    <a:pt x="1161530" y="796883"/>
                    <a:pt x="1203654" y="1049630"/>
                  </a:cubicBezTo>
                  <a:cubicBezTo>
                    <a:pt x="1245778" y="1299565"/>
                    <a:pt x="1039371" y="1340742"/>
                    <a:pt x="903169" y="1392238"/>
                  </a:cubicBezTo>
                  <a:cubicBezTo>
                    <a:pt x="766968" y="1443734"/>
                    <a:pt x="549280" y="1336701"/>
                    <a:pt x="386445" y="1358608"/>
                  </a:cubicBezTo>
                  <a:cubicBezTo>
                    <a:pt x="233017" y="1374569"/>
                    <a:pt x="133698" y="1411899"/>
                    <a:pt x="49450" y="1277101"/>
                  </a:cubicBezTo>
                  <a:cubicBezTo>
                    <a:pt x="28388" y="1243400"/>
                    <a:pt x="4166" y="1203382"/>
                    <a:pt x="481" y="1168892"/>
                  </a:cubicBezTo>
                  <a:close/>
                </a:path>
              </a:pathLst>
            </a:custGeom>
            <a:solidFill>
              <a:schemeClr val="accent4"/>
            </a:solidFill>
            <a:ln w="7416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13" name="Freeform: Shape 1812">
              <a:extLst>
                <a:ext uri="{FF2B5EF4-FFF2-40B4-BE49-F238E27FC236}">
                  <a16:creationId xmlns:a16="http://schemas.microsoft.com/office/drawing/2014/main" id="{BB9EDB5C-ABB8-4AE4-A669-86D45BB43B27}"/>
                </a:ext>
              </a:extLst>
            </p:cNvPr>
            <p:cNvSpPr/>
            <p:nvPr/>
          </p:nvSpPr>
          <p:spPr>
            <a:xfrm rot="5400000">
              <a:off x="4337729" y="3851614"/>
              <a:ext cx="404387" cy="379113"/>
            </a:xfrm>
            <a:custGeom>
              <a:avLst/>
              <a:gdLst>
                <a:gd name="connsiteX0" fmla="*/ 0 w 118753"/>
                <a:gd name="connsiteY0" fmla="*/ 9742 h 111331"/>
                <a:gd name="connsiteX1" fmla="*/ 103909 w 118753"/>
                <a:gd name="connsiteY1" fmla="*/ 17164 h 111331"/>
                <a:gd name="connsiteX2" fmla="*/ 118011 w 118753"/>
                <a:gd name="connsiteY2" fmla="*/ 115136 h 111331"/>
                <a:gd name="connsiteX3" fmla="*/ 89807 w 118753"/>
                <a:gd name="connsiteY3" fmla="*/ 35720 h 111331"/>
                <a:gd name="connsiteX4" fmla="*/ 0 w 118753"/>
                <a:gd name="connsiteY4" fmla="*/ 9742 h 1113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753" h="111331">
                  <a:moveTo>
                    <a:pt x="0" y="9742"/>
                  </a:moveTo>
                  <a:cubicBezTo>
                    <a:pt x="46759" y="-3617"/>
                    <a:pt x="77190" y="-5102"/>
                    <a:pt x="103909" y="17164"/>
                  </a:cubicBezTo>
                  <a:cubicBezTo>
                    <a:pt x="133597" y="39431"/>
                    <a:pt x="118753" y="80252"/>
                    <a:pt x="118011" y="115136"/>
                  </a:cubicBezTo>
                  <a:cubicBezTo>
                    <a:pt x="104651" y="106229"/>
                    <a:pt x="107620" y="57986"/>
                    <a:pt x="89807" y="35720"/>
                  </a:cubicBezTo>
                  <a:cubicBezTo>
                    <a:pt x="64572" y="11227"/>
                    <a:pt x="14844" y="20133"/>
                    <a:pt x="0" y="9742"/>
                  </a:cubicBezTo>
                  <a:close/>
                </a:path>
              </a:pathLst>
            </a:custGeom>
            <a:solidFill>
              <a:srgbClr val="FEFEFE"/>
            </a:solidFill>
            <a:ln w="74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4" name="Freeform: Shape 1813">
              <a:extLst>
                <a:ext uri="{FF2B5EF4-FFF2-40B4-BE49-F238E27FC236}">
                  <a16:creationId xmlns:a16="http://schemas.microsoft.com/office/drawing/2014/main" id="{0A0B3F2B-42A4-4CC3-8929-51431BCB043F}"/>
                </a:ext>
              </a:extLst>
            </p:cNvPr>
            <p:cNvSpPr/>
            <p:nvPr/>
          </p:nvSpPr>
          <p:spPr>
            <a:xfrm rot="5400000">
              <a:off x="5989205" y="3851614"/>
              <a:ext cx="404387" cy="379113"/>
            </a:xfrm>
            <a:custGeom>
              <a:avLst/>
              <a:gdLst>
                <a:gd name="connsiteX0" fmla="*/ 0 w 118753"/>
                <a:gd name="connsiteY0" fmla="*/ 9742 h 111331"/>
                <a:gd name="connsiteX1" fmla="*/ 103909 w 118753"/>
                <a:gd name="connsiteY1" fmla="*/ 17164 h 111331"/>
                <a:gd name="connsiteX2" fmla="*/ 118011 w 118753"/>
                <a:gd name="connsiteY2" fmla="*/ 115136 h 111331"/>
                <a:gd name="connsiteX3" fmla="*/ 89807 w 118753"/>
                <a:gd name="connsiteY3" fmla="*/ 35720 h 111331"/>
                <a:gd name="connsiteX4" fmla="*/ 0 w 118753"/>
                <a:gd name="connsiteY4" fmla="*/ 9742 h 1113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753" h="111331">
                  <a:moveTo>
                    <a:pt x="0" y="9742"/>
                  </a:moveTo>
                  <a:cubicBezTo>
                    <a:pt x="46759" y="-3617"/>
                    <a:pt x="77190" y="-5102"/>
                    <a:pt x="103909" y="17164"/>
                  </a:cubicBezTo>
                  <a:cubicBezTo>
                    <a:pt x="133597" y="39431"/>
                    <a:pt x="118753" y="80252"/>
                    <a:pt x="118011" y="115136"/>
                  </a:cubicBezTo>
                  <a:cubicBezTo>
                    <a:pt x="104651" y="106229"/>
                    <a:pt x="107620" y="57986"/>
                    <a:pt x="89807" y="35720"/>
                  </a:cubicBezTo>
                  <a:cubicBezTo>
                    <a:pt x="64572" y="11227"/>
                    <a:pt x="14844" y="20133"/>
                    <a:pt x="0" y="9742"/>
                  </a:cubicBezTo>
                  <a:close/>
                </a:path>
              </a:pathLst>
            </a:custGeom>
            <a:solidFill>
              <a:srgbClr val="FEFEFE"/>
            </a:solidFill>
            <a:ln w="74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5" name="Freeform: Shape 1814">
              <a:extLst>
                <a:ext uri="{FF2B5EF4-FFF2-40B4-BE49-F238E27FC236}">
                  <a16:creationId xmlns:a16="http://schemas.microsoft.com/office/drawing/2014/main" id="{C9CBC25F-26DE-4C51-A7F6-249A4E21955C}"/>
                </a:ext>
              </a:extLst>
            </p:cNvPr>
            <p:cNvSpPr/>
            <p:nvPr/>
          </p:nvSpPr>
          <p:spPr>
            <a:xfrm rot="5400000">
              <a:off x="7640681" y="3851614"/>
              <a:ext cx="404387" cy="379113"/>
            </a:xfrm>
            <a:custGeom>
              <a:avLst/>
              <a:gdLst>
                <a:gd name="connsiteX0" fmla="*/ 0 w 118753"/>
                <a:gd name="connsiteY0" fmla="*/ 9742 h 111331"/>
                <a:gd name="connsiteX1" fmla="*/ 103909 w 118753"/>
                <a:gd name="connsiteY1" fmla="*/ 17164 h 111331"/>
                <a:gd name="connsiteX2" fmla="*/ 118011 w 118753"/>
                <a:gd name="connsiteY2" fmla="*/ 115136 h 111331"/>
                <a:gd name="connsiteX3" fmla="*/ 89807 w 118753"/>
                <a:gd name="connsiteY3" fmla="*/ 35720 h 111331"/>
                <a:gd name="connsiteX4" fmla="*/ 0 w 118753"/>
                <a:gd name="connsiteY4" fmla="*/ 9742 h 1113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753" h="111331">
                  <a:moveTo>
                    <a:pt x="0" y="9742"/>
                  </a:moveTo>
                  <a:cubicBezTo>
                    <a:pt x="46759" y="-3617"/>
                    <a:pt x="77190" y="-5102"/>
                    <a:pt x="103909" y="17164"/>
                  </a:cubicBezTo>
                  <a:cubicBezTo>
                    <a:pt x="133597" y="39431"/>
                    <a:pt x="118753" y="80252"/>
                    <a:pt x="118011" y="115136"/>
                  </a:cubicBezTo>
                  <a:cubicBezTo>
                    <a:pt x="104651" y="106229"/>
                    <a:pt x="107620" y="57986"/>
                    <a:pt x="89807" y="35720"/>
                  </a:cubicBezTo>
                  <a:cubicBezTo>
                    <a:pt x="64572" y="11227"/>
                    <a:pt x="14844" y="20133"/>
                    <a:pt x="0" y="9742"/>
                  </a:cubicBezTo>
                  <a:close/>
                </a:path>
              </a:pathLst>
            </a:custGeom>
            <a:solidFill>
              <a:srgbClr val="FEFEFE"/>
            </a:solidFill>
            <a:ln w="74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6" name="Freeform: Shape 1815">
              <a:extLst>
                <a:ext uri="{FF2B5EF4-FFF2-40B4-BE49-F238E27FC236}">
                  <a16:creationId xmlns:a16="http://schemas.microsoft.com/office/drawing/2014/main" id="{B85447EC-F6A2-4C0F-8D59-AD05100DE79B}"/>
                </a:ext>
              </a:extLst>
            </p:cNvPr>
            <p:cNvSpPr/>
            <p:nvPr/>
          </p:nvSpPr>
          <p:spPr>
            <a:xfrm rot="5400000">
              <a:off x="9292157" y="3851614"/>
              <a:ext cx="404387" cy="379113"/>
            </a:xfrm>
            <a:custGeom>
              <a:avLst/>
              <a:gdLst>
                <a:gd name="connsiteX0" fmla="*/ 0 w 118753"/>
                <a:gd name="connsiteY0" fmla="*/ 9742 h 111331"/>
                <a:gd name="connsiteX1" fmla="*/ 103909 w 118753"/>
                <a:gd name="connsiteY1" fmla="*/ 17164 h 111331"/>
                <a:gd name="connsiteX2" fmla="*/ 118011 w 118753"/>
                <a:gd name="connsiteY2" fmla="*/ 115136 h 111331"/>
                <a:gd name="connsiteX3" fmla="*/ 89807 w 118753"/>
                <a:gd name="connsiteY3" fmla="*/ 35720 h 111331"/>
                <a:gd name="connsiteX4" fmla="*/ 0 w 118753"/>
                <a:gd name="connsiteY4" fmla="*/ 9742 h 1113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753" h="111331">
                  <a:moveTo>
                    <a:pt x="0" y="9742"/>
                  </a:moveTo>
                  <a:cubicBezTo>
                    <a:pt x="46759" y="-3617"/>
                    <a:pt x="77190" y="-5102"/>
                    <a:pt x="103909" y="17164"/>
                  </a:cubicBezTo>
                  <a:cubicBezTo>
                    <a:pt x="133597" y="39431"/>
                    <a:pt x="118753" y="80252"/>
                    <a:pt x="118011" y="115136"/>
                  </a:cubicBezTo>
                  <a:cubicBezTo>
                    <a:pt x="104651" y="106229"/>
                    <a:pt x="107620" y="57986"/>
                    <a:pt x="89807" y="35720"/>
                  </a:cubicBezTo>
                  <a:cubicBezTo>
                    <a:pt x="64572" y="10485"/>
                    <a:pt x="14844" y="19391"/>
                    <a:pt x="0" y="9742"/>
                  </a:cubicBezTo>
                  <a:close/>
                </a:path>
              </a:pathLst>
            </a:custGeom>
            <a:solidFill>
              <a:srgbClr val="FEFEFE"/>
            </a:solidFill>
            <a:ln w="74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830" name="그룹 108">
              <a:extLst>
                <a:ext uri="{FF2B5EF4-FFF2-40B4-BE49-F238E27FC236}">
                  <a16:creationId xmlns:a16="http://schemas.microsoft.com/office/drawing/2014/main" id="{57C24013-239B-43B3-832A-37C361305892}"/>
                </a:ext>
              </a:extLst>
            </p:cNvPr>
            <p:cNvGrpSpPr/>
            <p:nvPr/>
          </p:nvGrpSpPr>
          <p:grpSpPr>
            <a:xfrm>
              <a:off x="3968734" y="3579080"/>
              <a:ext cx="388955" cy="444028"/>
              <a:chOff x="7322818" y="1544656"/>
              <a:chExt cx="2434437" cy="2779133"/>
            </a:xfrm>
            <a:solidFill>
              <a:schemeClr val="bg1"/>
            </a:solidFill>
          </p:grpSpPr>
          <p:sp>
            <p:nvSpPr>
              <p:cNvPr id="1831" name="타원 109">
                <a:extLst>
                  <a:ext uri="{FF2B5EF4-FFF2-40B4-BE49-F238E27FC236}">
                    <a16:creationId xmlns:a16="http://schemas.microsoft.com/office/drawing/2014/main" id="{72D699EE-B890-41CD-8B60-541FC960EF7F}"/>
                  </a:ext>
                </a:extLst>
              </p:cNvPr>
              <p:cNvSpPr/>
              <p:nvPr/>
            </p:nvSpPr>
            <p:spPr>
              <a:xfrm rot="1023001">
                <a:off x="7882224" y="2424122"/>
                <a:ext cx="876262" cy="72065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32" name="타원 110">
                <a:extLst>
                  <a:ext uri="{FF2B5EF4-FFF2-40B4-BE49-F238E27FC236}">
                    <a16:creationId xmlns:a16="http://schemas.microsoft.com/office/drawing/2014/main" id="{0CECE4A7-0D32-4B61-A094-7F0BCBCE5B21}"/>
                  </a:ext>
                </a:extLst>
              </p:cNvPr>
              <p:cNvSpPr/>
              <p:nvPr/>
            </p:nvSpPr>
            <p:spPr>
              <a:xfrm rot="1023001">
                <a:off x="8340738" y="2465286"/>
                <a:ext cx="876262" cy="72065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33" name="자유형: 도형 111">
                <a:extLst>
                  <a:ext uri="{FF2B5EF4-FFF2-40B4-BE49-F238E27FC236}">
                    <a16:creationId xmlns:a16="http://schemas.microsoft.com/office/drawing/2014/main" id="{72D43E5C-F4AC-4347-A5B5-1126FABDDAD8}"/>
                  </a:ext>
                </a:extLst>
              </p:cNvPr>
              <p:cNvSpPr/>
              <p:nvPr/>
            </p:nvSpPr>
            <p:spPr>
              <a:xfrm>
                <a:off x="7870936" y="2805575"/>
                <a:ext cx="1345565" cy="1518214"/>
              </a:xfrm>
              <a:custGeom>
                <a:avLst/>
                <a:gdLst>
                  <a:gd name="connsiteX0" fmla="*/ 854110 w 1396721"/>
                  <a:gd name="connsiteY0" fmla="*/ 70339 h 1487156"/>
                  <a:gd name="connsiteX1" fmla="*/ 854110 w 1396721"/>
                  <a:gd name="connsiteY1" fmla="*/ 0 h 1487156"/>
                  <a:gd name="connsiteX2" fmla="*/ 864158 w 1396721"/>
                  <a:gd name="connsiteY2" fmla="*/ 472273 h 1487156"/>
                  <a:gd name="connsiteX3" fmla="*/ 1165609 w 1396721"/>
                  <a:gd name="connsiteY3" fmla="*/ 291403 h 1487156"/>
                  <a:gd name="connsiteX4" fmla="*/ 1396721 w 1396721"/>
                  <a:gd name="connsiteY4" fmla="*/ 462225 h 1487156"/>
                  <a:gd name="connsiteX5" fmla="*/ 954593 w 1396721"/>
                  <a:gd name="connsiteY5" fmla="*/ 693337 h 1487156"/>
                  <a:gd name="connsiteX6" fmla="*/ 1034980 w 1396721"/>
                  <a:gd name="connsiteY6" fmla="*/ 844062 h 1487156"/>
                  <a:gd name="connsiteX7" fmla="*/ 813916 w 1396721"/>
                  <a:gd name="connsiteY7" fmla="*/ 844062 h 1487156"/>
                  <a:gd name="connsiteX8" fmla="*/ 793820 w 1396721"/>
                  <a:gd name="connsiteY8" fmla="*/ 1165609 h 1487156"/>
                  <a:gd name="connsiteX9" fmla="*/ 884255 w 1396721"/>
                  <a:gd name="connsiteY9" fmla="*/ 1195754 h 1487156"/>
                  <a:gd name="connsiteX10" fmla="*/ 763674 w 1396721"/>
                  <a:gd name="connsiteY10" fmla="*/ 1487156 h 1487156"/>
                  <a:gd name="connsiteX11" fmla="*/ 90435 w 1396721"/>
                  <a:gd name="connsiteY11" fmla="*/ 1416818 h 1487156"/>
                  <a:gd name="connsiteX12" fmla="*/ 60290 w 1396721"/>
                  <a:gd name="connsiteY12" fmla="*/ 924449 h 1487156"/>
                  <a:gd name="connsiteX13" fmla="*/ 180870 w 1396721"/>
                  <a:gd name="connsiteY13" fmla="*/ 1024932 h 1487156"/>
                  <a:gd name="connsiteX14" fmla="*/ 271305 w 1396721"/>
                  <a:gd name="connsiteY14" fmla="*/ 703385 h 1487156"/>
                  <a:gd name="connsiteX15" fmla="*/ 0 w 1396721"/>
                  <a:gd name="connsiteY15" fmla="*/ 241161 h 1487156"/>
                  <a:gd name="connsiteX16" fmla="*/ 301450 w 1396721"/>
                  <a:gd name="connsiteY16" fmla="*/ 110532 h 1487156"/>
                  <a:gd name="connsiteX17" fmla="*/ 452176 w 1396721"/>
                  <a:gd name="connsiteY17" fmla="*/ 361741 h 1487156"/>
                  <a:gd name="connsiteX18" fmla="*/ 522514 w 1396721"/>
                  <a:gd name="connsiteY18" fmla="*/ 20097 h 1487156"/>
                  <a:gd name="connsiteX19" fmla="*/ 823965 w 1396721"/>
                  <a:gd name="connsiteY19" fmla="*/ 20097 h 1487156"/>
                  <a:gd name="connsiteX0" fmla="*/ 854110 w 1396721"/>
                  <a:gd name="connsiteY0" fmla="*/ 50242 h 1467059"/>
                  <a:gd name="connsiteX1" fmla="*/ 864158 w 1396721"/>
                  <a:gd name="connsiteY1" fmla="*/ 452176 h 1467059"/>
                  <a:gd name="connsiteX2" fmla="*/ 1165609 w 1396721"/>
                  <a:gd name="connsiteY2" fmla="*/ 271306 h 1467059"/>
                  <a:gd name="connsiteX3" fmla="*/ 1396721 w 1396721"/>
                  <a:gd name="connsiteY3" fmla="*/ 442128 h 1467059"/>
                  <a:gd name="connsiteX4" fmla="*/ 954593 w 1396721"/>
                  <a:gd name="connsiteY4" fmla="*/ 673240 h 1467059"/>
                  <a:gd name="connsiteX5" fmla="*/ 1034980 w 1396721"/>
                  <a:gd name="connsiteY5" fmla="*/ 823965 h 1467059"/>
                  <a:gd name="connsiteX6" fmla="*/ 813916 w 1396721"/>
                  <a:gd name="connsiteY6" fmla="*/ 823965 h 1467059"/>
                  <a:gd name="connsiteX7" fmla="*/ 793820 w 1396721"/>
                  <a:gd name="connsiteY7" fmla="*/ 1145512 h 1467059"/>
                  <a:gd name="connsiteX8" fmla="*/ 884255 w 1396721"/>
                  <a:gd name="connsiteY8" fmla="*/ 1175657 h 1467059"/>
                  <a:gd name="connsiteX9" fmla="*/ 763674 w 1396721"/>
                  <a:gd name="connsiteY9" fmla="*/ 1467059 h 1467059"/>
                  <a:gd name="connsiteX10" fmla="*/ 90435 w 1396721"/>
                  <a:gd name="connsiteY10" fmla="*/ 1396721 h 1467059"/>
                  <a:gd name="connsiteX11" fmla="*/ 60290 w 1396721"/>
                  <a:gd name="connsiteY11" fmla="*/ 904352 h 1467059"/>
                  <a:gd name="connsiteX12" fmla="*/ 180870 w 1396721"/>
                  <a:gd name="connsiteY12" fmla="*/ 1004835 h 1467059"/>
                  <a:gd name="connsiteX13" fmla="*/ 271305 w 1396721"/>
                  <a:gd name="connsiteY13" fmla="*/ 683288 h 1467059"/>
                  <a:gd name="connsiteX14" fmla="*/ 0 w 1396721"/>
                  <a:gd name="connsiteY14" fmla="*/ 221064 h 1467059"/>
                  <a:gd name="connsiteX15" fmla="*/ 301450 w 1396721"/>
                  <a:gd name="connsiteY15" fmla="*/ 90435 h 1467059"/>
                  <a:gd name="connsiteX16" fmla="*/ 452176 w 1396721"/>
                  <a:gd name="connsiteY16" fmla="*/ 341644 h 1467059"/>
                  <a:gd name="connsiteX17" fmla="*/ 522514 w 1396721"/>
                  <a:gd name="connsiteY17" fmla="*/ 0 h 1467059"/>
                  <a:gd name="connsiteX18" fmla="*/ 823965 w 1396721"/>
                  <a:gd name="connsiteY18" fmla="*/ 0 h 1467059"/>
                  <a:gd name="connsiteX0" fmla="*/ 854110 w 1396721"/>
                  <a:gd name="connsiteY0" fmla="*/ 50242 h 1467059"/>
                  <a:gd name="connsiteX1" fmla="*/ 864158 w 1396721"/>
                  <a:gd name="connsiteY1" fmla="*/ 452176 h 1467059"/>
                  <a:gd name="connsiteX2" fmla="*/ 1165609 w 1396721"/>
                  <a:gd name="connsiteY2" fmla="*/ 271306 h 1467059"/>
                  <a:gd name="connsiteX3" fmla="*/ 1396721 w 1396721"/>
                  <a:gd name="connsiteY3" fmla="*/ 442128 h 1467059"/>
                  <a:gd name="connsiteX4" fmla="*/ 954593 w 1396721"/>
                  <a:gd name="connsiteY4" fmla="*/ 673240 h 1467059"/>
                  <a:gd name="connsiteX5" fmla="*/ 1034980 w 1396721"/>
                  <a:gd name="connsiteY5" fmla="*/ 823965 h 1467059"/>
                  <a:gd name="connsiteX6" fmla="*/ 813916 w 1396721"/>
                  <a:gd name="connsiteY6" fmla="*/ 823965 h 1467059"/>
                  <a:gd name="connsiteX7" fmla="*/ 793820 w 1396721"/>
                  <a:gd name="connsiteY7" fmla="*/ 1145512 h 1467059"/>
                  <a:gd name="connsiteX8" fmla="*/ 884255 w 1396721"/>
                  <a:gd name="connsiteY8" fmla="*/ 1175657 h 1467059"/>
                  <a:gd name="connsiteX9" fmla="*/ 763674 w 1396721"/>
                  <a:gd name="connsiteY9" fmla="*/ 1467059 h 1467059"/>
                  <a:gd name="connsiteX10" fmla="*/ 90435 w 1396721"/>
                  <a:gd name="connsiteY10" fmla="*/ 1396721 h 1467059"/>
                  <a:gd name="connsiteX11" fmla="*/ 60290 w 1396721"/>
                  <a:gd name="connsiteY11" fmla="*/ 904352 h 1467059"/>
                  <a:gd name="connsiteX12" fmla="*/ 180870 w 1396721"/>
                  <a:gd name="connsiteY12" fmla="*/ 1004835 h 1467059"/>
                  <a:gd name="connsiteX13" fmla="*/ 271305 w 1396721"/>
                  <a:gd name="connsiteY13" fmla="*/ 683288 h 1467059"/>
                  <a:gd name="connsiteX14" fmla="*/ 0 w 1396721"/>
                  <a:gd name="connsiteY14" fmla="*/ 221064 h 1467059"/>
                  <a:gd name="connsiteX15" fmla="*/ 301450 w 1396721"/>
                  <a:gd name="connsiteY15" fmla="*/ 90435 h 1467059"/>
                  <a:gd name="connsiteX16" fmla="*/ 452176 w 1396721"/>
                  <a:gd name="connsiteY16" fmla="*/ 341644 h 1467059"/>
                  <a:gd name="connsiteX17" fmla="*/ 522514 w 1396721"/>
                  <a:gd name="connsiteY17" fmla="*/ 0 h 1467059"/>
                  <a:gd name="connsiteX0" fmla="*/ 847716 w 1396721"/>
                  <a:gd name="connsiteY0" fmla="*/ 0 h 1490352"/>
                  <a:gd name="connsiteX1" fmla="*/ 864158 w 1396721"/>
                  <a:gd name="connsiteY1" fmla="*/ 475469 h 1490352"/>
                  <a:gd name="connsiteX2" fmla="*/ 1165609 w 1396721"/>
                  <a:gd name="connsiteY2" fmla="*/ 294599 h 1490352"/>
                  <a:gd name="connsiteX3" fmla="*/ 1396721 w 1396721"/>
                  <a:gd name="connsiteY3" fmla="*/ 465421 h 1490352"/>
                  <a:gd name="connsiteX4" fmla="*/ 954593 w 1396721"/>
                  <a:gd name="connsiteY4" fmla="*/ 696533 h 1490352"/>
                  <a:gd name="connsiteX5" fmla="*/ 1034980 w 1396721"/>
                  <a:gd name="connsiteY5" fmla="*/ 847258 h 1490352"/>
                  <a:gd name="connsiteX6" fmla="*/ 813916 w 1396721"/>
                  <a:gd name="connsiteY6" fmla="*/ 847258 h 1490352"/>
                  <a:gd name="connsiteX7" fmla="*/ 793820 w 1396721"/>
                  <a:gd name="connsiteY7" fmla="*/ 1168805 h 1490352"/>
                  <a:gd name="connsiteX8" fmla="*/ 884255 w 1396721"/>
                  <a:gd name="connsiteY8" fmla="*/ 1198950 h 1490352"/>
                  <a:gd name="connsiteX9" fmla="*/ 763674 w 1396721"/>
                  <a:gd name="connsiteY9" fmla="*/ 1490352 h 1490352"/>
                  <a:gd name="connsiteX10" fmla="*/ 90435 w 1396721"/>
                  <a:gd name="connsiteY10" fmla="*/ 1420014 h 1490352"/>
                  <a:gd name="connsiteX11" fmla="*/ 60290 w 1396721"/>
                  <a:gd name="connsiteY11" fmla="*/ 927645 h 1490352"/>
                  <a:gd name="connsiteX12" fmla="*/ 180870 w 1396721"/>
                  <a:gd name="connsiteY12" fmla="*/ 1028128 h 1490352"/>
                  <a:gd name="connsiteX13" fmla="*/ 271305 w 1396721"/>
                  <a:gd name="connsiteY13" fmla="*/ 706581 h 1490352"/>
                  <a:gd name="connsiteX14" fmla="*/ 0 w 1396721"/>
                  <a:gd name="connsiteY14" fmla="*/ 244357 h 1490352"/>
                  <a:gd name="connsiteX15" fmla="*/ 301450 w 1396721"/>
                  <a:gd name="connsiteY15" fmla="*/ 113728 h 1490352"/>
                  <a:gd name="connsiteX16" fmla="*/ 452176 w 1396721"/>
                  <a:gd name="connsiteY16" fmla="*/ 364937 h 1490352"/>
                  <a:gd name="connsiteX17" fmla="*/ 522514 w 1396721"/>
                  <a:gd name="connsiteY17" fmla="*/ 23293 h 1490352"/>
                  <a:gd name="connsiteX0" fmla="*/ 847716 w 1396721"/>
                  <a:gd name="connsiteY0" fmla="*/ 40651 h 1531003"/>
                  <a:gd name="connsiteX1" fmla="*/ 864158 w 1396721"/>
                  <a:gd name="connsiteY1" fmla="*/ 516120 h 1531003"/>
                  <a:gd name="connsiteX2" fmla="*/ 1165609 w 1396721"/>
                  <a:gd name="connsiteY2" fmla="*/ 335250 h 1531003"/>
                  <a:gd name="connsiteX3" fmla="*/ 1396721 w 1396721"/>
                  <a:gd name="connsiteY3" fmla="*/ 506072 h 1531003"/>
                  <a:gd name="connsiteX4" fmla="*/ 954593 w 1396721"/>
                  <a:gd name="connsiteY4" fmla="*/ 737184 h 1531003"/>
                  <a:gd name="connsiteX5" fmla="*/ 1034980 w 1396721"/>
                  <a:gd name="connsiteY5" fmla="*/ 887909 h 1531003"/>
                  <a:gd name="connsiteX6" fmla="*/ 813916 w 1396721"/>
                  <a:gd name="connsiteY6" fmla="*/ 887909 h 1531003"/>
                  <a:gd name="connsiteX7" fmla="*/ 793820 w 1396721"/>
                  <a:gd name="connsiteY7" fmla="*/ 1209456 h 1531003"/>
                  <a:gd name="connsiteX8" fmla="*/ 884255 w 1396721"/>
                  <a:gd name="connsiteY8" fmla="*/ 1239601 h 1531003"/>
                  <a:gd name="connsiteX9" fmla="*/ 763674 w 1396721"/>
                  <a:gd name="connsiteY9" fmla="*/ 1531003 h 1531003"/>
                  <a:gd name="connsiteX10" fmla="*/ 90435 w 1396721"/>
                  <a:gd name="connsiteY10" fmla="*/ 1460665 h 1531003"/>
                  <a:gd name="connsiteX11" fmla="*/ 60290 w 1396721"/>
                  <a:gd name="connsiteY11" fmla="*/ 968296 h 1531003"/>
                  <a:gd name="connsiteX12" fmla="*/ 180870 w 1396721"/>
                  <a:gd name="connsiteY12" fmla="*/ 1068779 h 1531003"/>
                  <a:gd name="connsiteX13" fmla="*/ 271305 w 1396721"/>
                  <a:gd name="connsiteY13" fmla="*/ 747232 h 1531003"/>
                  <a:gd name="connsiteX14" fmla="*/ 0 w 1396721"/>
                  <a:gd name="connsiteY14" fmla="*/ 285008 h 1531003"/>
                  <a:gd name="connsiteX15" fmla="*/ 301450 w 1396721"/>
                  <a:gd name="connsiteY15" fmla="*/ 154379 h 1531003"/>
                  <a:gd name="connsiteX16" fmla="*/ 452176 w 1396721"/>
                  <a:gd name="connsiteY16" fmla="*/ 405588 h 1531003"/>
                  <a:gd name="connsiteX17" fmla="*/ 557683 w 1396721"/>
                  <a:gd name="connsiteY17" fmla="*/ 0 h 1531003"/>
                  <a:gd name="connsiteX0" fmla="*/ 847716 w 1396721"/>
                  <a:gd name="connsiteY0" fmla="*/ 40651 h 1531003"/>
                  <a:gd name="connsiteX1" fmla="*/ 864158 w 1396721"/>
                  <a:gd name="connsiteY1" fmla="*/ 516120 h 1531003"/>
                  <a:gd name="connsiteX2" fmla="*/ 1165609 w 1396721"/>
                  <a:gd name="connsiteY2" fmla="*/ 335250 h 1531003"/>
                  <a:gd name="connsiteX3" fmla="*/ 1396721 w 1396721"/>
                  <a:gd name="connsiteY3" fmla="*/ 506072 h 1531003"/>
                  <a:gd name="connsiteX4" fmla="*/ 954593 w 1396721"/>
                  <a:gd name="connsiteY4" fmla="*/ 737184 h 1531003"/>
                  <a:gd name="connsiteX5" fmla="*/ 1034980 w 1396721"/>
                  <a:gd name="connsiteY5" fmla="*/ 887909 h 1531003"/>
                  <a:gd name="connsiteX6" fmla="*/ 813916 w 1396721"/>
                  <a:gd name="connsiteY6" fmla="*/ 887909 h 1531003"/>
                  <a:gd name="connsiteX7" fmla="*/ 793820 w 1396721"/>
                  <a:gd name="connsiteY7" fmla="*/ 1209456 h 1531003"/>
                  <a:gd name="connsiteX8" fmla="*/ 884255 w 1396721"/>
                  <a:gd name="connsiteY8" fmla="*/ 1239601 h 1531003"/>
                  <a:gd name="connsiteX9" fmla="*/ 763674 w 1396721"/>
                  <a:gd name="connsiteY9" fmla="*/ 1531003 h 1531003"/>
                  <a:gd name="connsiteX10" fmla="*/ 90435 w 1396721"/>
                  <a:gd name="connsiteY10" fmla="*/ 1460665 h 1531003"/>
                  <a:gd name="connsiteX11" fmla="*/ 60290 w 1396721"/>
                  <a:gd name="connsiteY11" fmla="*/ 968296 h 1531003"/>
                  <a:gd name="connsiteX12" fmla="*/ 180870 w 1396721"/>
                  <a:gd name="connsiteY12" fmla="*/ 1068779 h 1531003"/>
                  <a:gd name="connsiteX13" fmla="*/ 271305 w 1396721"/>
                  <a:gd name="connsiteY13" fmla="*/ 747232 h 1531003"/>
                  <a:gd name="connsiteX14" fmla="*/ 0 w 1396721"/>
                  <a:gd name="connsiteY14" fmla="*/ 285008 h 1531003"/>
                  <a:gd name="connsiteX15" fmla="*/ 301450 w 1396721"/>
                  <a:gd name="connsiteY15" fmla="*/ 154379 h 1531003"/>
                  <a:gd name="connsiteX16" fmla="*/ 452176 w 1396721"/>
                  <a:gd name="connsiteY16" fmla="*/ 405588 h 1531003"/>
                  <a:gd name="connsiteX17" fmla="*/ 557683 w 1396721"/>
                  <a:gd name="connsiteY17" fmla="*/ 0 h 1531003"/>
                  <a:gd name="connsiteX0" fmla="*/ 847716 w 1396721"/>
                  <a:gd name="connsiteY0" fmla="*/ 40651 h 1531003"/>
                  <a:gd name="connsiteX1" fmla="*/ 864158 w 1396721"/>
                  <a:gd name="connsiteY1" fmla="*/ 516120 h 1531003"/>
                  <a:gd name="connsiteX2" fmla="*/ 1165609 w 1396721"/>
                  <a:gd name="connsiteY2" fmla="*/ 335250 h 1531003"/>
                  <a:gd name="connsiteX3" fmla="*/ 1396721 w 1396721"/>
                  <a:gd name="connsiteY3" fmla="*/ 506072 h 1531003"/>
                  <a:gd name="connsiteX4" fmla="*/ 954593 w 1396721"/>
                  <a:gd name="connsiteY4" fmla="*/ 737184 h 1531003"/>
                  <a:gd name="connsiteX5" fmla="*/ 1034980 w 1396721"/>
                  <a:gd name="connsiteY5" fmla="*/ 887909 h 1531003"/>
                  <a:gd name="connsiteX6" fmla="*/ 813916 w 1396721"/>
                  <a:gd name="connsiteY6" fmla="*/ 887909 h 1531003"/>
                  <a:gd name="connsiteX7" fmla="*/ 793820 w 1396721"/>
                  <a:gd name="connsiteY7" fmla="*/ 1209456 h 1531003"/>
                  <a:gd name="connsiteX8" fmla="*/ 884255 w 1396721"/>
                  <a:gd name="connsiteY8" fmla="*/ 1239601 h 1531003"/>
                  <a:gd name="connsiteX9" fmla="*/ 763674 w 1396721"/>
                  <a:gd name="connsiteY9" fmla="*/ 1531003 h 1531003"/>
                  <a:gd name="connsiteX10" fmla="*/ 90435 w 1396721"/>
                  <a:gd name="connsiteY10" fmla="*/ 1460665 h 1531003"/>
                  <a:gd name="connsiteX11" fmla="*/ 60290 w 1396721"/>
                  <a:gd name="connsiteY11" fmla="*/ 968296 h 1531003"/>
                  <a:gd name="connsiteX12" fmla="*/ 180870 w 1396721"/>
                  <a:gd name="connsiteY12" fmla="*/ 1068779 h 1531003"/>
                  <a:gd name="connsiteX13" fmla="*/ 271305 w 1396721"/>
                  <a:gd name="connsiteY13" fmla="*/ 747232 h 1531003"/>
                  <a:gd name="connsiteX14" fmla="*/ 0 w 1396721"/>
                  <a:gd name="connsiteY14" fmla="*/ 285008 h 1531003"/>
                  <a:gd name="connsiteX15" fmla="*/ 301450 w 1396721"/>
                  <a:gd name="connsiteY15" fmla="*/ 154379 h 1531003"/>
                  <a:gd name="connsiteX16" fmla="*/ 452176 w 1396721"/>
                  <a:gd name="connsiteY16" fmla="*/ 405588 h 1531003"/>
                  <a:gd name="connsiteX17" fmla="*/ 557683 w 1396721"/>
                  <a:gd name="connsiteY17" fmla="*/ 0 h 1531003"/>
                  <a:gd name="connsiteX0" fmla="*/ 838124 w 1387129"/>
                  <a:gd name="connsiteY0" fmla="*/ 40651 h 1531003"/>
                  <a:gd name="connsiteX1" fmla="*/ 854566 w 1387129"/>
                  <a:gd name="connsiteY1" fmla="*/ 516120 h 1531003"/>
                  <a:gd name="connsiteX2" fmla="*/ 1156017 w 1387129"/>
                  <a:gd name="connsiteY2" fmla="*/ 335250 h 1531003"/>
                  <a:gd name="connsiteX3" fmla="*/ 1387129 w 1387129"/>
                  <a:gd name="connsiteY3" fmla="*/ 506072 h 1531003"/>
                  <a:gd name="connsiteX4" fmla="*/ 945001 w 1387129"/>
                  <a:gd name="connsiteY4" fmla="*/ 737184 h 1531003"/>
                  <a:gd name="connsiteX5" fmla="*/ 1025388 w 1387129"/>
                  <a:gd name="connsiteY5" fmla="*/ 887909 h 1531003"/>
                  <a:gd name="connsiteX6" fmla="*/ 804324 w 1387129"/>
                  <a:gd name="connsiteY6" fmla="*/ 887909 h 1531003"/>
                  <a:gd name="connsiteX7" fmla="*/ 784228 w 1387129"/>
                  <a:gd name="connsiteY7" fmla="*/ 1209456 h 1531003"/>
                  <a:gd name="connsiteX8" fmla="*/ 874663 w 1387129"/>
                  <a:gd name="connsiteY8" fmla="*/ 1239601 h 1531003"/>
                  <a:gd name="connsiteX9" fmla="*/ 754082 w 1387129"/>
                  <a:gd name="connsiteY9" fmla="*/ 1531003 h 1531003"/>
                  <a:gd name="connsiteX10" fmla="*/ 80843 w 1387129"/>
                  <a:gd name="connsiteY10" fmla="*/ 1460665 h 1531003"/>
                  <a:gd name="connsiteX11" fmla="*/ 50698 w 1387129"/>
                  <a:gd name="connsiteY11" fmla="*/ 968296 h 1531003"/>
                  <a:gd name="connsiteX12" fmla="*/ 171278 w 1387129"/>
                  <a:gd name="connsiteY12" fmla="*/ 1068779 h 1531003"/>
                  <a:gd name="connsiteX13" fmla="*/ 261713 w 1387129"/>
                  <a:gd name="connsiteY13" fmla="*/ 747232 h 1531003"/>
                  <a:gd name="connsiteX14" fmla="*/ 0 w 1387129"/>
                  <a:gd name="connsiteY14" fmla="*/ 278613 h 1531003"/>
                  <a:gd name="connsiteX15" fmla="*/ 291858 w 1387129"/>
                  <a:gd name="connsiteY15" fmla="*/ 154379 h 1531003"/>
                  <a:gd name="connsiteX16" fmla="*/ 442584 w 1387129"/>
                  <a:gd name="connsiteY16" fmla="*/ 405588 h 1531003"/>
                  <a:gd name="connsiteX17" fmla="*/ 548091 w 1387129"/>
                  <a:gd name="connsiteY17" fmla="*/ 0 h 1531003"/>
                  <a:gd name="connsiteX0" fmla="*/ 838124 w 1387129"/>
                  <a:gd name="connsiteY0" fmla="*/ 40651 h 1531003"/>
                  <a:gd name="connsiteX1" fmla="*/ 854566 w 1387129"/>
                  <a:gd name="connsiteY1" fmla="*/ 516120 h 1531003"/>
                  <a:gd name="connsiteX2" fmla="*/ 1156017 w 1387129"/>
                  <a:gd name="connsiteY2" fmla="*/ 335250 h 1531003"/>
                  <a:gd name="connsiteX3" fmla="*/ 1387129 w 1387129"/>
                  <a:gd name="connsiteY3" fmla="*/ 506072 h 1531003"/>
                  <a:gd name="connsiteX4" fmla="*/ 945001 w 1387129"/>
                  <a:gd name="connsiteY4" fmla="*/ 737184 h 1531003"/>
                  <a:gd name="connsiteX5" fmla="*/ 1025388 w 1387129"/>
                  <a:gd name="connsiteY5" fmla="*/ 887909 h 1531003"/>
                  <a:gd name="connsiteX6" fmla="*/ 804324 w 1387129"/>
                  <a:gd name="connsiteY6" fmla="*/ 887909 h 1531003"/>
                  <a:gd name="connsiteX7" fmla="*/ 784228 w 1387129"/>
                  <a:gd name="connsiteY7" fmla="*/ 1209456 h 1531003"/>
                  <a:gd name="connsiteX8" fmla="*/ 874663 w 1387129"/>
                  <a:gd name="connsiteY8" fmla="*/ 1239601 h 1531003"/>
                  <a:gd name="connsiteX9" fmla="*/ 754082 w 1387129"/>
                  <a:gd name="connsiteY9" fmla="*/ 1531003 h 1531003"/>
                  <a:gd name="connsiteX10" fmla="*/ 80843 w 1387129"/>
                  <a:gd name="connsiteY10" fmla="*/ 1460665 h 1531003"/>
                  <a:gd name="connsiteX11" fmla="*/ 50698 w 1387129"/>
                  <a:gd name="connsiteY11" fmla="*/ 968296 h 1531003"/>
                  <a:gd name="connsiteX12" fmla="*/ 171278 w 1387129"/>
                  <a:gd name="connsiteY12" fmla="*/ 1068779 h 1531003"/>
                  <a:gd name="connsiteX13" fmla="*/ 261713 w 1387129"/>
                  <a:gd name="connsiteY13" fmla="*/ 747232 h 1531003"/>
                  <a:gd name="connsiteX14" fmla="*/ 0 w 1387129"/>
                  <a:gd name="connsiteY14" fmla="*/ 278613 h 1531003"/>
                  <a:gd name="connsiteX15" fmla="*/ 291858 w 1387129"/>
                  <a:gd name="connsiteY15" fmla="*/ 154379 h 1531003"/>
                  <a:gd name="connsiteX16" fmla="*/ 442584 w 1387129"/>
                  <a:gd name="connsiteY16" fmla="*/ 405588 h 1531003"/>
                  <a:gd name="connsiteX17" fmla="*/ 548091 w 1387129"/>
                  <a:gd name="connsiteY17" fmla="*/ 0 h 1531003"/>
                  <a:gd name="connsiteX0" fmla="*/ 838124 w 1387129"/>
                  <a:gd name="connsiteY0" fmla="*/ 40651 h 1531003"/>
                  <a:gd name="connsiteX1" fmla="*/ 854566 w 1387129"/>
                  <a:gd name="connsiteY1" fmla="*/ 516120 h 1531003"/>
                  <a:gd name="connsiteX2" fmla="*/ 1156017 w 1387129"/>
                  <a:gd name="connsiteY2" fmla="*/ 335250 h 1531003"/>
                  <a:gd name="connsiteX3" fmla="*/ 1387129 w 1387129"/>
                  <a:gd name="connsiteY3" fmla="*/ 506072 h 1531003"/>
                  <a:gd name="connsiteX4" fmla="*/ 945001 w 1387129"/>
                  <a:gd name="connsiteY4" fmla="*/ 737184 h 1531003"/>
                  <a:gd name="connsiteX5" fmla="*/ 1025388 w 1387129"/>
                  <a:gd name="connsiteY5" fmla="*/ 887909 h 1531003"/>
                  <a:gd name="connsiteX6" fmla="*/ 804324 w 1387129"/>
                  <a:gd name="connsiteY6" fmla="*/ 887909 h 1531003"/>
                  <a:gd name="connsiteX7" fmla="*/ 784228 w 1387129"/>
                  <a:gd name="connsiteY7" fmla="*/ 1209456 h 1531003"/>
                  <a:gd name="connsiteX8" fmla="*/ 874663 w 1387129"/>
                  <a:gd name="connsiteY8" fmla="*/ 1239601 h 1531003"/>
                  <a:gd name="connsiteX9" fmla="*/ 754082 w 1387129"/>
                  <a:gd name="connsiteY9" fmla="*/ 1531003 h 1531003"/>
                  <a:gd name="connsiteX10" fmla="*/ 80843 w 1387129"/>
                  <a:gd name="connsiteY10" fmla="*/ 1460665 h 1531003"/>
                  <a:gd name="connsiteX11" fmla="*/ 50698 w 1387129"/>
                  <a:gd name="connsiteY11" fmla="*/ 968296 h 1531003"/>
                  <a:gd name="connsiteX12" fmla="*/ 171278 w 1387129"/>
                  <a:gd name="connsiteY12" fmla="*/ 1068779 h 1531003"/>
                  <a:gd name="connsiteX13" fmla="*/ 261713 w 1387129"/>
                  <a:gd name="connsiteY13" fmla="*/ 747232 h 1531003"/>
                  <a:gd name="connsiteX14" fmla="*/ 0 w 1387129"/>
                  <a:gd name="connsiteY14" fmla="*/ 278613 h 1531003"/>
                  <a:gd name="connsiteX15" fmla="*/ 291858 w 1387129"/>
                  <a:gd name="connsiteY15" fmla="*/ 154379 h 1531003"/>
                  <a:gd name="connsiteX16" fmla="*/ 442584 w 1387129"/>
                  <a:gd name="connsiteY16" fmla="*/ 405588 h 1531003"/>
                  <a:gd name="connsiteX17" fmla="*/ 548091 w 1387129"/>
                  <a:gd name="connsiteY17" fmla="*/ 0 h 1531003"/>
                  <a:gd name="connsiteX0" fmla="*/ 838124 w 1387129"/>
                  <a:gd name="connsiteY0" fmla="*/ 40651 h 1531003"/>
                  <a:gd name="connsiteX1" fmla="*/ 854566 w 1387129"/>
                  <a:gd name="connsiteY1" fmla="*/ 516120 h 1531003"/>
                  <a:gd name="connsiteX2" fmla="*/ 1156017 w 1387129"/>
                  <a:gd name="connsiteY2" fmla="*/ 335250 h 1531003"/>
                  <a:gd name="connsiteX3" fmla="*/ 1387129 w 1387129"/>
                  <a:gd name="connsiteY3" fmla="*/ 506072 h 1531003"/>
                  <a:gd name="connsiteX4" fmla="*/ 945001 w 1387129"/>
                  <a:gd name="connsiteY4" fmla="*/ 737184 h 1531003"/>
                  <a:gd name="connsiteX5" fmla="*/ 1025388 w 1387129"/>
                  <a:gd name="connsiteY5" fmla="*/ 887909 h 1531003"/>
                  <a:gd name="connsiteX6" fmla="*/ 804324 w 1387129"/>
                  <a:gd name="connsiteY6" fmla="*/ 887909 h 1531003"/>
                  <a:gd name="connsiteX7" fmla="*/ 784228 w 1387129"/>
                  <a:gd name="connsiteY7" fmla="*/ 1209456 h 1531003"/>
                  <a:gd name="connsiteX8" fmla="*/ 874663 w 1387129"/>
                  <a:gd name="connsiteY8" fmla="*/ 1239601 h 1531003"/>
                  <a:gd name="connsiteX9" fmla="*/ 754082 w 1387129"/>
                  <a:gd name="connsiteY9" fmla="*/ 1531003 h 1531003"/>
                  <a:gd name="connsiteX10" fmla="*/ 80843 w 1387129"/>
                  <a:gd name="connsiteY10" fmla="*/ 1460665 h 1531003"/>
                  <a:gd name="connsiteX11" fmla="*/ 50698 w 1387129"/>
                  <a:gd name="connsiteY11" fmla="*/ 968296 h 1531003"/>
                  <a:gd name="connsiteX12" fmla="*/ 171278 w 1387129"/>
                  <a:gd name="connsiteY12" fmla="*/ 1068779 h 1531003"/>
                  <a:gd name="connsiteX13" fmla="*/ 261713 w 1387129"/>
                  <a:gd name="connsiteY13" fmla="*/ 747232 h 1531003"/>
                  <a:gd name="connsiteX14" fmla="*/ 0 w 1387129"/>
                  <a:gd name="connsiteY14" fmla="*/ 278613 h 1531003"/>
                  <a:gd name="connsiteX15" fmla="*/ 291858 w 1387129"/>
                  <a:gd name="connsiteY15" fmla="*/ 154379 h 1531003"/>
                  <a:gd name="connsiteX16" fmla="*/ 442584 w 1387129"/>
                  <a:gd name="connsiteY16" fmla="*/ 405588 h 1531003"/>
                  <a:gd name="connsiteX17" fmla="*/ 548091 w 1387129"/>
                  <a:gd name="connsiteY17" fmla="*/ 0 h 1531003"/>
                  <a:gd name="connsiteX0" fmla="*/ 838124 w 1387129"/>
                  <a:gd name="connsiteY0" fmla="*/ 40651 h 1531003"/>
                  <a:gd name="connsiteX1" fmla="*/ 854566 w 1387129"/>
                  <a:gd name="connsiteY1" fmla="*/ 516120 h 1531003"/>
                  <a:gd name="connsiteX2" fmla="*/ 1156017 w 1387129"/>
                  <a:gd name="connsiteY2" fmla="*/ 335250 h 1531003"/>
                  <a:gd name="connsiteX3" fmla="*/ 1387129 w 1387129"/>
                  <a:gd name="connsiteY3" fmla="*/ 506072 h 1531003"/>
                  <a:gd name="connsiteX4" fmla="*/ 945001 w 1387129"/>
                  <a:gd name="connsiteY4" fmla="*/ 737184 h 1531003"/>
                  <a:gd name="connsiteX5" fmla="*/ 1025388 w 1387129"/>
                  <a:gd name="connsiteY5" fmla="*/ 887909 h 1531003"/>
                  <a:gd name="connsiteX6" fmla="*/ 804324 w 1387129"/>
                  <a:gd name="connsiteY6" fmla="*/ 887909 h 1531003"/>
                  <a:gd name="connsiteX7" fmla="*/ 784228 w 1387129"/>
                  <a:gd name="connsiteY7" fmla="*/ 1209456 h 1531003"/>
                  <a:gd name="connsiteX8" fmla="*/ 874663 w 1387129"/>
                  <a:gd name="connsiteY8" fmla="*/ 1239601 h 1531003"/>
                  <a:gd name="connsiteX9" fmla="*/ 754082 w 1387129"/>
                  <a:gd name="connsiteY9" fmla="*/ 1531003 h 1531003"/>
                  <a:gd name="connsiteX10" fmla="*/ 80843 w 1387129"/>
                  <a:gd name="connsiteY10" fmla="*/ 1460665 h 1531003"/>
                  <a:gd name="connsiteX11" fmla="*/ 50698 w 1387129"/>
                  <a:gd name="connsiteY11" fmla="*/ 968296 h 1531003"/>
                  <a:gd name="connsiteX12" fmla="*/ 171278 w 1387129"/>
                  <a:gd name="connsiteY12" fmla="*/ 1068779 h 1531003"/>
                  <a:gd name="connsiteX13" fmla="*/ 261713 w 1387129"/>
                  <a:gd name="connsiteY13" fmla="*/ 747232 h 1531003"/>
                  <a:gd name="connsiteX14" fmla="*/ 0 w 1387129"/>
                  <a:gd name="connsiteY14" fmla="*/ 278613 h 1531003"/>
                  <a:gd name="connsiteX15" fmla="*/ 291858 w 1387129"/>
                  <a:gd name="connsiteY15" fmla="*/ 154379 h 1531003"/>
                  <a:gd name="connsiteX16" fmla="*/ 442584 w 1387129"/>
                  <a:gd name="connsiteY16" fmla="*/ 405588 h 1531003"/>
                  <a:gd name="connsiteX17" fmla="*/ 548091 w 1387129"/>
                  <a:gd name="connsiteY17" fmla="*/ 0 h 1531003"/>
                  <a:gd name="connsiteX0" fmla="*/ 838124 w 1387129"/>
                  <a:gd name="connsiteY0" fmla="*/ 40651 h 1531003"/>
                  <a:gd name="connsiteX1" fmla="*/ 854566 w 1387129"/>
                  <a:gd name="connsiteY1" fmla="*/ 516120 h 1531003"/>
                  <a:gd name="connsiteX2" fmla="*/ 1156017 w 1387129"/>
                  <a:gd name="connsiteY2" fmla="*/ 335250 h 1531003"/>
                  <a:gd name="connsiteX3" fmla="*/ 1387129 w 1387129"/>
                  <a:gd name="connsiteY3" fmla="*/ 506072 h 1531003"/>
                  <a:gd name="connsiteX4" fmla="*/ 945001 w 1387129"/>
                  <a:gd name="connsiteY4" fmla="*/ 737184 h 1531003"/>
                  <a:gd name="connsiteX5" fmla="*/ 1025388 w 1387129"/>
                  <a:gd name="connsiteY5" fmla="*/ 887909 h 1531003"/>
                  <a:gd name="connsiteX6" fmla="*/ 804324 w 1387129"/>
                  <a:gd name="connsiteY6" fmla="*/ 887909 h 1531003"/>
                  <a:gd name="connsiteX7" fmla="*/ 784228 w 1387129"/>
                  <a:gd name="connsiteY7" fmla="*/ 1209456 h 1531003"/>
                  <a:gd name="connsiteX8" fmla="*/ 874663 w 1387129"/>
                  <a:gd name="connsiteY8" fmla="*/ 1239601 h 1531003"/>
                  <a:gd name="connsiteX9" fmla="*/ 754082 w 1387129"/>
                  <a:gd name="connsiteY9" fmla="*/ 1531003 h 1531003"/>
                  <a:gd name="connsiteX10" fmla="*/ 80843 w 1387129"/>
                  <a:gd name="connsiteY10" fmla="*/ 1460665 h 1531003"/>
                  <a:gd name="connsiteX11" fmla="*/ 82670 w 1387129"/>
                  <a:gd name="connsiteY11" fmla="*/ 984282 h 1531003"/>
                  <a:gd name="connsiteX12" fmla="*/ 171278 w 1387129"/>
                  <a:gd name="connsiteY12" fmla="*/ 1068779 h 1531003"/>
                  <a:gd name="connsiteX13" fmla="*/ 261713 w 1387129"/>
                  <a:gd name="connsiteY13" fmla="*/ 747232 h 1531003"/>
                  <a:gd name="connsiteX14" fmla="*/ 0 w 1387129"/>
                  <a:gd name="connsiteY14" fmla="*/ 278613 h 1531003"/>
                  <a:gd name="connsiteX15" fmla="*/ 291858 w 1387129"/>
                  <a:gd name="connsiteY15" fmla="*/ 154379 h 1531003"/>
                  <a:gd name="connsiteX16" fmla="*/ 442584 w 1387129"/>
                  <a:gd name="connsiteY16" fmla="*/ 405588 h 1531003"/>
                  <a:gd name="connsiteX17" fmla="*/ 548091 w 1387129"/>
                  <a:gd name="connsiteY17" fmla="*/ 0 h 1531003"/>
                  <a:gd name="connsiteX0" fmla="*/ 838124 w 1387129"/>
                  <a:gd name="connsiteY0" fmla="*/ 40651 h 1531003"/>
                  <a:gd name="connsiteX1" fmla="*/ 854566 w 1387129"/>
                  <a:gd name="connsiteY1" fmla="*/ 516120 h 1531003"/>
                  <a:gd name="connsiteX2" fmla="*/ 1156017 w 1387129"/>
                  <a:gd name="connsiteY2" fmla="*/ 335250 h 1531003"/>
                  <a:gd name="connsiteX3" fmla="*/ 1387129 w 1387129"/>
                  <a:gd name="connsiteY3" fmla="*/ 506072 h 1531003"/>
                  <a:gd name="connsiteX4" fmla="*/ 945001 w 1387129"/>
                  <a:gd name="connsiteY4" fmla="*/ 737184 h 1531003"/>
                  <a:gd name="connsiteX5" fmla="*/ 1025388 w 1387129"/>
                  <a:gd name="connsiteY5" fmla="*/ 887909 h 1531003"/>
                  <a:gd name="connsiteX6" fmla="*/ 804324 w 1387129"/>
                  <a:gd name="connsiteY6" fmla="*/ 887909 h 1531003"/>
                  <a:gd name="connsiteX7" fmla="*/ 784228 w 1387129"/>
                  <a:gd name="connsiteY7" fmla="*/ 1209456 h 1531003"/>
                  <a:gd name="connsiteX8" fmla="*/ 874663 w 1387129"/>
                  <a:gd name="connsiteY8" fmla="*/ 1239601 h 1531003"/>
                  <a:gd name="connsiteX9" fmla="*/ 754082 w 1387129"/>
                  <a:gd name="connsiteY9" fmla="*/ 1531003 h 1531003"/>
                  <a:gd name="connsiteX10" fmla="*/ 80843 w 1387129"/>
                  <a:gd name="connsiteY10" fmla="*/ 1460665 h 1531003"/>
                  <a:gd name="connsiteX11" fmla="*/ 82670 w 1387129"/>
                  <a:gd name="connsiteY11" fmla="*/ 984282 h 1531003"/>
                  <a:gd name="connsiteX12" fmla="*/ 171278 w 1387129"/>
                  <a:gd name="connsiteY12" fmla="*/ 1068779 h 1531003"/>
                  <a:gd name="connsiteX13" fmla="*/ 261713 w 1387129"/>
                  <a:gd name="connsiteY13" fmla="*/ 747232 h 1531003"/>
                  <a:gd name="connsiteX14" fmla="*/ 0 w 1387129"/>
                  <a:gd name="connsiteY14" fmla="*/ 278613 h 1531003"/>
                  <a:gd name="connsiteX15" fmla="*/ 291858 w 1387129"/>
                  <a:gd name="connsiteY15" fmla="*/ 154379 h 1531003"/>
                  <a:gd name="connsiteX16" fmla="*/ 442584 w 1387129"/>
                  <a:gd name="connsiteY16" fmla="*/ 405588 h 1531003"/>
                  <a:gd name="connsiteX17" fmla="*/ 548091 w 1387129"/>
                  <a:gd name="connsiteY17" fmla="*/ 0 h 1531003"/>
                  <a:gd name="connsiteX0" fmla="*/ 838124 w 1387129"/>
                  <a:gd name="connsiteY0" fmla="*/ 40651 h 1531003"/>
                  <a:gd name="connsiteX1" fmla="*/ 854566 w 1387129"/>
                  <a:gd name="connsiteY1" fmla="*/ 516120 h 1531003"/>
                  <a:gd name="connsiteX2" fmla="*/ 1156017 w 1387129"/>
                  <a:gd name="connsiteY2" fmla="*/ 335250 h 1531003"/>
                  <a:gd name="connsiteX3" fmla="*/ 1387129 w 1387129"/>
                  <a:gd name="connsiteY3" fmla="*/ 506072 h 1531003"/>
                  <a:gd name="connsiteX4" fmla="*/ 945001 w 1387129"/>
                  <a:gd name="connsiteY4" fmla="*/ 737184 h 1531003"/>
                  <a:gd name="connsiteX5" fmla="*/ 1025388 w 1387129"/>
                  <a:gd name="connsiteY5" fmla="*/ 887909 h 1531003"/>
                  <a:gd name="connsiteX6" fmla="*/ 804324 w 1387129"/>
                  <a:gd name="connsiteY6" fmla="*/ 887909 h 1531003"/>
                  <a:gd name="connsiteX7" fmla="*/ 784228 w 1387129"/>
                  <a:gd name="connsiteY7" fmla="*/ 1209456 h 1531003"/>
                  <a:gd name="connsiteX8" fmla="*/ 874663 w 1387129"/>
                  <a:gd name="connsiteY8" fmla="*/ 1239601 h 1531003"/>
                  <a:gd name="connsiteX9" fmla="*/ 754082 w 1387129"/>
                  <a:gd name="connsiteY9" fmla="*/ 1531003 h 1531003"/>
                  <a:gd name="connsiteX10" fmla="*/ 80843 w 1387129"/>
                  <a:gd name="connsiteY10" fmla="*/ 1460665 h 1531003"/>
                  <a:gd name="connsiteX11" fmla="*/ 82670 w 1387129"/>
                  <a:gd name="connsiteY11" fmla="*/ 984282 h 1531003"/>
                  <a:gd name="connsiteX12" fmla="*/ 171278 w 1387129"/>
                  <a:gd name="connsiteY12" fmla="*/ 1068779 h 1531003"/>
                  <a:gd name="connsiteX13" fmla="*/ 261713 w 1387129"/>
                  <a:gd name="connsiteY13" fmla="*/ 747232 h 1531003"/>
                  <a:gd name="connsiteX14" fmla="*/ 0 w 1387129"/>
                  <a:gd name="connsiteY14" fmla="*/ 278613 h 1531003"/>
                  <a:gd name="connsiteX15" fmla="*/ 291858 w 1387129"/>
                  <a:gd name="connsiteY15" fmla="*/ 154379 h 1531003"/>
                  <a:gd name="connsiteX16" fmla="*/ 442584 w 1387129"/>
                  <a:gd name="connsiteY16" fmla="*/ 405588 h 1531003"/>
                  <a:gd name="connsiteX17" fmla="*/ 548091 w 1387129"/>
                  <a:gd name="connsiteY17" fmla="*/ 0 h 1531003"/>
                  <a:gd name="connsiteX0" fmla="*/ 838124 w 1387129"/>
                  <a:gd name="connsiteY0" fmla="*/ 40651 h 1531003"/>
                  <a:gd name="connsiteX1" fmla="*/ 854566 w 1387129"/>
                  <a:gd name="connsiteY1" fmla="*/ 516120 h 1531003"/>
                  <a:gd name="connsiteX2" fmla="*/ 1156017 w 1387129"/>
                  <a:gd name="connsiteY2" fmla="*/ 335250 h 1531003"/>
                  <a:gd name="connsiteX3" fmla="*/ 1387129 w 1387129"/>
                  <a:gd name="connsiteY3" fmla="*/ 506072 h 1531003"/>
                  <a:gd name="connsiteX4" fmla="*/ 945001 w 1387129"/>
                  <a:gd name="connsiteY4" fmla="*/ 737184 h 1531003"/>
                  <a:gd name="connsiteX5" fmla="*/ 1025388 w 1387129"/>
                  <a:gd name="connsiteY5" fmla="*/ 887909 h 1531003"/>
                  <a:gd name="connsiteX6" fmla="*/ 804324 w 1387129"/>
                  <a:gd name="connsiteY6" fmla="*/ 887909 h 1531003"/>
                  <a:gd name="connsiteX7" fmla="*/ 784228 w 1387129"/>
                  <a:gd name="connsiteY7" fmla="*/ 1209456 h 1531003"/>
                  <a:gd name="connsiteX8" fmla="*/ 874663 w 1387129"/>
                  <a:gd name="connsiteY8" fmla="*/ 1239601 h 1531003"/>
                  <a:gd name="connsiteX9" fmla="*/ 754082 w 1387129"/>
                  <a:gd name="connsiteY9" fmla="*/ 1531003 h 1531003"/>
                  <a:gd name="connsiteX10" fmla="*/ 96829 w 1387129"/>
                  <a:gd name="connsiteY10" fmla="*/ 1435087 h 1531003"/>
                  <a:gd name="connsiteX11" fmla="*/ 82670 w 1387129"/>
                  <a:gd name="connsiteY11" fmla="*/ 984282 h 1531003"/>
                  <a:gd name="connsiteX12" fmla="*/ 171278 w 1387129"/>
                  <a:gd name="connsiteY12" fmla="*/ 1068779 h 1531003"/>
                  <a:gd name="connsiteX13" fmla="*/ 261713 w 1387129"/>
                  <a:gd name="connsiteY13" fmla="*/ 747232 h 1531003"/>
                  <a:gd name="connsiteX14" fmla="*/ 0 w 1387129"/>
                  <a:gd name="connsiteY14" fmla="*/ 278613 h 1531003"/>
                  <a:gd name="connsiteX15" fmla="*/ 291858 w 1387129"/>
                  <a:gd name="connsiteY15" fmla="*/ 154379 h 1531003"/>
                  <a:gd name="connsiteX16" fmla="*/ 442584 w 1387129"/>
                  <a:gd name="connsiteY16" fmla="*/ 405588 h 1531003"/>
                  <a:gd name="connsiteX17" fmla="*/ 548091 w 1387129"/>
                  <a:gd name="connsiteY17" fmla="*/ 0 h 1531003"/>
                  <a:gd name="connsiteX0" fmla="*/ 838124 w 1387129"/>
                  <a:gd name="connsiteY0" fmla="*/ 40651 h 1531003"/>
                  <a:gd name="connsiteX1" fmla="*/ 854566 w 1387129"/>
                  <a:gd name="connsiteY1" fmla="*/ 516120 h 1531003"/>
                  <a:gd name="connsiteX2" fmla="*/ 1156017 w 1387129"/>
                  <a:gd name="connsiteY2" fmla="*/ 335250 h 1531003"/>
                  <a:gd name="connsiteX3" fmla="*/ 1387129 w 1387129"/>
                  <a:gd name="connsiteY3" fmla="*/ 506072 h 1531003"/>
                  <a:gd name="connsiteX4" fmla="*/ 945001 w 1387129"/>
                  <a:gd name="connsiteY4" fmla="*/ 737184 h 1531003"/>
                  <a:gd name="connsiteX5" fmla="*/ 1025388 w 1387129"/>
                  <a:gd name="connsiteY5" fmla="*/ 887909 h 1531003"/>
                  <a:gd name="connsiteX6" fmla="*/ 804324 w 1387129"/>
                  <a:gd name="connsiteY6" fmla="*/ 887909 h 1531003"/>
                  <a:gd name="connsiteX7" fmla="*/ 784228 w 1387129"/>
                  <a:gd name="connsiteY7" fmla="*/ 1209456 h 1531003"/>
                  <a:gd name="connsiteX8" fmla="*/ 874663 w 1387129"/>
                  <a:gd name="connsiteY8" fmla="*/ 1239601 h 1531003"/>
                  <a:gd name="connsiteX9" fmla="*/ 754082 w 1387129"/>
                  <a:gd name="connsiteY9" fmla="*/ 1531003 h 1531003"/>
                  <a:gd name="connsiteX10" fmla="*/ 122407 w 1387129"/>
                  <a:gd name="connsiteY10" fmla="*/ 1521411 h 1531003"/>
                  <a:gd name="connsiteX11" fmla="*/ 82670 w 1387129"/>
                  <a:gd name="connsiteY11" fmla="*/ 984282 h 1531003"/>
                  <a:gd name="connsiteX12" fmla="*/ 171278 w 1387129"/>
                  <a:gd name="connsiteY12" fmla="*/ 1068779 h 1531003"/>
                  <a:gd name="connsiteX13" fmla="*/ 261713 w 1387129"/>
                  <a:gd name="connsiteY13" fmla="*/ 747232 h 1531003"/>
                  <a:gd name="connsiteX14" fmla="*/ 0 w 1387129"/>
                  <a:gd name="connsiteY14" fmla="*/ 278613 h 1531003"/>
                  <a:gd name="connsiteX15" fmla="*/ 291858 w 1387129"/>
                  <a:gd name="connsiteY15" fmla="*/ 154379 h 1531003"/>
                  <a:gd name="connsiteX16" fmla="*/ 442584 w 1387129"/>
                  <a:gd name="connsiteY16" fmla="*/ 405588 h 1531003"/>
                  <a:gd name="connsiteX17" fmla="*/ 548091 w 1387129"/>
                  <a:gd name="connsiteY17" fmla="*/ 0 h 1531003"/>
                  <a:gd name="connsiteX0" fmla="*/ 838124 w 1387129"/>
                  <a:gd name="connsiteY0" fmla="*/ 40651 h 1531003"/>
                  <a:gd name="connsiteX1" fmla="*/ 854566 w 1387129"/>
                  <a:gd name="connsiteY1" fmla="*/ 516120 h 1531003"/>
                  <a:gd name="connsiteX2" fmla="*/ 1156017 w 1387129"/>
                  <a:gd name="connsiteY2" fmla="*/ 335250 h 1531003"/>
                  <a:gd name="connsiteX3" fmla="*/ 1387129 w 1387129"/>
                  <a:gd name="connsiteY3" fmla="*/ 506072 h 1531003"/>
                  <a:gd name="connsiteX4" fmla="*/ 945001 w 1387129"/>
                  <a:gd name="connsiteY4" fmla="*/ 737184 h 1531003"/>
                  <a:gd name="connsiteX5" fmla="*/ 1025388 w 1387129"/>
                  <a:gd name="connsiteY5" fmla="*/ 887909 h 1531003"/>
                  <a:gd name="connsiteX6" fmla="*/ 804324 w 1387129"/>
                  <a:gd name="connsiteY6" fmla="*/ 887909 h 1531003"/>
                  <a:gd name="connsiteX7" fmla="*/ 784228 w 1387129"/>
                  <a:gd name="connsiteY7" fmla="*/ 1209456 h 1531003"/>
                  <a:gd name="connsiteX8" fmla="*/ 874663 w 1387129"/>
                  <a:gd name="connsiteY8" fmla="*/ 1239601 h 1531003"/>
                  <a:gd name="connsiteX9" fmla="*/ 754082 w 1387129"/>
                  <a:gd name="connsiteY9" fmla="*/ 1531003 h 1531003"/>
                  <a:gd name="connsiteX10" fmla="*/ 122407 w 1387129"/>
                  <a:gd name="connsiteY10" fmla="*/ 1521411 h 1531003"/>
                  <a:gd name="connsiteX11" fmla="*/ 92261 w 1387129"/>
                  <a:gd name="connsiteY11" fmla="*/ 1086592 h 1531003"/>
                  <a:gd name="connsiteX12" fmla="*/ 171278 w 1387129"/>
                  <a:gd name="connsiteY12" fmla="*/ 1068779 h 1531003"/>
                  <a:gd name="connsiteX13" fmla="*/ 261713 w 1387129"/>
                  <a:gd name="connsiteY13" fmla="*/ 747232 h 1531003"/>
                  <a:gd name="connsiteX14" fmla="*/ 0 w 1387129"/>
                  <a:gd name="connsiteY14" fmla="*/ 278613 h 1531003"/>
                  <a:gd name="connsiteX15" fmla="*/ 291858 w 1387129"/>
                  <a:gd name="connsiteY15" fmla="*/ 154379 h 1531003"/>
                  <a:gd name="connsiteX16" fmla="*/ 442584 w 1387129"/>
                  <a:gd name="connsiteY16" fmla="*/ 405588 h 1531003"/>
                  <a:gd name="connsiteX17" fmla="*/ 548091 w 1387129"/>
                  <a:gd name="connsiteY17" fmla="*/ 0 h 1531003"/>
                  <a:gd name="connsiteX0" fmla="*/ 838124 w 1387129"/>
                  <a:gd name="connsiteY0" fmla="*/ 40651 h 1531003"/>
                  <a:gd name="connsiteX1" fmla="*/ 854566 w 1387129"/>
                  <a:gd name="connsiteY1" fmla="*/ 516120 h 1531003"/>
                  <a:gd name="connsiteX2" fmla="*/ 1156017 w 1387129"/>
                  <a:gd name="connsiteY2" fmla="*/ 335250 h 1531003"/>
                  <a:gd name="connsiteX3" fmla="*/ 1387129 w 1387129"/>
                  <a:gd name="connsiteY3" fmla="*/ 506072 h 1531003"/>
                  <a:gd name="connsiteX4" fmla="*/ 945001 w 1387129"/>
                  <a:gd name="connsiteY4" fmla="*/ 737184 h 1531003"/>
                  <a:gd name="connsiteX5" fmla="*/ 1025388 w 1387129"/>
                  <a:gd name="connsiteY5" fmla="*/ 887909 h 1531003"/>
                  <a:gd name="connsiteX6" fmla="*/ 804324 w 1387129"/>
                  <a:gd name="connsiteY6" fmla="*/ 887909 h 1531003"/>
                  <a:gd name="connsiteX7" fmla="*/ 784228 w 1387129"/>
                  <a:gd name="connsiteY7" fmla="*/ 1209456 h 1531003"/>
                  <a:gd name="connsiteX8" fmla="*/ 874663 w 1387129"/>
                  <a:gd name="connsiteY8" fmla="*/ 1239601 h 1531003"/>
                  <a:gd name="connsiteX9" fmla="*/ 754082 w 1387129"/>
                  <a:gd name="connsiteY9" fmla="*/ 1531003 h 1531003"/>
                  <a:gd name="connsiteX10" fmla="*/ 122407 w 1387129"/>
                  <a:gd name="connsiteY10" fmla="*/ 1521411 h 1531003"/>
                  <a:gd name="connsiteX11" fmla="*/ 92261 w 1387129"/>
                  <a:gd name="connsiteY11" fmla="*/ 1086592 h 1531003"/>
                  <a:gd name="connsiteX12" fmla="*/ 216039 w 1387129"/>
                  <a:gd name="connsiteY12" fmla="*/ 1206258 h 1531003"/>
                  <a:gd name="connsiteX13" fmla="*/ 261713 w 1387129"/>
                  <a:gd name="connsiteY13" fmla="*/ 747232 h 1531003"/>
                  <a:gd name="connsiteX14" fmla="*/ 0 w 1387129"/>
                  <a:gd name="connsiteY14" fmla="*/ 278613 h 1531003"/>
                  <a:gd name="connsiteX15" fmla="*/ 291858 w 1387129"/>
                  <a:gd name="connsiteY15" fmla="*/ 154379 h 1531003"/>
                  <a:gd name="connsiteX16" fmla="*/ 442584 w 1387129"/>
                  <a:gd name="connsiteY16" fmla="*/ 405588 h 1531003"/>
                  <a:gd name="connsiteX17" fmla="*/ 548091 w 1387129"/>
                  <a:gd name="connsiteY17" fmla="*/ 0 h 1531003"/>
                  <a:gd name="connsiteX0" fmla="*/ 838124 w 1387129"/>
                  <a:gd name="connsiteY0" fmla="*/ 40651 h 1531003"/>
                  <a:gd name="connsiteX1" fmla="*/ 854566 w 1387129"/>
                  <a:gd name="connsiteY1" fmla="*/ 516120 h 1531003"/>
                  <a:gd name="connsiteX2" fmla="*/ 1156017 w 1387129"/>
                  <a:gd name="connsiteY2" fmla="*/ 335250 h 1531003"/>
                  <a:gd name="connsiteX3" fmla="*/ 1387129 w 1387129"/>
                  <a:gd name="connsiteY3" fmla="*/ 506072 h 1531003"/>
                  <a:gd name="connsiteX4" fmla="*/ 945001 w 1387129"/>
                  <a:gd name="connsiteY4" fmla="*/ 737184 h 1531003"/>
                  <a:gd name="connsiteX5" fmla="*/ 1025388 w 1387129"/>
                  <a:gd name="connsiteY5" fmla="*/ 887909 h 1531003"/>
                  <a:gd name="connsiteX6" fmla="*/ 804324 w 1387129"/>
                  <a:gd name="connsiteY6" fmla="*/ 887909 h 1531003"/>
                  <a:gd name="connsiteX7" fmla="*/ 784228 w 1387129"/>
                  <a:gd name="connsiteY7" fmla="*/ 1209456 h 1531003"/>
                  <a:gd name="connsiteX8" fmla="*/ 874663 w 1387129"/>
                  <a:gd name="connsiteY8" fmla="*/ 1239601 h 1531003"/>
                  <a:gd name="connsiteX9" fmla="*/ 754082 w 1387129"/>
                  <a:gd name="connsiteY9" fmla="*/ 1531003 h 1531003"/>
                  <a:gd name="connsiteX10" fmla="*/ 208731 w 1387129"/>
                  <a:gd name="connsiteY10" fmla="*/ 1505425 h 1531003"/>
                  <a:gd name="connsiteX11" fmla="*/ 92261 w 1387129"/>
                  <a:gd name="connsiteY11" fmla="*/ 1086592 h 1531003"/>
                  <a:gd name="connsiteX12" fmla="*/ 216039 w 1387129"/>
                  <a:gd name="connsiteY12" fmla="*/ 1206258 h 1531003"/>
                  <a:gd name="connsiteX13" fmla="*/ 261713 w 1387129"/>
                  <a:gd name="connsiteY13" fmla="*/ 747232 h 1531003"/>
                  <a:gd name="connsiteX14" fmla="*/ 0 w 1387129"/>
                  <a:gd name="connsiteY14" fmla="*/ 278613 h 1531003"/>
                  <a:gd name="connsiteX15" fmla="*/ 291858 w 1387129"/>
                  <a:gd name="connsiteY15" fmla="*/ 154379 h 1531003"/>
                  <a:gd name="connsiteX16" fmla="*/ 442584 w 1387129"/>
                  <a:gd name="connsiteY16" fmla="*/ 405588 h 1531003"/>
                  <a:gd name="connsiteX17" fmla="*/ 548091 w 1387129"/>
                  <a:gd name="connsiteY17" fmla="*/ 0 h 1531003"/>
                  <a:gd name="connsiteX0" fmla="*/ 838124 w 1387129"/>
                  <a:gd name="connsiteY0" fmla="*/ 40651 h 1531003"/>
                  <a:gd name="connsiteX1" fmla="*/ 854566 w 1387129"/>
                  <a:gd name="connsiteY1" fmla="*/ 516120 h 1531003"/>
                  <a:gd name="connsiteX2" fmla="*/ 1156017 w 1387129"/>
                  <a:gd name="connsiteY2" fmla="*/ 335250 h 1531003"/>
                  <a:gd name="connsiteX3" fmla="*/ 1387129 w 1387129"/>
                  <a:gd name="connsiteY3" fmla="*/ 506072 h 1531003"/>
                  <a:gd name="connsiteX4" fmla="*/ 945001 w 1387129"/>
                  <a:gd name="connsiteY4" fmla="*/ 737184 h 1531003"/>
                  <a:gd name="connsiteX5" fmla="*/ 1025388 w 1387129"/>
                  <a:gd name="connsiteY5" fmla="*/ 887909 h 1531003"/>
                  <a:gd name="connsiteX6" fmla="*/ 804324 w 1387129"/>
                  <a:gd name="connsiteY6" fmla="*/ 887909 h 1531003"/>
                  <a:gd name="connsiteX7" fmla="*/ 784228 w 1387129"/>
                  <a:gd name="connsiteY7" fmla="*/ 1209456 h 1531003"/>
                  <a:gd name="connsiteX8" fmla="*/ 874663 w 1387129"/>
                  <a:gd name="connsiteY8" fmla="*/ 1239601 h 1531003"/>
                  <a:gd name="connsiteX9" fmla="*/ 754082 w 1387129"/>
                  <a:gd name="connsiteY9" fmla="*/ 1531003 h 1531003"/>
                  <a:gd name="connsiteX10" fmla="*/ 208731 w 1387129"/>
                  <a:gd name="connsiteY10" fmla="*/ 1505425 h 1531003"/>
                  <a:gd name="connsiteX11" fmla="*/ 146613 w 1387129"/>
                  <a:gd name="connsiteY11" fmla="*/ 1166522 h 1531003"/>
                  <a:gd name="connsiteX12" fmla="*/ 216039 w 1387129"/>
                  <a:gd name="connsiteY12" fmla="*/ 1206258 h 1531003"/>
                  <a:gd name="connsiteX13" fmla="*/ 261713 w 1387129"/>
                  <a:gd name="connsiteY13" fmla="*/ 747232 h 1531003"/>
                  <a:gd name="connsiteX14" fmla="*/ 0 w 1387129"/>
                  <a:gd name="connsiteY14" fmla="*/ 278613 h 1531003"/>
                  <a:gd name="connsiteX15" fmla="*/ 291858 w 1387129"/>
                  <a:gd name="connsiteY15" fmla="*/ 154379 h 1531003"/>
                  <a:gd name="connsiteX16" fmla="*/ 442584 w 1387129"/>
                  <a:gd name="connsiteY16" fmla="*/ 405588 h 1531003"/>
                  <a:gd name="connsiteX17" fmla="*/ 548091 w 1387129"/>
                  <a:gd name="connsiteY17" fmla="*/ 0 h 1531003"/>
                  <a:gd name="connsiteX0" fmla="*/ 838124 w 1387129"/>
                  <a:gd name="connsiteY0" fmla="*/ 40651 h 1531003"/>
                  <a:gd name="connsiteX1" fmla="*/ 854566 w 1387129"/>
                  <a:gd name="connsiteY1" fmla="*/ 516120 h 1531003"/>
                  <a:gd name="connsiteX2" fmla="*/ 1156017 w 1387129"/>
                  <a:gd name="connsiteY2" fmla="*/ 335250 h 1531003"/>
                  <a:gd name="connsiteX3" fmla="*/ 1387129 w 1387129"/>
                  <a:gd name="connsiteY3" fmla="*/ 506072 h 1531003"/>
                  <a:gd name="connsiteX4" fmla="*/ 945001 w 1387129"/>
                  <a:gd name="connsiteY4" fmla="*/ 737184 h 1531003"/>
                  <a:gd name="connsiteX5" fmla="*/ 1025388 w 1387129"/>
                  <a:gd name="connsiteY5" fmla="*/ 887909 h 1531003"/>
                  <a:gd name="connsiteX6" fmla="*/ 804324 w 1387129"/>
                  <a:gd name="connsiteY6" fmla="*/ 887909 h 1531003"/>
                  <a:gd name="connsiteX7" fmla="*/ 784228 w 1387129"/>
                  <a:gd name="connsiteY7" fmla="*/ 1209456 h 1531003"/>
                  <a:gd name="connsiteX8" fmla="*/ 874663 w 1387129"/>
                  <a:gd name="connsiteY8" fmla="*/ 1239601 h 1531003"/>
                  <a:gd name="connsiteX9" fmla="*/ 754082 w 1387129"/>
                  <a:gd name="connsiteY9" fmla="*/ 1531003 h 1531003"/>
                  <a:gd name="connsiteX10" fmla="*/ 208731 w 1387129"/>
                  <a:gd name="connsiteY10" fmla="*/ 1505425 h 1531003"/>
                  <a:gd name="connsiteX11" fmla="*/ 146613 w 1387129"/>
                  <a:gd name="connsiteY11" fmla="*/ 1166522 h 1531003"/>
                  <a:gd name="connsiteX12" fmla="*/ 209645 w 1387129"/>
                  <a:gd name="connsiteY12" fmla="*/ 1196667 h 1531003"/>
                  <a:gd name="connsiteX13" fmla="*/ 261713 w 1387129"/>
                  <a:gd name="connsiteY13" fmla="*/ 747232 h 1531003"/>
                  <a:gd name="connsiteX14" fmla="*/ 0 w 1387129"/>
                  <a:gd name="connsiteY14" fmla="*/ 278613 h 1531003"/>
                  <a:gd name="connsiteX15" fmla="*/ 291858 w 1387129"/>
                  <a:gd name="connsiteY15" fmla="*/ 154379 h 1531003"/>
                  <a:gd name="connsiteX16" fmla="*/ 442584 w 1387129"/>
                  <a:gd name="connsiteY16" fmla="*/ 405588 h 1531003"/>
                  <a:gd name="connsiteX17" fmla="*/ 548091 w 1387129"/>
                  <a:gd name="connsiteY17" fmla="*/ 0 h 1531003"/>
                  <a:gd name="connsiteX0" fmla="*/ 838124 w 1387129"/>
                  <a:gd name="connsiteY0" fmla="*/ 40651 h 1531003"/>
                  <a:gd name="connsiteX1" fmla="*/ 854566 w 1387129"/>
                  <a:gd name="connsiteY1" fmla="*/ 516120 h 1531003"/>
                  <a:gd name="connsiteX2" fmla="*/ 1156017 w 1387129"/>
                  <a:gd name="connsiteY2" fmla="*/ 335250 h 1531003"/>
                  <a:gd name="connsiteX3" fmla="*/ 1387129 w 1387129"/>
                  <a:gd name="connsiteY3" fmla="*/ 506072 h 1531003"/>
                  <a:gd name="connsiteX4" fmla="*/ 945001 w 1387129"/>
                  <a:gd name="connsiteY4" fmla="*/ 737184 h 1531003"/>
                  <a:gd name="connsiteX5" fmla="*/ 1025388 w 1387129"/>
                  <a:gd name="connsiteY5" fmla="*/ 887909 h 1531003"/>
                  <a:gd name="connsiteX6" fmla="*/ 804324 w 1387129"/>
                  <a:gd name="connsiteY6" fmla="*/ 887909 h 1531003"/>
                  <a:gd name="connsiteX7" fmla="*/ 784228 w 1387129"/>
                  <a:gd name="connsiteY7" fmla="*/ 1209456 h 1531003"/>
                  <a:gd name="connsiteX8" fmla="*/ 874663 w 1387129"/>
                  <a:gd name="connsiteY8" fmla="*/ 1239601 h 1531003"/>
                  <a:gd name="connsiteX9" fmla="*/ 754082 w 1387129"/>
                  <a:gd name="connsiteY9" fmla="*/ 1531003 h 1531003"/>
                  <a:gd name="connsiteX10" fmla="*/ 208731 w 1387129"/>
                  <a:gd name="connsiteY10" fmla="*/ 1505425 h 1531003"/>
                  <a:gd name="connsiteX11" fmla="*/ 146613 w 1387129"/>
                  <a:gd name="connsiteY11" fmla="*/ 1166522 h 1531003"/>
                  <a:gd name="connsiteX12" fmla="*/ 209645 w 1387129"/>
                  <a:gd name="connsiteY12" fmla="*/ 1196667 h 1531003"/>
                  <a:gd name="connsiteX13" fmla="*/ 261713 w 1387129"/>
                  <a:gd name="connsiteY13" fmla="*/ 747232 h 1531003"/>
                  <a:gd name="connsiteX14" fmla="*/ 0 w 1387129"/>
                  <a:gd name="connsiteY14" fmla="*/ 278613 h 1531003"/>
                  <a:gd name="connsiteX15" fmla="*/ 291858 w 1387129"/>
                  <a:gd name="connsiteY15" fmla="*/ 154379 h 1531003"/>
                  <a:gd name="connsiteX16" fmla="*/ 442584 w 1387129"/>
                  <a:gd name="connsiteY16" fmla="*/ 405588 h 1531003"/>
                  <a:gd name="connsiteX17" fmla="*/ 548091 w 1387129"/>
                  <a:gd name="connsiteY17" fmla="*/ 0 h 1531003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945001 w 1387129"/>
                  <a:gd name="connsiteY4" fmla="*/ 737184 h 1518214"/>
                  <a:gd name="connsiteX5" fmla="*/ 1025388 w 1387129"/>
                  <a:gd name="connsiteY5" fmla="*/ 887909 h 1518214"/>
                  <a:gd name="connsiteX6" fmla="*/ 804324 w 1387129"/>
                  <a:gd name="connsiteY6" fmla="*/ 887909 h 1518214"/>
                  <a:gd name="connsiteX7" fmla="*/ 784228 w 1387129"/>
                  <a:gd name="connsiteY7" fmla="*/ 1209456 h 1518214"/>
                  <a:gd name="connsiteX8" fmla="*/ 874663 w 1387129"/>
                  <a:gd name="connsiteY8" fmla="*/ 1239601 h 1518214"/>
                  <a:gd name="connsiteX9" fmla="*/ 754082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261713 w 1387129"/>
                  <a:gd name="connsiteY13" fmla="*/ 747232 h 1518214"/>
                  <a:gd name="connsiteX14" fmla="*/ 0 w 1387129"/>
                  <a:gd name="connsiteY14" fmla="*/ 278613 h 1518214"/>
                  <a:gd name="connsiteX15" fmla="*/ 291858 w 1387129"/>
                  <a:gd name="connsiteY15" fmla="*/ 154379 h 1518214"/>
                  <a:gd name="connsiteX16" fmla="*/ 442584 w 1387129"/>
                  <a:gd name="connsiteY16" fmla="*/ 405588 h 1518214"/>
                  <a:gd name="connsiteX17" fmla="*/ 548091 w 1387129"/>
                  <a:gd name="connsiteY17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945001 w 1387129"/>
                  <a:gd name="connsiteY4" fmla="*/ 737184 h 1518214"/>
                  <a:gd name="connsiteX5" fmla="*/ 1025388 w 1387129"/>
                  <a:gd name="connsiteY5" fmla="*/ 887909 h 1518214"/>
                  <a:gd name="connsiteX6" fmla="*/ 804324 w 1387129"/>
                  <a:gd name="connsiteY6" fmla="*/ 887909 h 1518214"/>
                  <a:gd name="connsiteX7" fmla="*/ 784228 w 1387129"/>
                  <a:gd name="connsiteY7" fmla="*/ 1209456 h 1518214"/>
                  <a:gd name="connsiteX8" fmla="*/ 874663 w 1387129"/>
                  <a:gd name="connsiteY8" fmla="*/ 1239601 h 1518214"/>
                  <a:gd name="connsiteX9" fmla="*/ 754082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261713 w 1387129"/>
                  <a:gd name="connsiteY13" fmla="*/ 747232 h 1518214"/>
                  <a:gd name="connsiteX14" fmla="*/ 0 w 1387129"/>
                  <a:gd name="connsiteY14" fmla="*/ 278613 h 1518214"/>
                  <a:gd name="connsiteX15" fmla="*/ 291858 w 1387129"/>
                  <a:gd name="connsiteY15" fmla="*/ 154379 h 1518214"/>
                  <a:gd name="connsiteX16" fmla="*/ 442584 w 1387129"/>
                  <a:gd name="connsiteY16" fmla="*/ 405588 h 1518214"/>
                  <a:gd name="connsiteX17" fmla="*/ 548091 w 1387129"/>
                  <a:gd name="connsiteY17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945001 w 1387129"/>
                  <a:gd name="connsiteY4" fmla="*/ 737184 h 1518214"/>
                  <a:gd name="connsiteX5" fmla="*/ 1025388 w 1387129"/>
                  <a:gd name="connsiteY5" fmla="*/ 887909 h 1518214"/>
                  <a:gd name="connsiteX6" fmla="*/ 804324 w 1387129"/>
                  <a:gd name="connsiteY6" fmla="*/ 887909 h 1518214"/>
                  <a:gd name="connsiteX7" fmla="*/ 784228 w 1387129"/>
                  <a:gd name="connsiteY7" fmla="*/ 1209456 h 1518214"/>
                  <a:gd name="connsiteX8" fmla="*/ 874663 w 1387129"/>
                  <a:gd name="connsiteY8" fmla="*/ 1239601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261713 w 1387129"/>
                  <a:gd name="connsiteY13" fmla="*/ 747232 h 1518214"/>
                  <a:gd name="connsiteX14" fmla="*/ 0 w 1387129"/>
                  <a:gd name="connsiteY14" fmla="*/ 278613 h 1518214"/>
                  <a:gd name="connsiteX15" fmla="*/ 291858 w 1387129"/>
                  <a:gd name="connsiteY15" fmla="*/ 154379 h 1518214"/>
                  <a:gd name="connsiteX16" fmla="*/ 442584 w 1387129"/>
                  <a:gd name="connsiteY16" fmla="*/ 405588 h 1518214"/>
                  <a:gd name="connsiteX17" fmla="*/ 548091 w 1387129"/>
                  <a:gd name="connsiteY17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945001 w 1387129"/>
                  <a:gd name="connsiteY4" fmla="*/ 737184 h 1518214"/>
                  <a:gd name="connsiteX5" fmla="*/ 1025388 w 1387129"/>
                  <a:gd name="connsiteY5" fmla="*/ 887909 h 1518214"/>
                  <a:gd name="connsiteX6" fmla="*/ 804324 w 1387129"/>
                  <a:gd name="connsiteY6" fmla="*/ 887909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261713 w 1387129"/>
                  <a:gd name="connsiteY13" fmla="*/ 747232 h 1518214"/>
                  <a:gd name="connsiteX14" fmla="*/ 0 w 1387129"/>
                  <a:gd name="connsiteY14" fmla="*/ 278613 h 1518214"/>
                  <a:gd name="connsiteX15" fmla="*/ 291858 w 1387129"/>
                  <a:gd name="connsiteY15" fmla="*/ 154379 h 1518214"/>
                  <a:gd name="connsiteX16" fmla="*/ 442584 w 1387129"/>
                  <a:gd name="connsiteY16" fmla="*/ 405588 h 1518214"/>
                  <a:gd name="connsiteX17" fmla="*/ 548091 w 1387129"/>
                  <a:gd name="connsiteY17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945001 w 1387129"/>
                  <a:gd name="connsiteY4" fmla="*/ 737184 h 1518214"/>
                  <a:gd name="connsiteX5" fmla="*/ 1025388 w 1387129"/>
                  <a:gd name="connsiteY5" fmla="*/ 887909 h 1518214"/>
                  <a:gd name="connsiteX6" fmla="*/ 804324 w 1387129"/>
                  <a:gd name="connsiteY6" fmla="*/ 887909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261713 w 1387129"/>
                  <a:gd name="connsiteY13" fmla="*/ 747232 h 1518214"/>
                  <a:gd name="connsiteX14" fmla="*/ 0 w 1387129"/>
                  <a:gd name="connsiteY14" fmla="*/ 278613 h 1518214"/>
                  <a:gd name="connsiteX15" fmla="*/ 291858 w 1387129"/>
                  <a:gd name="connsiteY15" fmla="*/ 154379 h 1518214"/>
                  <a:gd name="connsiteX16" fmla="*/ 442584 w 1387129"/>
                  <a:gd name="connsiteY16" fmla="*/ 405588 h 1518214"/>
                  <a:gd name="connsiteX17" fmla="*/ 548091 w 1387129"/>
                  <a:gd name="connsiteY17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945001 w 1387129"/>
                  <a:gd name="connsiteY4" fmla="*/ 737184 h 1518214"/>
                  <a:gd name="connsiteX5" fmla="*/ 1025388 w 1387129"/>
                  <a:gd name="connsiteY5" fmla="*/ 887909 h 1518214"/>
                  <a:gd name="connsiteX6" fmla="*/ 804324 w 1387129"/>
                  <a:gd name="connsiteY6" fmla="*/ 887909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261713 w 1387129"/>
                  <a:gd name="connsiteY13" fmla="*/ 747232 h 1518214"/>
                  <a:gd name="connsiteX14" fmla="*/ 0 w 1387129"/>
                  <a:gd name="connsiteY14" fmla="*/ 278613 h 1518214"/>
                  <a:gd name="connsiteX15" fmla="*/ 291858 w 1387129"/>
                  <a:gd name="connsiteY15" fmla="*/ 154379 h 1518214"/>
                  <a:gd name="connsiteX16" fmla="*/ 442584 w 1387129"/>
                  <a:gd name="connsiteY16" fmla="*/ 405588 h 1518214"/>
                  <a:gd name="connsiteX17" fmla="*/ 548091 w 1387129"/>
                  <a:gd name="connsiteY17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945001 w 1387129"/>
                  <a:gd name="connsiteY4" fmla="*/ 737184 h 1518214"/>
                  <a:gd name="connsiteX5" fmla="*/ 1025388 w 1387129"/>
                  <a:gd name="connsiteY5" fmla="*/ 887909 h 1518214"/>
                  <a:gd name="connsiteX6" fmla="*/ 804324 w 1387129"/>
                  <a:gd name="connsiteY6" fmla="*/ 887909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261713 w 1387129"/>
                  <a:gd name="connsiteY13" fmla="*/ 747232 h 1518214"/>
                  <a:gd name="connsiteX14" fmla="*/ 0 w 1387129"/>
                  <a:gd name="connsiteY14" fmla="*/ 278613 h 1518214"/>
                  <a:gd name="connsiteX15" fmla="*/ 291858 w 1387129"/>
                  <a:gd name="connsiteY15" fmla="*/ 154379 h 1518214"/>
                  <a:gd name="connsiteX16" fmla="*/ 442584 w 1387129"/>
                  <a:gd name="connsiteY16" fmla="*/ 405588 h 1518214"/>
                  <a:gd name="connsiteX17" fmla="*/ 548091 w 1387129"/>
                  <a:gd name="connsiteY17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945001 w 1387129"/>
                  <a:gd name="connsiteY4" fmla="*/ 737184 h 1518214"/>
                  <a:gd name="connsiteX5" fmla="*/ 1025388 w 1387129"/>
                  <a:gd name="connsiteY5" fmla="*/ 887909 h 1518214"/>
                  <a:gd name="connsiteX6" fmla="*/ 804324 w 1387129"/>
                  <a:gd name="connsiteY6" fmla="*/ 887909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261713 w 1387129"/>
                  <a:gd name="connsiteY13" fmla="*/ 747232 h 1518214"/>
                  <a:gd name="connsiteX14" fmla="*/ 0 w 1387129"/>
                  <a:gd name="connsiteY14" fmla="*/ 278613 h 1518214"/>
                  <a:gd name="connsiteX15" fmla="*/ 291858 w 1387129"/>
                  <a:gd name="connsiteY15" fmla="*/ 154379 h 1518214"/>
                  <a:gd name="connsiteX16" fmla="*/ 442584 w 1387129"/>
                  <a:gd name="connsiteY16" fmla="*/ 405588 h 1518214"/>
                  <a:gd name="connsiteX17" fmla="*/ 548091 w 1387129"/>
                  <a:gd name="connsiteY17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945001 w 1387129"/>
                  <a:gd name="connsiteY4" fmla="*/ 737184 h 1518214"/>
                  <a:gd name="connsiteX5" fmla="*/ 983824 w 1387129"/>
                  <a:gd name="connsiteY5" fmla="*/ 881515 h 1518214"/>
                  <a:gd name="connsiteX6" fmla="*/ 804324 w 1387129"/>
                  <a:gd name="connsiteY6" fmla="*/ 887909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261713 w 1387129"/>
                  <a:gd name="connsiteY13" fmla="*/ 747232 h 1518214"/>
                  <a:gd name="connsiteX14" fmla="*/ 0 w 1387129"/>
                  <a:gd name="connsiteY14" fmla="*/ 278613 h 1518214"/>
                  <a:gd name="connsiteX15" fmla="*/ 291858 w 1387129"/>
                  <a:gd name="connsiteY15" fmla="*/ 154379 h 1518214"/>
                  <a:gd name="connsiteX16" fmla="*/ 442584 w 1387129"/>
                  <a:gd name="connsiteY16" fmla="*/ 405588 h 1518214"/>
                  <a:gd name="connsiteX17" fmla="*/ 548091 w 1387129"/>
                  <a:gd name="connsiteY17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865071 w 1387129"/>
                  <a:gd name="connsiteY4" fmla="*/ 743579 h 1518214"/>
                  <a:gd name="connsiteX5" fmla="*/ 983824 w 1387129"/>
                  <a:gd name="connsiteY5" fmla="*/ 881515 h 1518214"/>
                  <a:gd name="connsiteX6" fmla="*/ 804324 w 1387129"/>
                  <a:gd name="connsiteY6" fmla="*/ 887909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261713 w 1387129"/>
                  <a:gd name="connsiteY13" fmla="*/ 747232 h 1518214"/>
                  <a:gd name="connsiteX14" fmla="*/ 0 w 1387129"/>
                  <a:gd name="connsiteY14" fmla="*/ 278613 h 1518214"/>
                  <a:gd name="connsiteX15" fmla="*/ 291858 w 1387129"/>
                  <a:gd name="connsiteY15" fmla="*/ 154379 h 1518214"/>
                  <a:gd name="connsiteX16" fmla="*/ 442584 w 1387129"/>
                  <a:gd name="connsiteY16" fmla="*/ 405588 h 1518214"/>
                  <a:gd name="connsiteX17" fmla="*/ 548091 w 1387129"/>
                  <a:gd name="connsiteY17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865071 w 1387129"/>
                  <a:gd name="connsiteY4" fmla="*/ 743579 h 1518214"/>
                  <a:gd name="connsiteX5" fmla="*/ 983824 w 1387129"/>
                  <a:gd name="connsiteY5" fmla="*/ 881515 h 1518214"/>
                  <a:gd name="connsiteX6" fmla="*/ 804324 w 1387129"/>
                  <a:gd name="connsiteY6" fmla="*/ 887909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261713 w 1387129"/>
                  <a:gd name="connsiteY13" fmla="*/ 747232 h 1518214"/>
                  <a:gd name="connsiteX14" fmla="*/ 0 w 1387129"/>
                  <a:gd name="connsiteY14" fmla="*/ 278613 h 1518214"/>
                  <a:gd name="connsiteX15" fmla="*/ 291858 w 1387129"/>
                  <a:gd name="connsiteY15" fmla="*/ 154379 h 1518214"/>
                  <a:gd name="connsiteX16" fmla="*/ 442584 w 1387129"/>
                  <a:gd name="connsiteY16" fmla="*/ 405588 h 1518214"/>
                  <a:gd name="connsiteX17" fmla="*/ 548091 w 1387129"/>
                  <a:gd name="connsiteY17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865071 w 1387129"/>
                  <a:gd name="connsiteY4" fmla="*/ 743579 h 1518214"/>
                  <a:gd name="connsiteX5" fmla="*/ 907091 w 1387129"/>
                  <a:gd name="connsiteY5" fmla="*/ 891107 h 1518214"/>
                  <a:gd name="connsiteX6" fmla="*/ 804324 w 1387129"/>
                  <a:gd name="connsiteY6" fmla="*/ 887909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261713 w 1387129"/>
                  <a:gd name="connsiteY13" fmla="*/ 747232 h 1518214"/>
                  <a:gd name="connsiteX14" fmla="*/ 0 w 1387129"/>
                  <a:gd name="connsiteY14" fmla="*/ 278613 h 1518214"/>
                  <a:gd name="connsiteX15" fmla="*/ 291858 w 1387129"/>
                  <a:gd name="connsiteY15" fmla="*/ 154379 h 1518214"/>
                  <a:gd name="connsiteX16" fmla="*/ 442584 w 1387129"/>
                  <a:gd name="connsiteY16" fmla="*/ 405588 h 1518214"/>
                  <a:gd name="connsiteX17" fmla="*/ 548091 w 1387129"/>
                  <a:gd name="connsiteY17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865071 w 1387129"/>
                  <a:gd name="connsiteY4" fmla="*/ 743579 h 1518214"/>
                  <a:gd name="connsiteX5" fmla="*/ 907091 w 1387129"/>
                  <a:gd name="connsiteY5" fmla="*/ 891107 h 1518214"/>
                  <a:gd name="connsiteX6" fmla="*/ 804324 w 1387129"/>
                  <a:gd name="connsiteY6" fmla="*/ 887909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261713 w 1387129"/>
                  <a:gd name="connsiteY13" fmla="*/ 747232 h 1518214"/>
                  <a:gd name="connsiteX14" fmla="*/ 0 w 1387129"/>
                  <a:gd name="connsiteY14" fmla="*/ 278613 h 1518214"/>
                  <a:gd name="connsiteX15" fmla="*/ 291858 w 1387129"/>
                  <a:gd name="connsiteY15" fmla="*/ 154379 h 1518214"/>
                  <a:gd name="connsiteX16" fmla="*/ 442584 w 1387129"/>
                  <a:gd name="connsiteY16" fmla="*/ 405588 h 1518214"/>
                  <a:gd name="connsiteX17" fmla="*/ 548091 w 1387129"/>
                  <a:gd name="connsiteY17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865071 w 1387129"/>
                  <a:gd name="connsiteY4" fmla="*/ 743579 h 1518214"/>
                  <a:gd name="connsiteX5" fmla="*/ 907091 w 1387129"/>
                  <a:gd name="connsiteY5" fmla="*/ 891107 h 1518214"/>
                  <a:gd name="connsiteX6" fmla="*/ 804324 w 1387129"/>
                  <a:gd name="connsiteY6" fmla="*/ 887909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261713 w 1387129"/>
                  <a:gd name="connsiteY13" fmla="*/ 747232 h 1518214"/>
                  <a:gd name="connsiteX14" fmla="*/ 0 w 1387129"/>
                  <a:gd name="connsiteY14" fmla="*/ 278613 h 1518214"/>
                  <a:gd name="connsiteX15" fmla="*/ 291858 w 1387129"/>
                  <a:gd name="connsiteY15" fmla="*/ 154379 h 1518214"/>
                  <a:gd name="connsiteX16" fmla="*/ 442584 w 1387129"/>
                  <a:gd name="connsiteY16" fmla="*/ 405588 h 1518214"/>
                  <a:gd name="connsiteX17" fmla="*/ 548091 w 1387129"/>
                  <a:gd name="connsiteY17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865071 w 1387129"/>
                  <a:gd name="connsiteY4" fmla="*/ 743579 h 1518214"/>
                  <a:gd name="connsiteX5" fmla="*/ 907091 w 1387129"/>
                  <a:gd name="connsiteY5" fmla="*/ 891107 h 1518214"/>
                  <a:gd name="connsiteX6" fmla="*/ 804324 w 1387129"/>
                  <a:gd name="connsiteY6" fmla="*/ 887909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261713 w 1387129"/>
                  <a:gd name="connsiteY13" fmla="*/ 747232 h 1518214"/>
                  <a:gd name="connsiteX14" fmla="*/ 0 w 1387129"/>
                  <a:gd name="connsiteY14" fmla="*/ 278613 h 1518214"/>
                  <a:gd name="connsiteX15" fmla="*/ 291858 w 1387129"/>
                  <a:gd name="connsiteY15" fmla="*/ 154379 h 1518214"/>
                  <a:gd name="connsiteX16" fmla="*/ 442584 w 1387129"/>
                  <a:gd name="connsiteY16" fmla="*/ 405588 h 1518214"/>
                  <a:gd name="connsiteX17" fmla="*/ 548091 w 1387129"/>
                  <a:gd name="connsiteY17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865071 w 1387129"/>
                  <a:gd name="connsiteY4" fmla="*/ 743579 h 1518214"/>
                  <a:gd name="connsiteX5" fmla="*/ 923077 w 1387129"/>
                  <a:gd name="connsiteY5" fmla="*/ 833557 h 1518214"/>
                  <a:gd name="connsiteX6" fmla="*/ 804324 w 1387129"/>
                  <a:gd name="connsiteY6" fmla="*/ 887909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261713 w 1387129"/>
                  <a:gd name="connsiteY13" fmla="*/ 747232 h 1518214"/>
                  <a:gd name="connsiteX14" fmla="*/ 0 w 1387129"/>
                  <a:gd name="connsiteY14" fmla="*/ 278613 h 1518214"/>
                  <a:gd name="connsiteX15" fmla="*/ 291858 w 1387129"/>
                  <a:gd name="connsiteY15" fmla="*/ 154379 h 1518214"/>
                  <a:gd name="connsiteX16" fmla="*/ 442584 w 1387129"/>
                  <a:gd name="connsiteY16" fmla="*/ 405588 h 1518214"/>
                  <a:gd name="connsiteX17" fmla="*/ 548091 w 1387129"/>
                  <a:gd name="connsiteY17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865071 w 1387129"/>
                  <a:gd name="connsiteY4" fmla="*/ 743579 h 1518214"/>
                  <a:gd name="connsiteX5" fmla="*/ 923077 w 1387129"/>
                  <a:gd name="connsiteY5" fmla="*/ 833557 h 1518214"/>
                  <a:gd name="connsiteX6" fmla="*/ 813915 w 1387129"/>
                  <a:gd name="connsiteY6" fmla="*/ 833556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261713 w 1387129"/>
                  <a:gd name="connsiteY13" fmla="*/ 747232 h 1518214"/>
                  <a:gd name="connsiteX14" fmla="*/ 0 w 1387129"/>
                  <a:gd name="connsiteY14" fmla="*/ 278613 h 1518214"/>
                  <a:gd name="connsiteX15" fmla="*/ 291858 w 1387129"/>
                  <a:gd name="connsiteY15" fmla="*/ 154379 h 1518214"/>
                  <a:gd name="connsiteX16" fmla="*/ 442584 w 1387129"/>
                  <a:gd name="connsiteY16" fmla="*/ 405588 h 1518214"/>
                  <a:gd name="connsiteX17" fmla="*/ 548091 w 1387129"/>
                  <a:gd name="connsiteY17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865071 w 1387129"/>
                  <a:gd name="connsiteY4" fmla="*/ 743579 h 1518214"/>
                  <a:gd name="connsiteX5" fmla="*/ 923077 w 1387129"/>
                  <a:gd name="connsiteY5" fmla="*/ 833557 h 1518214"/>
                  <a:gd name="connsiteX6" fmla="*/ 813915 w 1387129"/>
                  <a:gd name="connsiteY6" fmla="*/ 833556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261713 w 1387129"/>
                  <a:gd name="connsiteY13" fmla="*/ 747232 h 1518214"/>
                  <a:gd name="connsiteX14" fmla="*/ 0 w 1387129"/>
                  <a:gd name="connsiteY14" fmla="*/ 278613 h 1518214"/>
                  <a:gd name="connsiteX15" fmla="*/ 291858 w 1387129"/>
                  <a:gd name="connsiteY15" fmla="*/ 154379 h 1518214"/>
                  <a:gd name="connsiteX16" fmla="*/ 442584 w 1387129"/>
                  <a:gd name="connsiteY16" fmla="*/ 405588 h 1518214"/>
                  <a:gd name="connsiteX17" fmla="*/ 548091 w 1387129"/>
                  <a:gd name="connsiteY17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865071 w 1387129"/>
                  <a:gd name="connsiteY4" fmla="*/ 743579 h 1518214"/>
                  <a:gd name="connsiteX5" fmla="*/ 923077 w 1387129"/>
                  <a:gd name="connsiteY5" fmla="*/ 833557 h 1518214"/>
                  <a:gd name="connsiteX6" fmla="*/ 813915 w 1387129"/>
                  <a:gd name="connsiteY6" fmla="*/ 833556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261713 w 1387129"/>
                  <a:gd name="connsiteY13" fmla="*/ 747232 h 1518214"/>
                  <a:gd name="connsiteX14" fmla="*/ 0 w 1387129"/>
                  <a:gd name="connsiteY14" fmla="*/ 278613 h 1518214"/>
                  <a:gd name="connsiteX15" fmla="*/ 291858 w 1387129"/>
                  <a:gd name="connsiteY15" fmla="*/ 154379 h 1518214"/>
                  <a:gd name="connsiteX16" fmla="*/ 442584 w 1387129"/>
                  <a:gd name="connsiteY16" fmla="*/ 405588 h 1518214"/>
                  <a:gd name="connsiteX17" fmla="*/ 548091 w 1387129"/>
                  <a:gd name="connsiteY17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865071 w 1387129"/>
                  <a:gd name="connsiteY4" fmla="*/ 743579 h 1518214"/>
                  <a:gd name="connsiteX5" fmla="*/ 923077 w 1387129"/>
                  <a:gd name="connsiteY5" fmla="*/ 833557 h 1518214"/>
                  <a:gd name="connsiteX6" fmla="*/ 813915 w 1387129"/>
                  <a:gd name="connsiteY6" fmla="*/ 833556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261713 w 1387129"/>
                  <a:gd name="connsiteY13" fmla="*/ 747232 h 1518214"/>
                  <a:gd name="connsiteX14" fmla="*/ 0 w 1387129"/>
                  <a:gd name="connsiteY14" fmla="*/ 278613 h 1518214"/>
                  <a:gd name="connsiteX15" fmla="*/ 291858 w 1387129"/>
                  <a:gd name="connsiteY15" fmla="*/ 154379 h 1518214"/>
                  <a:gd name="connsiteX16" fmla="*/ 442584 w 1387129"/>
                  <a:gd name="connsiteY16" fmla="*/ 405588 h 1518214"/>
                  <a:gd name="connsiteX17" fmla="*/ 548091 w 1387129"/>
                  <a:gd name="connsiteY17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865071 w 1387129"/>
                  <a:gd name="connsiteY4" fmla="*/ 743579 h 1518214"/>
                  <a:gd name="connsiteX5" fmla="*/ 919880 w 1387129"/>
                  <a:gd name="connsiteY5" fmla="*/ 811176 h 1518214"/>
                  <a:gd name="connsiteX6" fmla="*/ 813915 w 1387129"/>
                  <a:gd name="connsiteY6" fmla="*/ 833556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261713 w 1387129"/>
                  <a:gd name="connsiteY13" fmla="*/ 747232 h 1518214"/>
                  <a:gd name="connsiteX14" fmla="*/ 0 w 1387129"/>
                  <a:gd name="connsiteY14" fmla="*/ 278613 h 1518214"/>
                  <a:gd name="connsiteX15" fmla="*/ 291858 w 1387129"/>
                  <a:gd name="connsiteY15" fmla="*/ 154379 h 1518214"/>
                  <a:gd name="connsiteX16" fmla="*/ 442584 w 1387129"/>
                  <a:gd name="connsiteY16" fmla="*/ 405588 h 1518214"/>
                  <a:gd name="connsiteX17" fmla="*/ 548091 w 1387129"/>
                  <a:gd name="connsiteY17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865071 w 1387129"/>
                  <a:gd name="connsiteY4" fmla="*/ 743579 h 1518214"/>
                  <a:gd name="connsiteX5" fmla="*/ 919880 w 1387129"/>
                  <a:gd name="connsiteY5" fmla="*/ 811176 h 1518214"/>
                  <a:gd name="connsiteX6" fmla="*/ 813915 w 1387129"/>
                  <a:gd name="connsiteY6" fmla="*/ 833556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261713 w 1387129"/>
                  <a:gd name="connsiteY13" fmla="*/ 747232 h 1518214"/>
                  <a:gd name="connsiteX14" fmla="*/ 0 w 1387129"/>
                  <a:gd name="connsiteY14" fmla="*/ 278613 h 1518214"/>
                  <a:gd name="connsiteX15" fmla="*/ 291858 w 1387129"/>
                  <a:gd name="connsiteY15" fmla="*/ 154379 h 1518214"/>
                  <a:gd name="connsiteX16" fmla="*/ 442584 w 1387129"/>
                  <a:gd name="connsiteY16" fmla="*/ 405588 h 1518214"/>
                  <a:gd name="connsiteX17" fmla="*/ 548091 w 1387129"/>
                  <a:gd name="connsiteY17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865071 w 1387129"/>
                  <a:gd name="connsiteY4" fmla="*/ 743579 h 1518214"/>
                  <a:gd name="connsiteX5" fmla="*/ 919880 w 1387129"/>
                  <a:gd name="connsiteY5" fmla="*/ 811176 h 1518214"/>
                  <a:gd name="connsiteX6" fmla="*/ 813915 w 1387129"/>
                  <a:gd name="connsiteY6" fmla="*/ 833556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181314 w 1387129"/>
                  <a:gd name="connsiteY13" fmla="*/ 735052 h 1518214"/>
                  <a:gd name="connsiteX14" fmla="*/ 261713 w 1387129"/>
                  <a:gd name="connsiteY14" fmla="*/ 747232 h 1518214"/>
                  <a:gd name="connsiteX15" fmla="*/ 0 w 1387129"/>
                  <a:gd name="connsiteY15" fmla="*/ 278613 h 1518214"/>
                  <a:gd name="connsiteX16" fmla="*/ 291858 w 1387129"/>
                  <a:gd name="connsiteY16" fmla="*/ 154379 h 1518214"/>
                  <a:gd name="connsiteX17" fmla="*/ 442584 w 1387129"/>
                  <a:gd name="connsiteY17" fmla="*/ 405588 h 1518214"/>
                  <a:gd name="connsiteX18" fmla="*/ 548091 w 1387129"/>
                  <a:gd name="connsiteY18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865071 w 1387129"/>
                  <a:gd name="connsiteY4" fmla="*/ 743579 h 1518214"/>
                  <a:gd name="connsiteX5" fmla="*/ 919880 w 1387129"/>
                  <a:gd name="connsiteY5" fmla="*/ 811176 h 1518214"/>
                  <a:gd name="connsiteX6" fmla="*/ 813915 w 1387129"/>
                  <a:gd name="connsiteY6" fmla="*/ 833556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181314 w 1387129"/>
                  <a:gd name="connsiteY13" fmla="*/ 735052 h 1518214"/>
                  <a:gd name="connsiteX14" fmla="*/ 261713 w 1387129"/>
                  <a:gd name="connsiteY14" fmla="*/ 747232 h 1518214"/>
                  <a:gd name="connsiteX15" fmla="*/ 0 w 1387129"/>
                  <a:gd name="connsiteY15" fmla="*/ 278613 h 1518214"/>
                  <a:gd name="connsiteX16" fmla="*/ 291858 w 1387129"/>
                  <a:gd name="connsiteY16" fmla="*/ 154379 h 1518214"/>
                  <a:gd name="connsiteX17" fmla="*/ 442584 w 1387129"/>
                  <a:gd name="connsiteY17" fmla="*/ 405588 h 1518214"/>
                  <a:gd name="connsiteX18" fmla="*/ 548091 w 1387129"/>
                  <a:gd name="connsiteY18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865071 w 1387129"/>
                  <a:gd name="connsiteY4" fmla="*/ 743579 h 1518214"/>
                  <a:gd name="connsiteX5" fmla="*/ 919880 w 1387129"/>
                  <a:gd name="connsiteY5" fmla="*/ 811176 h 1518214"/>
                  <a:gd name="connsiteX6" fmla="*/ 813915 w 1387129"/>
                  <a:gd name="connsiteY6" fmla="*/ 833556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181314 w 1387129"/>
                  <a:gd name="connsiteY13" fmla="*/ 735052 h 1518214"/>
                  <a:gd name="connsiteX14" fmla="*/ 261713 w 1387129"/>
                  <a:gd name="connsiteY14" fmla="*/ 747232 h 1518214"/>
                  <a:gd name="connsiteX15" fmla="*/ 0 w 1387129"/>
                  <a:gd name="connsiteY15" fmla="*/ 278613 h 1518214"/>
                  <a:gd name="connsiteX16" fmla="*/ 291858 w 1387129"/>
                  <a:gd name="connsiteY16" fmla="*/ 154379 h 1518214"/>
                  <a:gd name="connsiteX17" fmla="*/ 442584 w 1387129"/>
                  <a:gd name="connsiteY17" fmla="*/ 405588 h 1518214"/>
                  <a:gd name="connsiteX18" fmla="*/ 548091 w 1387129"/>
                  <a:gd name="connsiteY18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865071 w 1387129"/>
                  <a:gd name="connsiteY4" fmla="*/ 743579 h 1518214"/>
                  <a:gd name="connsiteX5" fmla="*/ 919880 w 1387129"/>
                  <a:gd name="connsiteY5" fmla="*/ 811176 h 1518214"/>
                  <a:gd name="connsiteX6" fmla="*/ 813915 w 1387129"/>
                  <a:gd name="connsiteY6" fmla="*/ 833556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181314 w 1387129"/>
                  <a:gd name="connsiteY13" fmla="*/ 735052 h 1518214"/>
                  <a:gd name="connsiteX14" fmla="*/ 261713 w 1387129"/>
                  <a:gd name="connsiteY14" fmla="*/ 747232 h 1518214"/>
                  <a:gd name="connsiteX15" fmla="*/ 0 w 1387129"/>
                  <a:gd name="connsiteY15" fmla="*/ 278613 h 1518214"/>
                  <a:gd name="connsiteX16" fmla="*/ 291858 w 1387129"/>
                  <a:gd name="connsiteY16" fmla="*/ 154379 h 1518214"/>
                  <a:gd name="connsiteX17" fmla="*/ 442584 w 1387129"/>
                  <a:gd name="connsiteY17" fmla="*/ 405588 h 1518214"/>
                  <a:gd name="connsiteX18" fmla="*/ 548091 w 1387129"/>
                  <a:gd name="connsiteY18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865071 w 1387129"/>
                  <a:gd name="connsiteY4" fmla="*/ 743579 h 1518214"/>
                  <a:gd name="connsiteX5" fmla="*/ 919880 w 1387129"/>
                  <a:gd name="connsiteY5" fmla="*/ 811176 h 1518214"/>
                  <a:gd name="connsiteX6" fmla="*/ 813915 w 1387129"/>
                  <a:gd name="connsiteY6" fmla="*/ 833556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178117 w 1387129"/>
                  <a:gd name="connsiteY13" fmla="*/ 715869 h 1518214"/>
                  <a:gd name="connsiteX14" fmla="*/ 261713 w 1387129"/>
                  <a:gd name="connsiteY14" fmla="*/ 747232 h 1518214"/>
                  <a:gd name="connsiteX15" fmla="*/ 0 w 1387129"/>
                  <a:gd name="connsiteY15" fmla="*/ 278613 h 1518214"/>
                  <a:gd name="connsiteX16" fmla="*/ 291858 w 1387129"/>
                  <a:gd name="connsiteY16" fmla="*/ 154379 h 1518214"/>
                  <a:gd name="connsiteX17" fmla="*/ 442584 w 1387129"/>
                  <a:gd name="connsiteY17" fmla="*/ 405588 h 1518214"/>
                  <a:gd name="connsiteX18" fmla="*/ 548091 w 1387129"/>
                  <a:gd name="connsiteY18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826705 w 1387129"/>
                  <a:gd name="connsiteY4" fmla="*/ 746776 h 1518214"/>
                  <a:gd name="connsiteX5" fmla="*/ 919880 w 1387129"/>
                  <a:gd name="connsiteY5" fmla="*/ 811176 h 1518214"/>
                  <a:gd name="connsiteX6" fmla="*/ 813915 w 1387129"/>
                  <a:gd name="connsiteY6" fmla="*/ 833556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178117 w 1387129"/>
                  <a:gd name="connsiteY13" fmla="*/ 715869 h 1518214"/>
                  <a:gd name="connsiteX14" fmla="*/ 261713 w 1387129"/>
                  <a:gd name="connsiteY14" fmla="*/ 747232 h 1518214"/>
                  <a:gd name="connsiteX15" fmla="*/ 0 w 1387129"/>
                  <a:gd name="connsiteY15" fmla="*/ 278613 h 1518214"/>
                  <a:gd name="connsiteX16" fmla="*/ 291858 w 1387129"/>
                  <a:gd name="connsiteY16" fmla="*/ 154379 h 1518214"/>
                  <a:gd name="connsiteX17" fmla="*/ 442584 w 1387129"/>
                  <a:gd name="connsiteY17" fmla="*/ 405588 h 1518214"/>
                  <a:gd name="connsiteX18" fmla="*/ 548091 w 1387129"/>
                  <a:gd name="connsiteY18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823508 w 1387129"/>
                  <a:gd name="connsiteY4" fmla="*/ 765960 h 1518214"/>
                  <a:gd name="connsiteX5" fmla="*/ 919880 w 1387129"/>
                  <a:gd name="connsiteY5" fmla="*/ 811176 h 1518214"/>
                  <a:gd name="connsiteX6" fmla="*/ 813915 w 1387129"/>
                  <a:gd name="connsiteY6" fmla="*/ 833556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178117 w 1387129"/>
                  <a:gd name="connsiteY13" fmla="*/ 715869 h 1518214"/>
                  <a:gd name="connsiteX14" fmla="*/ 261713 w 1387129"/>
                  <a:gd name="connsiteY14" fmla="*/ 747232 h 1518214"/>
                  <a:gd name="connsiteX15" fmla="*/ 0 w 1387129"/>
                  <a:gd name="connsiteY15" fmla="*/ 278613 h 1518214"/>
                  <a:gd name="connsiteX16" fmla="*/ 291858 w 1387129"/>
                  <a:gd name="connsiteY16" fmla="*/ 154379 h 1518214"/>
                  <a:gd name="connsiteX17" fmla="*/ 442584 w 1387129"/>
                  <a:gd name="connsiteY17" fmla="*/ 405588 h 1518214"/>
                  <a:gd name="connsiteX18" fmla="*/ 548091 w 1387129"/>
                  <a:gd name="connsiteY18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823508 w 1387129"/>
                  <a:gd name="connsiteY4" fmla="*/ 765960 h 1518214"/>
                  <a:gd name="connsiteX5" fmla="*/ 923077 w 1387129"/>
                  <a:gd name="connsiteY5" fmla="*/ 788796 h 1518214"/>
                  <a:gd name="connsiteX6" fmla="*/ 813915 w 1387129"/>
                  <a:gd name="connsiteY6" fmla="*/ 833556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178117 w 1387129"/>
                  <a:gd name="connsiteY13" fmla="*/ 715869 h 1518214"/>
                  <a:gd name="connsiteX14" fmla="*/ 261713 w 1387129"/>
                  <a:gd name="connsiteY14" fmla="*/ 747232 h 1518214"/>
                  <a:gd name="connsiteX15" fmla="*/ 0 w 1387129"/>
                  <a:gd name="connsiteY15" fmla="*/ 278613 h 1518214"/>
                  <a:gd name="connsiteX16" fmla="*/ 291858 w 1387129"/>
                  <a:gd name="connsiteY16" fmla="*/ 154379 h 1518214"/>
                  <a:gd name="connsiteX17" fmla="*/ 442584 w 1387129"/>
                  <a:gd name="connsiteY17" fmla="*/ 405588 h 1518214"/>
                  <a:gd name="connsiteX18" fmla="*/ 548091 w 1387129"/>
                  <a:gd name="connsiteY18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823508 w 1387129"/>
                  <a:gd name="connsiteY4" fmla="*/ 765960 h 1518214"/>
                  <a:gd name="connsiteX5" fmla="*/ 923077 w 1387129"/>
                  <a:gd name="connsiteY5" fmla="*/ 788796 h 1518214"/>
                  <a:gd name="connsiteX6" fmla="*/ 813915 w 1387129"/>
                  <a:gd name="connsiteY6" fmla="*/ 833556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178117 w 1387129"/>
                  <a:gd name="connsiteY13" fmla="*/ 715869 h 1518214"/>
                  <a:gd name="connsiteX14" fmla="*/ 261713 w 1387129"/>
                  <a:gd name="connsiteY14" fmla="*/ 747232 h 1518214"/>
                  <a:gd name="connsiteX15" fmla="*/ 0 w 1387129"/>
                  <a:gd name="connsiteY15" fmla="*/ 278613 h 1518214"/>
                  <a:gd name="connsiteX16" fmla="*/ 291858 w 1387129"/>
                  <a:gd name="connsiteY16" fmla="*/ 154379 h 1518214"/>
                  <a:gd name="connsiteX17" fmla="*/ 442584 w 1387129"/>
                  <a:gd name="connsiteY17" fmla="*/ 405588 h 1518214"/>
                  <a:gd name="connsiteX18" fmla="*/ 548091 w 1387129"/>
                  <a:gd name="connsiteY18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823508 w 1387129"/>
                  <a:gd name="connsiteY4" fmla="*/ 765960 h 1518214"/>
                  <a:gd name="connsiteX5" fmla="*/ 923077 w 1387129"/>
                  <a:gd name="connsiteY5" fmla="*/ 788796 h 1518214"/>
                  <a:gd name="connsiteX6" fmla="*/ 813915 w 1387129"/>
                  <a:gd name="connsiteY6" fmla="*/ 833556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178117 w 1387129"/>
                  <a:gd name="connsiteY13" fmla="*/ 715869 h 1518214"/>
                  <a:gd name="connsiteX14" fmla="*/ 261713 w 1387129"/>
                  <a:gd name="connsiteY14" fmla="*/ 747232 h 1518214"/>
                  <a:gd name="connsiteX15" fmla="*/ 0 w 1387129"/>
                  <a:gd name="connsiteY15" fmla="*/ 278613 h 1518214"/>
                  <a:gd name="connsiteX16" fmla="*/ 291858 w 1387129"/>
                  <a:gd name="connsiteY16" fmla="*/ 154379 h 1518214"/>
                  <a:gd name="connsiteX17" fmla="*/ 442584 w 1387129"/>
                  <a:gd name="connsiteY17" fmla="*/ 405588 h 1518214"/>
                  <a:gd name="connsiteX18" fmla="*/ 548091 w 1387129"/>
                  <a:gd name="connsiteY18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823508 w 1387129"/>
                  <a:gd name="connsiteY4" fmla="*/ 765960 h 1518214"/>
                  <a:gd name="connsiteX5" fmla="*/ 910288 w 1387129"/>
                  <a:gd name="connsiteY5" fmla="*/ 785598 h 1518214"/>
                  <a:gd name="connsiteX6" fmla="*/ 813915 w 1387129"/>
                  <a:gd name="connsiteY6" fmla="*/ 833556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178117 w 1387129"/>
                  <a:gd name="connsiteY13" fmla="*/ 715869 h 1518214"/>
                  <a:gd name="connsiteX14" fmla="*/ 261713 w 1387129"/>
                  <a:gd name="connsiteY14" fmla="*/ 747232 h 1518214"/>
                  <a:gd name="connsiteX15" fmla="*/ 0 w 1387129"/>
                  <a:gd name="connsiteY15" fmla="*/ 278613 h 1518214"/>
                  <a:gd name="connsiteX16" fmla="*/ 291858 w 1387129"/>
                  <a:gd name="connsiteY16" fmla="*/ 154379 h 1518214"/>
                  <a:gd name="connsiteX17" fmla="*/ 442584 w 1387129"/>
                  <a:gd name="connsiteY17" fmla="*/ 405588 h 1518214"/>
                  <a:gd name="connsiteX18" fmla="*/ 548091 w 1387129"/>
                  <a:gd name="connsiteY18" fmla="*/ 0 h 1518214"/>
                  <a:gd name="connsiteX0" fmla="*/ 838124 w 1387129"/>
                  <a:gd name="connsiteY0" fmla="*/ 40651 h 1518214"/>
                  <a:gd name="connsiteX1" fmla="*/ 854566 w 1387129"/>
                  <a:gd name="connsiteY1" fmla="*/ 516120 h 1518214"/>
                  <a:gd name="connsiteX2" fmla="*/ 1156017 w 1387129"/>
                  <a:gd name="connsiteY2" fmla="*/ 335250 h 1518214"/>
                  <a:gd name="connsiteX3" fmla="*/ 1387129 w 1387129"/>
                  <a:gd name="connsiteY3" fmla="*/ 506072 h 1518214"/>
                  <a:gd name="connsiteX4" fmla="*/ 823508 w 1387129"/>
                  <a:gd name="connsiteY4" fmla="*/ 765960 h 1518214"/>
                  <a:gd name="connsiteX5" fmla="*/ 910288 w 1387129"/>
                  <a:gd name="connsiteY5" fmla="*/ 785598 h 1518214"/>
                  <a:gd name="connsiteX6" fmla="*/ 813915 w 1387129"/>
                  <a:gd name="connsiteY6" fmla="*/ 833556 h 1518214"/>
                  <a:gd name="connsiteX7" fmla="*/ 784228 w 1387129"/>
                  <a:gd name="connsiteY7" fmla="*/ 1209456 h 1518214"/>
                  <a:gd name="connsiteX8" fmla="*/ 849085 w 1387129"/>
                  <a:gd name="connsiteY8" fmla="*/ 1214024 h 1518214"/>
                  <a:gd name="connsiteX9" fmla="*/ 741293 w 1387129"/>
                  <a:gd name="connsiteY9" fmla="*/ 1518214 h 1518214"/>
                  <a:gd name="connsiteX10" fmla="*/ 208731 w 1387129"/>
                  <a:gd name="connsiteY10" fmla="*/ 1505425 h 1518214"/>
                  <a:gd name="connsiteX11" fmla="*/ 146613 w 1387129"/>
                  <a:gd name="connsiteY11" fmla="*/ 1166522 h 1518214"/>
                  <a:gd name="connsiteX12" fmla="*/ 209645 w 1387129"/>
                  <a:gd name="connsiteY12" fmla="*/ 1196667 h 1518214"/>
                  <a:gd name="connsiteX13" fmla="*/ 178117 w 1387129"/>
                  <a:gd name="connsiteY13" fmla="*/ 715869 h 1518214"/>
                  <a:gd name="connsiteX14" fmla="*/ 261713 w 1387129"/>
                  <a:gd name="connsiteY14" fmla="*/ 747232 h 1518214"/>
                  <a:gd name="connsiteX15" fmla="*/ 0 w 1387129"/>
                  <a:gd name="connsiteY15" fmla="*/ 278613 h 1518214"/>
                  <a:gd name="connsiteX16" fmla="*/ 291858 w 1387129"/>
                  <a:gd name="connsiteY16" fmla="*/ 154379 h 1518214"/>
                  <a:gd name="connsiteX17" fmla="*/ 442584 w 1387129"/>
                  <a:gd name="connsiteY17" fmla="*/ 405588 h 1518214"/>
                  <a:gd name="connsiteX18" fmla="*/ 548091 w 1387129"/>
                  <a:gd name="connsiteY18" fmla="*/ 0 h 1518214"/>
                  <a:gd name="connsiteX0" fmla="*/ 838124 w 1374340"/>
                  <a:gd name="connsiteY0" fmla="*/ 40651 h 1518214"/>
                  <a:gd name="connsiteX1" fmla="*/ 854566 w 1374340"/>
                  <a:gd name="connsiteY1" fmla="*/ 516120 h 1518214"/>
                  <a:gd name="connsiteX2" fmla="*/ 1156017 w 1374340"/>
                  <a:gd name="connsiteY2" fmla="*/ 335250 h 1518214"/>
                  <a:gd name="connsiteX3" fmla="*/ 1374340 w 1374340"/>
                  <a:gd name="connsiteY3" fmla="*/ 509269 h 1518214"/>
                  <a:gd name="connsiteX4" fmla="*/ 823508 w 1374340"/>
                  <a:gd name="connsiteY4" fmla="*/ 765960 h 1518214"/>
                  <a:gd name="connsiteX5" fmla="*/ 910288 w 1374340"/>
                  <a:gd name="connsiteY5" fmla="*/ 785598 h 1518214"/>
                  <a:gd name="connsiteX6" fmla="*/ 813915 w 1374340"/>
                  <a:gd name="connsiteY6" fmla="*/ 833556 h 1518214"/>
                  <a:gd name="connsiteX7" fmla="*/ 784228 w 1374340"/>
                  <a:gd name="connsiteY7" fmla="*/ 1209456 h 1518214"/>
                  <a:gd name="connsiteX8" fmla="*/ 849085 w 1374340"/>
                  <a:gd name="connsiteY8" fmla="*/ 1214024 h 1518214"/>
                  <a:gd name="connsiteX9" fmla="*/ 741293 w 1374340"/>
                  <a:gd name="connsiteY9" fmla="*/ 1518214 h 1518214"/>
                  <a:gd name="connsiteX10" fmla="*/ 208731 w 1374340"/>
                  <a:gd name="connsiteY10" fmla="*/ 1505425 h 1518214"/>
                  <a:gd name="connsiteX11" fmla="*/ 146613 w 1374340"/>
                  <a:gd name="connsiteY11" fmla="*/ 1166522 h 1518214"/>
                  <a:gd name="connsiteX12" fmla="*/ 209645 w 1374340"/>
                  <a:gd name="connsiteY12" fmla="*/ 1196667 h 1518214"/>
                  <a:gd name="connsiteX13" fmla="*/ 178117 w 1374340"/>
                  <a:gd name="connsiteY13" fmla="*/ 715869 h 1518214"/>
                  <a:gd name="connsiteX14" fmla="*/ 261713 w 1374340"/>
                  <a:gd name="connsiteY14" fmla="*/ 747232 h 1518214"/>
                  <a:gd name="connsiteX15" fmla="*/ 0 w 1374340"/>
                  <a:gd name="connsiteY15" fmla="*/ 278613 h 1518214"/>
                  <a:gd name="connsiteX16" fmla="*/ 291858 w 1374340"/>
                  <a:gd name="connsiteY16" fmla="*/ 154379 h 1518214"/>
                  <a:gd name="connsiteX17" fmla="*/ 442584 w 1374340"/>
                  <a:gd name="connsiteY17" fmla="*/ 405588 h 1518214"/>
                  <a:gd name="connsiteX18" fmla="*/ 548091 w 1374340"/>
                  <a:gd name="connsiteY18" fmla="*/ 0 h 1518214"/>
                  <a:gd name="connsiteX0" fmla="*/ 838124 w 1374340"/>
                  <a:gd name="connsiteY0" fmla="*/ 40651 h 1518214"/>
                  <a:gd name="connsiteX1" fmla="*/ 854566 w 1374340"/>
                  <a:gd name="connsiteY1" fmla="*/ 516120 h 1518214"/>
                  <a:gd name="connsiteX2" fmla="*/ 1156017 w 1374340"/>
                  <a:gd name="connsiteY2" fmla="*/ 335250 h 1518214"/>
                  <a:gd name="connsiteX3" fmla="*/ 1374340 w 1374340"/>
                  <a:gd name="connsiteY3" fmla="*/ 509269 h 1518214"/>
                  <a:gd name="connsiteX4" fmla="*/ 823508 w 1374340"/>
                  <a:gd name="connsiteY4" fmla="*/ 765960 h 1518214"/>
                  <a:gd name="connsiteX5" fmla="*/ 910288 w 1374340"/>
                  <a:gd name="connsiteY5" fmla="*/ 785598 h 1518214"/>
                  <a:gd name="connsiteX6" fmla="*/ 813915 w 1374340"/>
                  <a:gd name="connsiteY6" fmla="*/ 833556 h 1518214"/>
                  <a:gd name="connsiteX7" fmla="*/ 784228 w 1374340"/>
                  <a:gd name="connsiteY7" fmla="*/ 1209456 h 1518214"/>
                  <a:gd name="connsiteX8" fmla="*/ 849085 w 1374340"/>
                  <a:gd name="connsiteY8" fmla="*/ 1214024 h 1518214"/>
                  <a:gd name="connsiteX9" fmla="*/ 741293 w 1374340"/>
                  <a:gd name="connsiteY9" fmla="*/ 1518214 h 1518214"/>
                  <a:gd name="connsiteX10" fmla="*/ 208731 w 1374340"/>
                  <a:gd name="connsiteY10" fmla="*/ 1505425 h 1518214"/>
                  <a:gd name="connsiteX11" fmla="*/ 146613 w 1374340"/>
                  <a:gd name="connsiteY11" fmla="*/ 1166522 h 1518214"/>
                  <a:gd name="connsiteX12" fmla="*/ 209645 w 1374340"/>
                  <a:gd name="connsiteY12" fmla="*/ 1196667 h 1518214"/>
                  <a:gd name="connsiteX13" fmla="*/ 178117 w 1374340"/>
                  <a:gd name="connsiteY13" fmla="*/ 715869 h 1518214"/>
                  <a:gd name="connsiteX14" fmla="*/ 261713 w 1374340"/>
                  <a:gd name="connsiteY14" fmla="*/ 747232 h 1518214"/>
                  <a:gd name="connsiteX15" fmla="*/ 0 w 1374340"/>
                  <a:gd name="connsiteY15" fmla="*/ 278613 h 1518214"/>
                  <a:gd name="connsiteX16" fmla="*/ 291858 w 1374340"/>
                  <a:gd name="connsiteY16" fmla="*/ 154379 h 1518214"/>
                  <a:gd name="connsiteX17" fmla="*/ 442584 w 1374340"/>
                  <a:gd name="connsiteY17" fmla="*/ 405588 h 1518214"/>
                  <a:gd name="connsiteX18" fmla="*/ 548091 w 1374340"/>
                  <a:gd name="connsiteY18" fmla="*/ 0 h 1518214"/>
                  <a:gd name="connsiteX0" fmla="*/ 838124 w 1345565"/>
                  <a:gd name="connsiteY0" fmla="*/ 40651 h 1518214"/>
                  <a:gd name="connsiteX1" fmla="*/ 854566 w 1345565"/>
                  <a:gd name="connsiteY1" fmla="*/ 516120 h 1518214"/>
                  <a:gd name="connsiteX2" fmla="*/ 1156017 w 1345565"/>
                  <a:gd name="connsiteY2" fmla="*/ 335250 h 1518214"/>
                  <a:gd name="connsiteX3" fmla="*/ 1345565 w 1345565"/>
                  <a:gd name="connsiteY3" fmla="*/ 486888 h 1518214"/>
                  <a:gd name="connsiteX4" fmla="*/ 823508 w 1345565"/>
                  <a:gd name="connsiteY4" fmla="*/ 765960 h 1518214"/>
                  <a:gd name="connsiteX5" fmla="*/ 910288 w 1345565"/>
                  <a:gd name="connsiteY5" fmla="*/ 785598 h 1518214"/>
                  <a:gd name="connsiteX6" fmla="*/ 813915 w 1345565"/>
                  <a:gd name="connsiteY6" fmla="*/ 833556 h 1518214"/>
                  <a:gd name="connsiteX7" fmla="*/ 784228 w 1345565"/>
                  <a:gd name="connsiteY7" fmla="*/ 1209456 h 1518214"/>
                  <a:gd name="connsiteX8" fmla="*/ 849085 w 1345565"/>
                  <a:gd name="connsiteY8" fmla="*/ 1214024 h 1518214"/>
                  <a:gd name="connsiteX9" fmla="*/ 741293 w 1345565"/>
                  <a:gd name="connsiteY9" fmla="*/ 1518214 h 1518214"/>
                  <a:gd name="connsiteX10" fmla="*/ 208731 w 1345565"/>
                  <a:gd name="connsiteY10" fmla="*/ 1505425 h 1518214"/>
                  <a:gd name="connsiteX11" fmla="*/ 146613 w 1345565"/>
                  <a:gd name="connsiteY11" fmla="*/ 1166522 h 1518214"/>
                  <a:gd name="connsiteX12" fmla="*/ 209645 w 1345565"/>
                  <a:gd name="connsiteY12" fmla="*/ 1196667 h 1518214"/>
                  <a:gd name="connsiteX13" fmla="*/ 178117 w 1345565"/>
                  <a:gd name="connsiteY13" fmla="*/ 715869 h 1518214"/>
                  <a:gd name="connsiteX14" fmla="*/ 261713 w 1345565"/>
                  <a:gd name="connsiteY14" fmla="*/ 747232 h 1518214"/>
                  <a:gd name="connsiteX15" fmla="*/ 0 w 1345565"/>
                  <a:gd name="connsiteY15" fmla="*/ 278613 h 1518214"/>
                  <a:gd name="connsiteX16" fmla="*/ 291858 w 1345565"/>
                  <a:gd name="connsiteY16" fmla="*/ 154379 h 1518214"/>
                  <a:gd name="connsiteX17" fmla="*/ 442584 w 1345565"/>
                  <a:gd name="connsiteY17" fmla="*/ 405588 h 1518214"/>
                  <a:gd name="connsiteX18" fmla="*/ 548091 w 1345565"/>
                  <a:gd name="connsiteY18" fmla="*/ 0 h 1518214"/>
                  <a:gd name="connsiteX0" fmla="*/ 838124 w 1345565"/>
                  <a:gd name="connsiteY0" fmla="*/ 40651 h 1518214"/>
                  <a:gd name="connsiteX1" fmla="*/ 854566 w 1345565"/>
                  <a:gd name="connsiteY1" fmla="*/ 516120 h 1518214"/>
                  <a:gd name="connsiteX2" fmla="*/ 1156017 w 1345565"/>
                  <a:gd name="connsiteY2" fmla="*/ 335250 h 1518214"/>
                  <a:gd name="connsiteX3" fmla="*/ 1345565 w 1345565"/>
                  <a:gd name="connsiteY3" fmla="*/ 486888 h 1518214"/>
                  <a:gd name="connsiteX4" fmla="*/ 823508 w 1345565"/>
                  <a:gd name="connsiteY4" fmla="*/ 765960 h 1518214"/>
                  <a:gd name="connsiteX5" fmla="*/ 910288 w 1345565"/>
                  <a:gd name="connsiteY5" fmla="*/ 785598 h 1518214"/>
                  <a:gd name="connsiteX6" fmla="*/ 813915 w 1345565"/>
                  <a:gd name="connsiteY6" fmla="*/ 833556 h 1518214"/>
                  <a:gd name="connsiteX7" fmla="*/ 784228 w 1345565"/>
                  <a:gd name="connsiteY7" fmla="*/ 1209456 h 1518214"/>
                  <a:gd name="connsiteX8" fmla="*/ 849085 w 1345565"/>
                  <a:gd name="connsiteY8" fmla="*/ 1214024 h 1518214"/>
                  <a:gd name="connsiteX9" fmla="*/ 741293 w 1345565"/>
                  <a:gd name="connsiteY9" fmla="*/ 1518214 h 1518214"/>
                  <a:gd name="connsiteX10" fmla="*/ 208731 w 1345565"/>
                  <a:gd name="connsiteY10" fmla="*/ 1505425 h 1518214"/>
                  <a:gd name="connsiteX11" fmla="*/ 146613 w 1345565"/>
                  <a:gd name="connsiteY11" fmla="*/ 1166522 h 1518214"/>
                  <a:gd name="connsiteX12" fmla="*/ 209645 w 1345565"/>
                  <a:gd name="connsiteY12" fmla="*/ 1196667 h 1518214"/>
                  <a:gd name="connsiteX13" fmla="*/ 178117 w 1345565"/>
                  <a:gd name="connsiteY13" fmla="*/ 715869 h 1518214"/>
                  <a:gd name="connsiteX14" fmla="*/ 261713 w 1345565"/>
                  <a:gd name="connsiteY14" fmla="*/ 747232 h 1518214"/>
                  <a:gd name="connsiteX15" fmla="*/ 0 w 1345565"/>
                  <a:gd name="connsiteY15" fmla="*/ 278613 h 1518214"/>
                  <a:gd name="connsiteX16" fmla="*/ 291858 w 1345565"/>
                  <a:gd name="connsiteY16" fmla="*/ 154379 h 1518214"/>
                  <a:gd name="connsiteX17" fmla="*/ 442584 w 1345565"/>
                  <a:gd name="connsiteY17" fmla="*/ 405588 h 1518214"/>
                  <a:gd name="connsiteX18" fmla="*/ 548091 w 1345565"/>
                  <a:gd name="connsiteY18" fmla="*/ 0 h 1518214"/>
                  <a:gd name="connsiteX0" fmla="*/ 838124 w 1326382"/>
                  <a:gd name="connsiteY0" fmla="*/ 40651 h 1518214"/>
                  <a:gd name="connsiteX1" fmla="*/ 854566 w 1326382"/>
                  <a:gd name="connsiteY1" fmla="*/ 516120 h 1518214"/>
                  <a:gd name="connsiteX2" fmla="*/ 1156017 w 1326382"/>
                  <a:gd name="connsiteY2" fmla="*/ 335250 h 1518214"/>
                  <a:gd name="connsiteX3" fmla="*/ 1326382 w 1326382"/>
                  <a:gd name="connsiteY3" fmla="*/ 442128 h 1518214"/>
                  <a:gd name="connsiteX4" fmla="*/ 823508 w 1326382"/>
                  <a:gd name="connsiteY4" fmla="*/ 765960 h 1518214"/>
                  <a:gd name="connsiteX5" fmla="*/ 910288 w 1326382"/>
                  <a:gd name="connsiteY5" fmla="*/ 785598 h 1518214"/>
                  <a:gd name="connsiteX6" fmla="*/ 813915 w 1326382"/>
                  <a:gd name="connsiteY6" fmla="*/ 833556 h 1518214"/>
                  <a:gd name="connsiteX7" fmla="*/ 784228 w 1326382"/>
                  <a:gd name="connsiteY7" fmla="*/ 1209456 h 1518214"/>
                  <a:gd name="connsiteX8" fmla="*/ 849085 w 1326382"/>
                  <a:gd name="connsiteY8" fmla="*/ 1214024 h 1518214"/>
                  <a:gd name="connsiteX9" fmla="*/ 741293 w 1326382"/>
                  <a:gd name="connsiteY9" fmla="*/ 1518214 h 1518214"/>
                  <a:gd name="connsiteX10" fmla="*/ 208731 w 1326382"/>
                  <a:gd name="connsiteY10" fmla="*/ 1505425 h 1518214"/>
                  <a:gd name="connsiteX11" fmla="*/ 146613 w 1326382"/>
                  <a:gd name="connsiteY11" fmla="*/ 1166522 h 1518214"/>
                  <a:gd name="connsiteX12" fmla="*/ 209645 w 1326382"/>
                  <a:gd name="connsiteY12" fmla="*/ 1196667 h 1518214"/>
                  <a:gd name="connsiteX13" fmla="*/ 178117 w 1326382"/>
                  <a:gd name="connsiteY13" fmla="*/ 715869 h 1518214"/>
                  <a:gd name="connsiteX14" fmla="*/ 261713 w 1326382"/>
                  <a:gd name="connsiteY14" fmla="*/ 747232 h 1518214"/>
                  <a:gd name="connsiteX15" fmla="*/ 0 w 1326382"/>
                  <a:gd name="connsiteY15" fmla="*/ 278613 h 1518214"/>
                  <a:gd name="connsiteX16" fmla="*/ 291858 w 1326382"/>
                  <a:gd name="connsiteY16" fmla="*/ 154379 h 1518214"/>
                  <a:gd name="connsiteX17" fmla="*/ 442584 w 1326382"/>
                  <a:gd name="connsiteY17" fmla="*/ 405588 h 1518214"/>
                  <a:gd name="connsiteX18" fmla="*/ 548091 w 1326382"/>
                  <a:gd name="connsiteY18" fmla="*/ 0 h 1518214"/>
                  <a:gd name="connsiteX0" fmla="*/ 838124 w 1326382"/>
                  <a:gd name="connsiteY0" fmla="*/ 40651 h 1518214"/>
                  <a:gd name="connsiteX1" fmla="*/ 854566 w 1326382"/>
                  <a:gd name="connsiteY1" fmla="*/ 516120 h 1518214"/>
                  <a:gd name="connsiteX2" fmla="*/ 1156017 w 1326382"/>
                  <a:gd name="connsiteY2" fmla="*/ 335250 h 1518214"/>
                  <a:gd name="connsiteX3" fmla="*/ 1326382 w 1326382"/>
                  <a:gd name="connsiteY3" fmla="*/ 442128 h 1518214"/>
                  <a:gd name="connsiteX4" fmla="*/ 823508 w 1326382"/>
                  <a:gd name="connsiteY4" fmla="*/ 765960 h 1518214"/>
                  <a:gd name="connsiteX5" fmla="*/ 910288 w 1326382"/>
                  <a:gd name="connsiteY5" fmla="*/ 785598 h 1518214"/>
                  <a:gd name="connsiteX6" fmla="*/ 813915 w 1326382"/>
                  <a:gd name="connsiteY6" fmla="*/ 833556 h 1518214"/>
                  <a:gd name="connsiteX7" fmla="*/ 784228 w 1326382"/>
                  <a:gd name="connsiteY7" fmla="*/ 1209456 h 1518214"/>
                  <a:gd name="connsiteX8" fmla="*/ 849085 w 1326382"/>
                  <a:gd name="connsiteY8" fmla="*/ 1214024 h 1518214"/>
                  <a:gd name="connsiteX9" fmla="*/ 741293 w 1326382"/>
                  <a:gd name="connsiteY9" fmla="*/ 1518214 h 1518214"/>
                  <a:gd name="connsiteX10" fmla="*/ 208731 w 1326382"/>
                  <a:gd name="connsiteY10" fmla="*/ 1505425 h 1518214"/>
                  <a:gd name="connsiteX11" fmla="*/ 146613 w 1326382"/>
                  <a:gd name="connsiteY11" fmla="*/ 1166522 h 1518214"/>
                  <a:gd name="connsiteX12" fmla="*/ 209645 w 1326382"/>
                  <a:gd name="connsiteY12" fmla="*/ 1196667 h 1518214"/>
                  <a:gd name="connsiteX13" fmla="*/ 178117 w 1326382"/>
                  <a:gd name="connsiteY13" fmla="*/ 715869 h 1518214"/>
                  <a:gd name="connsiteX14" fmla="*/ 261713 w 1326382"/>
                  <a:gd name="connsiteY14" fmla="*/ 747232 h 1518214"/>
                  <a:gd name="connsiteX15" fmla="*/ 0 w 1326382"/>
                  <a:gd name="connsiteY15" fmla="*/ 278613 h 1518214"/>
                  <a:gd name="connsiteX16" fmla="*/ 291858 w 1326382"/>
                  <a:gd name="connsiteY16" fmla="*/ 154379 h 1518214"/>
                  <a:gd name="connsiteX17" fmla="*/ 442584 w 1326382"/>
                  <a:gd name="connsiteY17" fmla="*/ 405588 h 1518214"/>
                  <a:gd name="connsiteX18" fmla="*/ 548091 w 1326382"/>
                  <a:gd name="connsiteY18" fmla="*/ 0 h 1518214"/>
                  <a:gd name="connsiteX0" fmla="*/ 838124 w 1345565"/>
                  <a:gd name="connsiteY0" fmla="*/ 40651 h 1518214"/>
                  <a:gd name="connsiteX1" fmla="*/ 854566 w 1345565"/>
                  <a:gd name="connsiteY1" fmla="*/ 516120 h 1518214"/>
                  <a:gd name="connsiteX2" fmla="*/ 1156017 w 1345565"/>
                  <a:gd name="connsiteY2" fmla="*/ 335250 h 1518214"/>
                  <a:gd name="connsiteX3" fmla="*/ 1345565 w 1345565"/>
                  <a:gd name="connsiteY3" fmla="*/ 486889 h 1518214"/>
                  <a:gd name="connsiteX4" fmla="*/ 823508 w 1345565"/>
                  <a:gd name="connsiteY4" fmla="*/ 765960 h 1518214"/>
                  <a:gd name="connsiteX5" fmla="*/ 910288 w 1345565"/>
                  <a:gd name="connsiteY5" fmla="*/ 785598 h 1518214"/>
                  <a:gd name="connsiteX6" fmla="*/ 813915 w 1345565"/>
                  <a:gd name="connsiteY6" fmla="*/ 833556 h 1518214"/>
                  <a:gd name="connsiteX7" fmla="*/ 784228 w 1345565"/>
                  <a:gd name="connsiteY7" fmla="*/ 1209456 h 1518214"/>
                  <a:gd name="connsiteX8" fmla="*/ 849085 w 1345565"/>
                  <a:gd name="connsiteY8" fmla="*/ 1214024 h 1518214"/>
                  <a:gd name="connsiteX9" fmla="*/ 741293 w 1345565"/>
                  <a:gd name="connsiteY9" fmla="*/ 1518214 h 1518214"/>
                  <a:gd name="connsiteX10" fmla="*/ 208731 w 1345565"/>
                  <a:gd name="connsiteY10" fmla="*/ 1505425 h 1518214"/>
                  <a:gd name="connsiteX11" fmla="*/ 146613 w 1345565"/>
                  <a:gd name="connsiteY11" fmla="*/ 1166522 h 1518214"/>
                  <a:gd name="connsiteX12" fmla="*/ 209645 w 1345565"/>
                  <a:gd name="connsiteY12" fmla="*/ 1196667 h 1518214"/>
                  <a:gd name="connsiteX13" fmla="*/ 178117 w 1345565"/>
                  <a:gd name="connsiteY13" fmla="*/ 715869 h 1518214"/>
                  <a:gd name="connsiteX14" fmla="*/ 261713 w 1345565"/>
                  <a:gd name="connsiteY14" fmla="*/ 747232 h 1518214"/>
                  <a:gd name="connsiteX15" fmla="*/ 0 w 1345565"/>
                  <a:gd name="connsiteY15" fmla="*/ 278613 h 1518214"/>
                  <a:gd name="connsiteX16" fmla="*/ 291858 w 1345565"/>
                  <a:gd name="connsiteY16" fmla="*/ 154379 h 1518214"/>
                  <a:gd name="connsiteX17" fmla="*/ 442584 w 1345565"/>
                  <a:gd name="connsiteY17" fmla="*/ 405588 h 1518214"/>
                  <a:gd name="connsiteX18" fmla="*/ 548091 w 1345565"/>
                  <a:gd name="connsiteY18" fmla="*/ 0 h 1518214"/>
                  <a:gd name="connsiteX0" fmla="*/ 838124 w 1345565"/>
                  <a:gd name="connsiteY0" fmla="*/ 40651 h 1518214"/>
                  <a:gd name="connsiteX1" fmla="*/ 854566 w 1345565"/>
                  <a:gd name="connsiteY1" fmla="*/ 516120 h 1518214"/>
                  <a:gd name="connsiteX2" fmla="*/ 1156017 w 1345565"/>
                  <a:gd name="connsiteY2" fmla="*/ 335250 h 1518214"/>
                  <a:gd name="connsiteX3" fmla="*/ 1345565 w 1345565"/>
                  <a:gd name="connsiteY3" fmla="*/ 486889 h 1518214"/>
                  <a:gd name="connsiteX4" fmla="*/ 823508 w 1345565"/>
                  <a:gd name="connsiteY4" fmla="*/ 765960 h 1518214"/>
                  <a:gd name="connsiteX5" fmla="*/ 910288 w 1345565"/>
                  <a:gd name="connsiteY5" fmla="*/ 785598 h 1518214"/>
                  <a:gd name="connsiteX6" fmla="*/ 813915 w 1345565"/>
                  <a:gd name="connsiteY6" fmla="*/ 833556 h 1518214"/>
                  <a:gd name="connsiteX7" fmla="*/ 784228 w 1345565"/>
                  <a:gd name="connsiteY7" fmla="*/ 1209456 h 1518214"/>
                  <a:gd name="connsiteX8" fmla="*/ 849085 w 1345565"/>
                  <a:gd name="connsiteY8" fmla="*/ 1214024 h 1518214"/>
                  <a:gd name="connsiteX9" fmla="*/ 741293 w 1345565"/>
                  <a:gd name="connsiteY9" fmla="*/ 1518214 h 1518214"/>
                  <a:gd name="connsiteX10" fmla="*/ 208731 w 1345565"/>
                  <a:gd name="connsiteY10" fmla="*/ 1505425 h 1518214"/>
                  <a:gd name="connsiteX11" fmla="*/ 146613 w 1345565"/>
                  <a:gd name="connsiteY11" fmla="*/ 1166522 h 1518214"/>
                  <a:gd name="connsiteX12" fmla="*/ 209645 w 1345565"/>
                  <a:gd name="connsiteY12" fmla="*/ 1196667 h 1518214"/>
                  <a:gd name="connsiteX13" fmla="*/ 178117 w 1345565"/>
                  <a:gd name="connsiteY13" fmla="*/ 715869 h 1518214"/>
                  <a:gd name="connsiteX14" fmla="*/ 261713 w 1345565"/>
                  <a:gd name="connsiteY14" fmla="*/ 747232 h 1518214"/>
                  <a:gd name="connsiteX15" fmla="*/ 0 w 1345565"/>
                  <a:gd name="connsiteY15" fmla="*/ 278613 h 1518214"/>
                  <a:gd name="connsiteX16" fmla="*/ 291858 w 1345565"/>
                  <a:gd name="connsiteY16" fmla="*/ 154379 h 1518214"/>
                  <a:gd name="connsiteX17" fmla="*/ 442584 w 1345565"/>
                  <a:gd name="connsiteY17" fmla="*/ 405588 h 1518214"/>
                  <a:gd name="connsiteX18" fmla="*/ 548091 w 1345565"/>
                  <a:gd name="connsiteY18" fmla="*/ 0 h 1518214"/>
                  <a:gd name="connsiteX0" fmla="*/ 838124 w 1345565"/>
                  <a:gd name="connsiteY0" fmla="*/ 40651 h 1518214"/>
                  <a:gd name="connsiteX1" fmla="*/ 854566 w 1345565"/>
                  <a:gd name="connsiteY1" fmla="*/ 516120 h 1518214"/>
                  <a:gd name="connsiteX2" fmla="*/ 1156017 w 1345565"/>
                  <a:gd name="connsiteY2" fmla="*/ 335250 h 1518214"/>
                  <a:gd name="connsiteX3" fmla="*/ 1345565 w 1345565"/>
                  <a:gd name="connsiteY3" fmla="*/ 486889 h 1518214"/>
                  <a:gd name="connsiteX4" fmla="*/ 823508 w 1345565"/>
                  <a:gd name="connsiteY4" fmla="*/ 765960 h 1518214"/>
                  <a:gd name="connsiteX5" fmla="*/ 910288 w 1345565"/>
                  <a:gd name="connsiteY5" fmla="*/ 785598 h 1518214"/>
                  <a:gd name="connsiteX6" fmla="*/ 813915 w 1345565"/>
                  <a:gd name="connsiteY6" fmla="*/ 833556 h 1518214"/>
                  <a:gd name="connsiteX7" fmla="*/ 784228 w 1345565"/>
                  <a:gd name="connsiteY7" fmla="*/ 1209456 h 1518214"/>
                  <a:gd name="connsiteX8" fmla="*/ 849085 w 1345565"/>
                  <a:gd name="connsiteY8" fmla="*/ 1214024 h 1518214"/>
                  <a:gd name="connsiteX9" fmla="*/ 741293 w 1345565"/>
                  <a:gd name="connsiteY9" fmla="*/ 1518214 h 1518214"/>
                  <a:gd name="connsiteX10" fmla="*/ 208731 w 1345565"/>
                  <a:gd name="connsiteY10" fmla="*/ 1505425 h 1518214"/>
                  <a:gd name="connsiteX11" fmla="*/ 146613 w 1345565"/>
                  <a:gd name="connsiteY11" fmla="*/ 1166522 h 1518214"/>
                  <a:gd name="connsiteX12" fmla="*/ 209645 w 1345565"/>
                  <a:gd name="connsiteY12" fmla="*/ 1196667 h 1518214"/>
                  <a:gd name="connsiteX13" fmla="*/ 178117 w 1345565"/>
                  <a:gd name="connsiteY13" fmla="*/ 715869 h 1518214"/>
                  <a:gd name="connsiteX14" fmla="*/ 261713 w 1345565"/>
                  <a:gd name="connsiteY14" fmla="*/ 747232 h 1518214"/>
                  <a:gd name="connsiteX15" fmla="*/ 0 w 1345565"/>
                  <a:gd name="connsiteY15" fmla="*/ 278613 h 1518214"/>
                  <a:gd name="connsiteX16" fmla="*/ 291858 w 1345565"/>
                  <a:gd name="connsiteY16" fmla="*/ 154379 h 1518214"/>
                  <a:gd name="connsiteX17" fmla="*/ 442584 w 1345565"/>
                  <a:gd name="connsiteY17" fmla="*/ 405588 h 1518214"/>
                  <a:gd name="connsiteX18" fmla="*/ 548091 w 1345565"/>
                  <a:gd name="connsiteY18" fmla="*/ 0 h 1518214"/>
                  <a:gd name="connsiteX0" fmla="*/ 838124 w 1345565"/>
                  <a:gd name="connsiteY0" fmla="*/ 40651 h 1518214"/>
                  <a:gd name="connsiteX1" fmla="*/ 832186 w 1345565"/>
                  <a:gd name="connsiteY1" fmla="*/ 490542 h 1518214"/>
                  <a:gd name="connsiteX2" fmla="*/ 1156017 w 1345565"/>
                  <a:gd name="connsiteY2" fmla="*/ 335250 h 1518214"/>
                  <a:gd name="connsiteX3" fmla="*/ 1345565 w 1345565"/>
                  <a:gd name="connsiteY3" fmla="*/ 486889 h 1518214"/>
                  <a:gd name="connsiteX4" fmla="*/ 823508 w 1345565"/>
                  <a:gd name="connsiteY4" fmla="*/ 765960 h 1518214"/>
                  <a:gd name="connsiteX5" fmla="*/ 910288 w 1345565"/>
                  <a:gd name="connsiteY5" fmla="*/ 785598 h 1518214"/>
                  <a:gd name="connsiteX6" fmla="*/ 813915 w 1345565"/>
                  <a:gd name="connsiteY6" fmla="*/ 833556 h 1518214"/>
                  <a:gd name="connsiteX7" fmla="*/ 784228 w 1345565"/>
                  <a:gd name="connsiteY7" fmla="*/ 1209456 h 1518214"/>
                  <a:gd name="connsiteX8" fmla="*/ 849085 w 1345565"/>
                  <a:gd name="connsiteY8" fmla="*/ 1214024 h 1518214"/>
                  <a:gd name="connsiteX9" fmla="*/ 741293 w 1345565"/>
                  <a:gd name="connsiteY9" fmla="*/ 1518214 h 1518214"/>
                  <a:gd name="connsiteX10" fmla="*/ 208731 w 1345565"/>
                  <a:gd name="connsiteY10" fmla="*/ 1505425 h 1518214"/>
                  <a:gd name="connsiteX11" fmla="*/ 146613 w 1345565"/>
                  <a:gd name="connsiteY11" fmla="*/ 1166522 h 1518214"/>
                  <a:gd name="connsiteX12" fmla="*/ 209645 w 1345565"/>
                  <a:gd name="connsiteY12" fmla="*/ 1196667 h 1518214"/>
                  <a:gd name="connsiteX13" fmla="*/ 178117 w 1345565"/>
                  <a:gd name="connsiteY13" fmla="*/ 715869 h 1518214"/>
                  <a:gd name="connsiteX14" fmla="*/ 261713 w 1345565"/>
                  <a:gd name="connsiteY14" fmla="*/ 747232 h 1518214"/>
                  <a:gd name="connsiteX15" fmla="*/ 0 w 1345565"/>
                  <a:gd name="connsiteY15" fmla="*/ 278613 h 1518214"/>
                  <a:gd name="connsiteX16" fmla="*/ 291858 w 1345565"/>
                  <a:gd name="connsiteY16" fmla="*/ 154379 h 1518214"/>
                  <a:gd name="connsiteX17" fmla="*/ 442584 w 1345565"/>
                  <a:gd name="connsiteY17" fmla="*/ 405588 h 1518214"/>
                  <a:gd name="connsiteX18" fmla="*/ 548091 w 1345565"/>
                  <a:gd name="connsiteY18" fmla="*/ 0 h 1518214"/>
                  <a:gd name="connsiteX0" fmla="*/ 838124 w 1345565"/>
                  <a:gd name="connsiteY0" fmla="*/ 40651 h 1518214"/>
                  <a:gd name="connsiteX1" fmla="*/ 832186 w 1345565"/>
                  <a:gd name="connsiteY1" fmla="*/ 490542 h 1518214"/>
                  <a:gd name="connsiteX2" fmla="*/ 1156017 w 1345565"/>
                  <a:gd name="connsiteY2" fmla="*/ 335250 h 1518214"/>
                  <a:gd name="connsiteX3" fmla="*/ 1345565 w 1345565"/>
                  <a:gd name="connsiteY3" fmla="*/ 486889 h 1518214"/>
                  <a:gd name="connsiteX4" fmla="*/ 823508 w 1345565"/>
                  <a:gd name="connsiteY4" fmla="*/ 765960 h 1518214"/>
                  <a:gd name="connsiteX5" fmla="*/ 910288 w 1345565"/>
                  <a:gd name="connsiteY5" fmla="*/ 785598 h 1518214"/>
                  <a:gd name="connsiteX6" fmla="*/ 813915 w 1345565"/>
                  <a:gd name="connsiteY6" fmla="*/ 833556 h 1518214"/>
                  <a:gd name="connsiteX7" fmla="*/ 784228 w 1345565"/>
                  <a:gd name="connsiteY7" fmla="*/ 1209456 h 1518214"/>
                  <a:gd name="connsiteX8" fmla="*/ 849085 w 1345565"/>
                  <a:gd name="connsiteY8" fmla="*/ 1214024 h 1518214"/>
                  <a:gd name="connsiteX9" fmla="*/ 741293 w 1345565"/>
                  <a:gd name="connsiteY9" fmla="*/ 1518214 h 1518214"/>
                  <a:gd name="connsiteX10" fmla="*/ 208731 w 1345565"/>
                  <a:gd name="connsiteY10" fmla="*/ 1505425 h 1518214"/>
                  <a:gd name="connsiteX11" fmla="*/ 146613 w 1345565"/>
                  <a:gd name="connsiteY11" fmla="*/ 1166522 h 1518214"/>
                  <a:gd name="connsiteX12" fmla="*/ 209645 w 1345565"/>
                  <a:gd name="connsiteY12" fmla="*/ 1196667 h 1518214"/>
                  <a:gd name="connsiteX13" fmla="*/ 178117 w 1345565"/>
                  <a:gd name="connsiteY13" fmla="*/ 715869 h 1518214"/>
                  <a:gd name="connsiteX14" fmla="*/ 261713 w 1345565"/>
                  <a:gd name="connsiteY14" fmla="*/ 747232 h 1518214"/>
                  <a:gd name="connsiteX15" fmla="*/ 0 w 1345565"/>
                  <a:gd name="connsiteY15" fmla="*/ 278613 h 1518214"/>
                  <a:gd name="connsiteX16" fmla="*/ 291858 w 1345565"/>
                  <a:gd name="connsiteY16" fmla="*/ 154379 h 1518214"/>
                  <a:gd name="connsiteX17" fmla="*/ 442584 w 1345565"/>
                  <a:gd name="connsiteY17" fmla="*/ 405588 h 1518214"/>
                  <a:gd name="connsiteX18" fmla="*/ 548091 w 1345565"/>
                  <a:gd name="connsiteY18" fmla="*/ 0 h 1518214"/>
                  <a:gd name="connsiteX0" fmla="*/ 838124 w 1345565"/>
                  <a:gd name="connsiteY0" fmla="*/ 40651 h 1518214"/>
                  <a:gd name="connsiteX1" fmla="*/ 832186 w 1345565"/>
                  <a:gd name="connsiteY1" fmla="*/ 490542 h 1518214"/>
                  <a:gd name="connsiteX2" fmla="*/ 1156017 w 1345565"/>
                  <a:gd name="connsiteY2" fmla="*/ 335250 h 1518214"/>
                  <a:gd name="connsiteX3" fmla="*/ 1345565 w 1345565"/>
                  <a:gd name="connsiteY3" fmla="*/ 486889 h 1518214"/>
                  <a:gd name="connsiteX4" fmla="*/ 823508 w 1345565"/>
                  <a:gd name="connsiteY4" fmla="*/ 765960 h 1518214"/>
                  <a:gd name="connsiteX5" fmla="*/ 910288 w 1345565"/>
                  <a:gd name="connsiteY5" fmla="*/ 785598 h 1518214"/>
                  <a:gd name="connsiteX6" fmla="*/ 813915 w 1345565"/>
                  <a:gd name="connsiteY6" fmla="*/ 833556 h 1518214"/>
                  <a:gd name="connsiteX7" fmla="*/ 784228 w 1345565"/>
                  <a:gd name="connsiteY7" fmla="*/ 1209456 h 1518214"/>
                  <a:gd name="connsiteX8" fmla="*/ 849085 w 1345565"/>
                  <a:gd name="connsiteY8" fmla="*/ 1214024 h 1518214"/>
                  <a:gd name="connsiteX9" fmla="*/ 741293 w 1345565"/>
                  <a:gd name="connsiteY9" fmla="*/ 1518214 h 1518214"/>
                  <a:gd name="connsiteX10" fmla="*/ 208731 w 1345565"/>
                  <a:gd name="connsiteY10" fmla="*/ 1505425 h 1518214"/>
                  <a:gd name="connsiteX11" fmla="*/ 146613 w 1345565"/>
                  <a:gd name="connsiteY11" fmla="*/ 1166522 h 1518214"/>
                  <a:gd name="connsiteX12" fmla="*/ 209645 w 1345565"/>
                  <a:gd name="connsiteY12" fmla="*/ 1196667 h 1518214"/>
                  <a:gd name="connsiteX13" fmla="*/ 178117 w 1345565"/>
                  <a:gd name="connsiteY13" fmla="*/ 715869 h 1518214"/>
                  <a:gd name="connsiteX14" fmla="*/ 261713 w 1345565"/>
                  <a:gd name="connsiteY14" fmla="*/ 747232 h 1518214"/>
                  <a:gd name="connsiteX15" fmla="*/ 0 w 1345565"/>
                  <a:gd name="connsiteY15" fmla="*/ 278613 h 1518214"/>
                  <a:gd name="connsiteX16" fmla="*/ 291858 w 1345565"/>
                  <a:gd name="connsiteY16" fmla="*/ 154379 h 1518214"/>
                  <a:gd name="connsiteX17" fmla="*/ 442584 w 1345565"/>
                  <a:gd name="connsiteY17" fmla="*/ 405588 h 1518214"/>
                  <a:gd name="connsiteX18" fmla="*/ 548091 w 1345565"/>
                  <a:gd name="connsiteY18" fmla="*/ 0 h 1518214"/>
                  <a:gd name="connsiteX0" fmla="*/ 838124 w 1345565"/>
                  <a:gd name="connsiteY0" fmla="*/ 40651 h 1518214"/>
                  <a:gd name="connsiteX1" fmla="*/ 832186 w 1345565"/>
                  <a:gd name="connsiteY1" fmla="*/ 490542 h 1518214"/>
                  <a:gd name="connsiteX2" fmla="*/ 1156017 w 1345565"/>
                  <a:gd name="connsiteY2" fmla="*/ 335250 h 1518214"/>
                  <a:gd name="connsiteX3" fmla="*/ 1345565 w 1345565"/>
                  <a:gd name="connsiteY3" fmla="*/ 486889 h 1518214"/>
                  <a:gd name="connsiteX4" fmla="*/ 823508 w 1345565"/>
                  <a:gd name="connsiteY4" fmla="*/ 765960 h 1518214"/>
                  <a:gd name="connsiteX5" fmla="*/ 910288 w 1345565"/>
                  <a:gd name="connsiteY5" fmla="*/ 785598 h 1518214"/>
                  <a:gd name="connsiteX6" fmla="*/ 813915 w 1345565"/>
                  <a:gd name="connsiteY6" fmla="*/ 833556 h 1518214"/>
                  <a:gd name="connsiteX7" fmla="*/ 784228 w 1345565"/>
                  <a:gd name="connsiteY7" fmla="*/ 1209456 h 1518214"/>
                  <a:gd name="connsiteX8" fmla="*/ 849085 w 1345565"/>
                  <a:gd name="connsiteY8" fmla="*/ 1214024 h 1518214"/>
                  <a:gd name="connsiteX9" fmla="*/ 741293 w 1345565"/>
                  <a:gd name="connsiteY9" fmla="*/ 1518214 h 1518214"/>
                  <a:gd name="connsiteX10" fmla="*/ 208731 w 1345565"/>
                  <a:gd name="connsiteY10" fmla="*/ 1505425 h 1518214"/>
                  <a:gd name="connsiteX11" fmla="*/ 146613 w 1345565"/>
                  <a:gd name="connsiteY11" fmla="*/ 1166522 h 1518214"/>
                  <a:gd name="connsiteX12" fmla="*/ 209645 w 1345565"/>
                  <a:gd name="connsiteY12" fmla="*/ 1196667 h 1518214"/>
                  <a:gd name="connsiteX13" fmla="*/ 178117 w 1345565"/>
                  <a:gd name="connsiteY13" fmla="*/ 715869 h 1518214"/>
                  <a:gd name="connsiteX14" fmla="*/ 261713 w 1345565"/>
                  <a:gd name="connsiteY14" fmla="*/ 747232 h 1518214"/>
                  <a:gd name="connsiteX15" fmla="*/ 0 w 1345565"/>
                  <a:gd name="connsiteY15" fmla="*/ 278613 h 1518214"/>
                  <a:gd name="connsiteX16" fmla="*/ 256689 w 1345565"/>
                  <a:gd name="connsiteY16" fmla="*/ 154379 h 1518214"/>
                  <a:gd name="connsiteX17" fmla="*/ 442584 w 1345565"/>
                  <a:gd name="connsiteY17" fmla="*/ 405588 h 1518214"/>
                  <a:gd name="connsiteX18" fmla="*/ 548091 w 1345565"/>
                  <a:gd name="connsiteY18" fmla="*/ 0 h 1518214"/>
                  <a:gd name="connsiteX0" fmla="*/ 838124 w 1345565"/>
                  <a:gd name="connsiteY0" fmla="*/ 40651 h 1518214"/>
                  <a:gd name="connsiteX1" fmla="*/ 832186 w 1345565"/>
                  <a:gd name="connsiteY1" fmla="*/ 490542 h 1518214"/>
                  <a:gd name="connsiteX2" fmla="*/ 1156017 w 1345565"/>
                  <a:gd name="connsiteY2" fmla="*/ 335250 h 1518214"/>
                  <a:gd name="connsiteX3" fmla="*/ 1345565 w 1345565"/>
                  <a:gd name="connsiteY3" fmla="*/ 486889 h 1518214"/>
                  <a:gd name="connsiteX4" fmla="*/ 823508 w 1345565"/>
                  <a:gd name="connsiteY4" fmla="*/ 765960 h 1518214"/>
                  <a:gd name="connsiteX5" fmla="*/ 910288 w 1345565"/>
                  <a:gd name="connsiteY5" fmla="*/ 785598 h 1518214"/>
                  <a:gd name="connsiteX6" fmla="*/ 813915 w 1345565"/>
                  <a:gd name="connsiteY6" fmla="*/ 833556 h 1518214"/>
                  <a:gd name="connsiteX7" fmla="*/ 784228 w 1345565"/>
                  <a:gd name="connsiteY7" fmla="*/ 1209456 h 1518214"/>
                  <a:gd name="connsiteX8" fmla="*/ 849085 w 1345565"/>
                  <a:gd name="connsiteY8" fmla="*/ 1214024 h 1518214"/>
                  <a:gd name="connsiteX9" fmla="*/ 741293 w 1345565"/>
                  <a:gd name="connsiteY9" fmla="*/ 1518214 h 1518214"/>
                  <a:gd name="connsiteX10" fmla="*/ 208731 w 1345565"/>
                  <a:gd name="connsiteY10" fmla="*/ 1505425 h 1518214"/>
                  <a:gd name="connsiteX11" fmla="*/ 146613 w 1345565"/>
                  <a:gd name="connsiteY11" fmla="*/ 1166522 h 1518214"/>
                  <a:gd name="connsiteX12" fmla="*/ 209645 w 1345565"/>
                  <a:gd name="connsiteY12" fmla="*/ 1196667 h 1518214"/>
                  <a:gd name="connsiteX13" fmla="*/ 178117 w 1345565"/>
                  <a:gd name="connsiteY13" fmla="*/ 715869 h 1518214"/>
                  <a:gd name="connsiteX14" fmla="*/ 261713 w 1345565"/>
                  <a:gd name="connsiteY14" fmla="*/ 747232 h 1518214"/>
                  <a:gd name="connsiteX15" fmla="*/ 0 w 1345565"/>
                  <a:gd name="connsiteY15" fmla="*/ 278613 h 1518214"/>
                  <a:gd name="connsiteX16" fmla="*/ 256689 w 1345565"/>
                  <a:gd name="connsiteY16" fmla="*/ 154379 h 1518214"/>
                  <a:gd name="connsiteX17" fmla="*/ 442584 w 1345565"/>
                  <a:gd name="connsiteY17" fmla="*/ 405588 h 1518214"/>
                  <a:gd name="connsiteX18" fmla="*/ 548091 w 1345565"/>
                  <a:gd name="connsiteY18" fmla="*/ 0 h 1518214"/>
                  <a:gd name="connsiteX0" fmla="*/ 838124 w 1345565"/>
                  <a:gd name="connsiteY0" fmla="*/ 40651 h 1518214"/>
                  <a:gd name="connsiteX1" fmla="*/ 832186 w 1345565"/>
                  <a:gd name="connsiteY1" fmla="*/ 490542 h 1518214"/>
                  <a:gd name="connsiteX2" fmla="*/ 1156017 w 1345565"/>
                  <a:gd name="connsiteY2" fmla="*/ 335250 h 1518214"/>
                  <a:gd name="connsiteX3" fmla="*/ 1345565 w 1345565"/>
                  <a:gd name="connsiteY3" fmla="*/ 486889 h 1518214"/>
                  <a:gd name="connsiteX4" fmla="*/ 823508 w 1345565"/>
                  <a:gd name="connsiteY4" fmla="*/ 765960 h 1518214"/>
                  <a:gd name="connsiteX5" fmla="*/ 910288 w 1345565"/>
                  <a:gd name="connsiteY5" fmla="*/ 785598 h 1518214"/>
                  <a:gd name="connsiteX6" fmla="*/ 813915 w 1345565"/>
                  <a:gd name="connsiteY6" fmla="*/ 833556 h 1518214"/>
                  <a:gd name="connsiteX7" fmla="*/ 784228 w 1345565"/>
                  <a:gd name="connsiteY7" fmla="*/ 1209456 h 1518214"/>
                  <a:gd name="connsiteX8" fmla="*/ 849085 w 1345565"/>
                  <a:gd name="connsiteY8" fmla="*/ 1214024 h 1518214"/>
                  <a:gd name="connsiteX9" fmla="*/ 741293 w 1345565"/>
                  <a:gd name="connsiteY9" fmla="*/ 1518214 h 1518214"/>
                  <a:gd name="connsiteX10" fmla="*/ 208731 w 1345565"/>
                  <a:gd name="connsiteY10" fmla="*/ 1505425 h 1518214"/>
                  <a:gd name="connsiteX11" fmla="*/ 146613 w 1345565"/>
                  <a:gd name="connsiteY11" fmla="*/ 1166522 h 1518214"/>
                  <a:gd name="connsiteX12" fmla="*/ 209645 w 1345565"/>
                  <a:gd name="connsiteY12" fmla="*/ 1196667 h 1518214"/>
                  <a:gd name="connsiteX13" fmla="*/ 178117 w 1345565"/>
                  <a:gd name="connsiteY13" fmla="*/ 715869 h 1518214"/>
                  <a:gd name="connsiteX14" fmla="*/ 261713 w 1345565"/>
                  <a:gd name="connsiteY14" fmla="*/ 747232 h 1518214"/>
                  <a:gd name="connsiteX15" fmla="*/ 0 w 1345565"/>
                  <a:gd name="connsiteY15" fmla="*/ 278613 h 1518214"/>
                  <a:gd name="connsiteX16" fmla="*/ 256689 w 1345565"/>
                  <a:gd name="connsiteY16" fmla="*/ 154379 h 1518214"/>
                  <a:gd name="connsiteX17" fmla="*/ 442584 w 1345565"/>
                  <a:gd name="connsiteY17" fmla="*/ 421574 h 1518214"/>
                  <a:gd name="connsiteX18" fmla="*/ 548091 w 1345565"/>
                  <a:gd name="connsiteY18" fmla="*/ 0 h 1518214"/>
                  <a:gd name="connsiteX0" fmla="*/ 838124 w 1345565"/>
                  <a:gd name="connsiteY0" fmla="*/ 40651 h 1518214"/>
                  <a:gd name="connsiteX1" fmla="*/ 832186 w 1345565"/>
                  <a:gd name="connsiteY1" fmla="*/ 490542 h 1518214"/>
                  <a:gd name="connsiteX2" fmla="*/ 1156017 w 1345565"/>
                  <a:gd name="connsiteY2" fmla="*/ 335250 h 1518214"/>
                  <a:gd name="connsiteX3" fmla="*/ 1345565 w 1345565"/>
                  <a:gd name="connsiteY3" fmla="*/ 486889 h 1518214"/>
                  <a:gd name="connsiteX4" fmla="*/ 823508 w 1345565"/>
                  <a:gd name="connsiteY4" fmla="*/ 765960 h 1518214"/>
                  <a:gd name="connsiteX5" fmla="*/ 910288 w 1345565"/>
                  <a:gd name="connsiteY5" fmla="*/ 785598 h 1518214"/>
                  <a:gd name="connsiteX6" fmla="*/ 813915 w 1345565"/>
                  <a:gd name="connsiteY6" fmla="*/ 833556 h 1518214"/>
                  <a:gd name="connsiteX7" fmla="*/ 784228 w 1345565"/>
                  <a:gd name="connsiteY7" fmla="*/ 1209456 h 1518214"/>
                  <a:gd name="connsiteX8" fmla="*/ 849085 w 1345565"/>
                  <a:gd name="connsiteY8" fmla="*/ 1214024 h 1518214"/>
                  <a:gd name="connsiteX9" fmla="*/ 741293 w 1345565"/>
                  <a:gd name="connsiteY9" fmla="*/ 1518214 h 1518214"/>
                  <a:gd name="connsiteX10" fmla="*/ 208731 w 1345565"/>
                  <a:gd name="connsiteY10" fmla="*/ 1505425 h 1518214"/>
                  <a:gd name="connsiteX11" fmla="*/ 146613 w 1345565"/>
                  <a:gd name="connsiteY11" fmla="*/ 1166522 h 1518214"/>
                  <a:gd name="connsiteX12" fmla="*/ 209645 w 1345565"/>
                  <a:gd name="connsiteY12" fmla="*/ 1196667 h 1518214"/>
                  <a:gd name="connsiteX13" fmla="*/ 178117 w 1345565"/>
                  <a:gd name="connsiteY13" fmla="*/ 715869 h 1518214"/>
                  <a:gd name="connsiteX14" fmla="*/ 261713 w 1345565"/>
                  <a:gd name="connsiteY14" fmla="*/ 747232 h 1518214"/>
                  <a:gd name="connsiteX15" fmla="*/ 0 w 1345565"/>
                  <a:gd name="connsiteY15" fmla="*/ 278613 h 1518214"/>
                  <a:gd name="connsiteX16" fmla="*/ 256689 w 1345565"/>
                  <a:gd name="connsiteY16" fmla="*/ 154379 h 1518214"/>
                  <a:gd name="connsiteX17" fmla="*/ 442584 w 1345565"/>
                  <a:gd name="connsiteY17" fmla="*/ 421574 h 1518214"/>
                  <a:gd name="connsiteX18" fmla="*/ 548091 w 1345565"/>
                  <a:gd name="connsiteY18" fmla="*/ 0 h 1518214"/>
                  <a:gd name="connsiteX0" fmla="*/ 838124 w 1345565"/>
                  <a:gd name="connsiteY0" fmla="*/ 40651 h 1518214"/>
                  <a:gd name="connsiteX1" fmla="*/ 832186 w 1345565"/>
                  <a:gd name="connsiteY1" fmla="*/ 490542 h 1518214"/>
                  <a:gd name="connsiteX2" fmla="*/ 1156017 w 1345565"/>
                  <a:gd name="connsiteY2" fmla="*/ 335250 h 1518214"/>
                  <a:gd name="connsiteX3" fmla="*/ 1345565 w 1345565"/>
                  <a:gd name="connsiteY3" fmla="*/ 486889 h 1518214"/>
                  <a:gd name="connsiteX4" fmla="*/ 823508 w 1345565"/>
                  <a:gd name="connsiteY4" fmla="*/ 765960 h 1518214"/>
                  <a:gd name="connsiteX5" fmla="*/ 910288 w 1345565"/>
                  <a:gd name="connsiteY5" fmla="*/ 785598 h 1518214"/>
                  <a:gd name="connsiteX6" fmla="*/ 813915 w 1345565"/>
                  <a:gd name="connsiteY6" fmla="*/ 833556 h 1518214"/>
                  <a:gd name="connsiteX7" fmla="*/ 784228 w 1345565"/>
                  <a:gd name="connsiteY7" fmla="*/ 1209456 h 1518214"/>
                  <a:gd name="connsiteX8" fmla="*/ 849085 w 1345565"/>
                  <a:gd name="connsiteY8" fmla="*/ 1214024 h 1518214"/>
                  <a:gd name="connsiteX9" fmla="*/ 741293 w 1345565"/>
                  <a:gd name="connsiteY9" fmla="*/ 1518214 h 1518214"/>
                  <a:gd name="connsiteX10" fmla="*/ 208731 w 1345565"/>
                  <a:gd name="connsiteY10" fmla="*/ 1505425 h 1518214"/>
                  <a:gd name="connsiteX11" fmla="*/ 146613 w 1345565"/>
                  <a:gd name="connsiteY11" fmla="*/ 1166522 h 1518214"/>
                  <a:gd name="connsiteX12" fmla="*/ 209645 w 1345565"/>
                  <a:gd name="connsiteY12" fmla="*/ 1196667 h 1518214"/>
                  <a:gd name="connsiteX13" fmla="*/ 178117 w 1345565"/>
                  <a:gd name="connsiteY13" fmla="*/ 715869 h 1518214"/>
                  <a:gd name="connsiteX14" fmla="*/ 261713 w 1345565"/>
                  <a:gd name="connsiteY14" fmla="*/ 747232 h 1518214"/>
                  <a:gd name="connsiteX15" fmla="*/ 0 w 1345565"/>
                  <a:gd name="connsiteY15" fmla="*/ 278613 h 1518214"/>
                  <a:gd name="connsiteX16" fmla="*/ 256689 w 1345565"/>
                  <a:gd name="connsiteY16" fmla="*/ 154379 h 1518214"/>
                  <a:gd name="connsiteX17" fmla="*/ 442584 w 1345565"/>
                  <a:gd name="connsiteY17" fmla="*/ 421574 h 1518214"/>
                  <a:gd name="connsiteX18" fmla="*/ 548091 w 1345565"/>
                  <a:gd name="connsiteY18" fmla="*/ 0 h 1518214"/>
                  <a:gd name="connsiteX0" fmla="*/ 838124 w 1345565"/>
                  <a:gd name="connsiteY0" fmla="*/ 40651 h 1518214"/>
                  <a:gd name="connsiteX1" fmla="*/ 832186 w 1345565"/>
                  <a:gd name="connsiteY1" fmla="*/ 490542 h 1518214"/>
                  <a:gd name="connsiteX2" fmla="*/ 1156017 w 1345565"/>
                  <a:gd name="connsiteY2" fmla="*/ 335250 h 1518214"/>
                  <a:gd name="connsiteX3" fmla="*/ 1345565 w 1345565"/>
                  <a:gd name="connsiteY3" fmla="*/ 486889 h 1518214"/>
                  <a:gd name="connsiteX4" fmla="*/ 823508 w 1345565"/>
                  <a:gd name="connsiteY4" fmla="*/ 765960 h 1518214"/>
                  <a:gd name="connsiteX5" fmla="*/ 910288 w 1345565"/>
                  <a:gd name="connsiteY5" fmla="*/ 785598 h 1518214"/>
                  <a:gd name="connsiteX6" fmla="*/ 813915 w 1345565"/>
                  <a:gd name="connsiteY6" fmla="*/ 833556 h 1518214"/>
                  <a:gd name="connsiteX7" fmla="*/ 784228 w 1345565"/>
                  <a:gd name="connsiteY7" fmla="*/ 1209456 h 1518214"/>
                  <a:gd name="connsiteX8" fmla="*/ 849085 w 1345565"/>
                  <a:gd name="connsiteY8" fmla="*/ 1214024 h 1518214"/>
                  <a:gd name="connsiteX9" fmla="*/ 741293 w 1345565"/>
                  <a:gd name="connsiteY9" fmla="*/ 1518214 h 1518214"/>
                  <a:gd name="connsiteX10" fmla="*/ 208731 w 1345565"/>
                  <a:gd name="connsiteY10" fmla="*/ 1505425 h 1518214"/>
                  <a:gd name="connsiteX11" fmla="*/ 146613 w 1345565"/>
                  <a:gd name="connsiteY11" fmla="*/ 1166522 h 1518214"/>
                  <a:gd name="connsiteX12" fmla="*/ 209645 w 1345565"/>
                  <a:gd name="connsiteY12" fmla="*/ 1196667 h 1518214"/>
                  <a:gd name="connsiteX13" fmla="*/ 178117 w 1345565"/>
                  <a:gd name="connsiteY13" fmla="*/ 715869 h 1518214"/>
                  <a:gd name="connsiteX14" fmla="*/ 261713 w 1345565"/>
                  <a:gd name="connsiteY14" fmla="*/ 747232 h 1518214"/>
                  <a:gd name="connsiteX15" fmla="*/ 0 w 1345565"/>
                  <a:gd name="connsiteY15" fmla="*/ 278613 h 1518214"/>
                  <a:gd name="connsiteX16" fmla="*/ 256689 w 1345565"/>
                  <a:gd name="connsiteY16" fmla="*/ 154379 h 1518214"/>
                  <a:gd name="connsiteX17" fmla="*/ 442584 w 1345565"/>
                  <a:gd name="connsiteY17" fmla="*/ 421574 h 1518214"/>
                  <a:gd name="connsiteX18" fmla="*/ 548091 w 1345565"/>
                  <a:gd name="connsiteY18" fmla="*/ 0 h 15182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345565" h="1518214">
                    <a:moveTo>
                      <a:pt x="838124" y="40651"/>
                    </a:moveTo>
                    <a:cubicBezTo>
                      <a:pt x="836145" y="190615"/>
                      <a:pt x="834165" y="340578"/>
                      <a:pt x="832186" y="490542"/>
                    </a:cubicBezTo>
                    <a:cubicBezTo>
                      <a:pt x="940130" y="410003"/>
                      <a:pt x="1009707" y="358239"/>
                      <a:pt x="1156017" y="335250"/>
                    </a:cubicBezTo>
                    <a:cubicBezTo>
                      <a:pt x="1219200" y="385796"/>
                      <a:pt x="1269593" y="404371"/>
                      <a:pt x="1345565" y="486889"/>
                    </a:cubicBezTo>
                    <a:cubicBezTo>
                      <a:pt x="1037262" y="530888"/>
                      <a:pt x="904808" y="696382"/>
                      <a:pt x="823508" y="765960"/>
                    </a:cubicBezTo>
                    <a:cubicBezTo>
                      <a:pt x="837514" y="773572"/>
                      <a:pt x="854719" y="765197"/>
                      <a:pt x="910288" y="785598"/>
                    </a:cubicBezTo>
                    <a:cubicBezTo>
                      <a:pt x="837665" y="810110"/>
                      <a:pt x="848171" y="834622"/>
                      <a:pt x="813915" y="833556"/>
                    </a:cubicBezTo>
                    <a:lnTo>
                      <a:pt x="784228" y="1209456"/>
                    </a:lnTo>
                    <a:cubicBezTo>
                      <a:pt x="805847" y="1210979"/>
                      <a:pt x="814677" y="1209304"/>
                      <a:pt x="849085" y="1214024"/>
                    </a:cubicBezTo>
                    <a:cubicBezTo>
                      <a:pt x="768394" y="1328210"/>
                      <a:pt x="754844" y="1442395"/>
                      <a:pt x="741293" y="1518214"/>
                    </a:cubicBezTo>
                    <a:lnTo>
                      <a:pt x="208731" y="1505425"/>
                    </a:lnTo>
                    <a:cubicBezTo>
                      <a:pt x="209340" y="1346631"/>
                      <a:pt x="203554" y="1293344"/>
                      <a:pt x="146613" y="1166522"/>
                    </a:cubicBezTo>
                    <a:cubicBezTo>
                      <a:pt x="190002" y="1187227"/>
                      <a:pt x="191832" y="1182356"/>
                      <a:pt x="209645" y="1196667"/>
                    </a:cubicBezTo>
                    <a:cubicBezTo>
                      <a:pt x="223647" y="1048124"/>
                      <a:pt x="263228" y="800468"/>
                      <a:pt x="178117" y="715869"/>
                    </a:cubicBezTo>
                    <a:lnTo>
                      <a:pt x="261713" y="747232"/>
                    </a:lnTo>
                    <a:cubicBezTo>
                      <a:pt x="273589" y="660298"/>
                      <a:pt x="218324" y="506223"/>
                      <a:pt x="0" y="278613"/>
                    </a:cubicBezTo>
                    <a:lnTo>
                      <a:pt x="256689" y="154379"/>
                    </a:lnTo>
                    <a:cubicBezTo>
                      <a:pt x="357021" y="234918"/>
                      <a:pt x="380619" y="337838"/>
                      <a:pt x="442584" y="421574"/>
                    </a:cubicBezTo>
                    <a:lnTo>
                      <a:pt x="548091" y="0"/>
                    </a:lnTo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34" name="타원 112">
                <a:extLst>
                  <a:ext uri="{FF2B5EF4-FFF2-40B4-BE49-F238E27FC236}">
                    <a16:creationId xmlns:a16="http://schemas.microsoft.com/office/drawing/2014/main" id="{9B07EE06-094E-4CF4-8A0B-3B24E3E48564}"/>
                  </a:ext>
                </a:extLst>
              </p:cNvPr>
              <p:cNvSpPr/>
              <p:nvPr/>
            </p:nvSpPr>
            <p:spPr>
              <a:xfrm rot="1023001">
                <a:off x="8872391" y="2752794"/>
                <a:ext cx="876262" cy="72065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35" name="타원 113">
                <a:extLst>
                  <a:ext uri="{FF2B5EF4-FFF2-40B4-BE49-F238E27FC236}">
                    <a16:creationId xmlns:a16="http://schemas.microsoft.com/office/drawing/2014/main" id="{C5D525F1-F516-4DC2-B3A9-616C0F0D86EA}"/>
                  </a:ext>
                </a:extLst>
              </p:cNvPr>
              <p:cNvSpPr/>
              <p:nvPr/>
            </p:nvSpPr>
            <p:spPr>
              <a:xfrm rot="1023001">
                <a:off x="8739631" y="2136731"/>
                <a:ext cx="1017624" cy="95697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36" name="타원 114">
                <a:extLst>
                  <a:ext uri="{FF2B5EF4-FFF2-40B4-BE49-F238E27FC236}">
                    <a16:creationId xmlns:a16="http://schemas.microsoft.com/office/drawing/2014/main" id="{13453D6B-2456-4C93-9FDE-17AB57B74400}"/>
                  </a:ext>
                </a:extLst>
              </p:cNvPr>
              <p:cNvSpPr/>
              <p:nvPr/>
            </p:nvSpPr>
            <p:spPr>
              <a:xfrm rot="1023001">
                <a:off x="8781329" y="1841640"/>
                <a:ext cx="650363" cy="611599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37" name="타원 115">
                <a:extLst>
                  <a:ext uri="{FF2B5EF4-FFF2-40B4-BE49-F238E27FC236}">
                    <a16:creationId xmlns:a16="http://schemas.microsoft.com/office/drawing/2014/main" id="{F3C4B724-16AF-42E5-A7BE-930BC27F117A}"/>
                  </a:ext>
                </a:extLst>
              </p:cNvPr>
              <p:cNvSpPr/>
              <p:nvPr/>
            </p:nvSpPr>
            <p:spPr>
              <a:xfrm rot="1023001">
                <a:off x="8227747" y="1544656"/>
                <a:ext cx="942587" cy="101912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838" name="타원 116">
                <a:extLst>
                  <a:ext uri="{FF2B5EF4-FFF2-40B4-BE49-F238E27FC236}">
                    <a16:creationId xmlns:a16="http://schemas.microsoft.com/office/drawing/2014/main" id="{2F0722D9-FBCD-4551-AD14-FD0741EEFFB5}"/>
                  </a:ext>
                </a:extLst>
              </p:cNvPr>
              <p:cNvSpPr/>
              <p:nvPr/>
            </p:nvSpPr>
            <p:spPr>
              <a:xfrm rot="1023001">
                <a:off x="7793056" y="1695490"/>
                <a:ext cx="942587" cy="88640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39" name="타원 117">
                <a:extLst>
                  <a:ext uri="{FF2B5EF4-FFF2-40B4-BE49-F238E27FC236}">
                    <a16:creationId xmlns:a16="http://schemas.microsoft.com/office/drawing/2014/main" id="{B6864393-3367-479D-8129-375ACD718FF0}"/>
                  </a:ext>
                </a:extLst>
              </p:cNvPr>
              <p:cNvSpPr/>
              <p:nvPr/>
            </p:nvSpPr>
            <p:spPr>
              <a:xfrm rot="1023001">
                <a:off x="7329654" y="1926595"/>
                <a:ext cx="942587" cy="88640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40" name="타원 118">
                <a:extLst>
                  <a:ext uri="{FF2B5EF4-FFF2-40B4-BE49-F238E27FC236}">
                    <a16:creationId xmlns:a16="http://schemas.microsoft.com/office/drawing/2014/main" id="{BF2B89BE-539E-467E-9C8D-2459C913FF01}"/>
                  </a:ext>
                </a:extLst>
              </p:cNvPr>
              <p:cNvSpPr/>
              <p:nvPr/>
            </p:nvSpPr>
            <p:spPr>
              <a:xfrm rot="1023001">
                <a:off x="7322818" y="2549785"/>
                <a:ext cx="782358" cy="7357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41" name="타원 119">
                <a:extLst>
                  <a:ext uri="{FF2B5EF4-FFF2-40B4-BE49-F238E27FC236}">
                    <a16:creationId xmlns:a16="http://schemas.microsoft.com/office/drawing/2014/main" id="{503D1B35-8F42-4E77-AFC0-C704023BA785}"/>
                  </a:ext>
                </a:extLst>
              </p:cNvPr>
              <p:cNvSpPr/>
              <p:nvPr/>
            </p:nvSpPr>
            <p:spPr>
              <a:xfrm rot="1023001">
                <a:off x="8073501" y="2415555"/>
                <a:ext cx="797355" cy="6557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grpSp>
          <p:nvGrpSpPr>
            <p:cNvPr id="1842" name="그룹 69">
              <a:extLst>
                <a:ext uri="{FF2B5EF4-FFF2-40B4-BE49-F238E27FC236}">
                  <a16:creationId xmlns:a16="http://schemas.microsoft.com/office/drawing/2014/main" id="{81B46443-6949-4D6D-9A95-04990E43E15E}"/>
                </a:ext>
              </a:extLst>
            </p:cNvPr>
            <p:cNvGrpSpPr/>
            <p:nvPr/>
          </p:nvGrpSpPr>
          <p:grpSpPr>
            <a:xfrm>
              <a:off x="8927549" y="3584213"/>
              <a:ext cx="335657" cy="382937"/>
              <a:chOff x="3434152" y="428041"/>
              <a:chExt cx="4718078" cy="5382655"/>
            </a:xfrm>
            <a:solidFill>
              <a:schemeClr val="bg1"/>
            </a:solidFill>
          </p:grpSpPr>
          <p:sp>
            <p:nvSpPr>
              <p:cNvPr id="1843" name="자유형: 도형 70">
                <a:extLst>
                  <a:ext uri="{FF2B5EF4-FFF2-40B4-BE49-F238E27FC236}">
                    <a16:creationId xmlns:a16="http://schemas.microsoft.com/office/drawing/2014/main" id="{103B6C99-F019-4313-A1B1-06BC0485A3E8}"/>
                  </a:ext>
                </a:extLst>
              </p:cNvPr>
              <p:cNvSpPr/>
              <p:nvPr/>
            </p:nvSpPr>
            <p:spPr>
              <a:xfrm>
                <a:off x="3434152" y="3168165"/>
                <a:ext cx="2828668" cy="2642531"/>
              </a:xfrm>
              <a:custGeom>
                <a:avLst/>
                <a:gdLst>
                  <a:gd name="connsiteX0" fmla="*/ 712436 w 2824318"/>
                  <a:gd name="connsiteY0" fmla="*/ 0 h 2637716"/>
                  <a:gd name="connsiteX1" fmla="*/ 713966 w 2824318"/>
                  <a:gd name="connsiteY1" fmla="*/ 10020 h 2637716"/>
                  <a:gd name="connsiteX2" fmla="*/ 1669770 w 2824318"/>
                  <a:gd name="connsiteY2" fmla="*/ 789023 h 2637716"/>
                  <a:gd name="connsiteX3" fmla="*/ 2478775 w 2824318"/>
                  <a:gd name="connsiteY3" fmla="*/ 358879 h 2637716"/>
                  <a:gd name="connsiteX4" fmla="*/ 2499521 w 2824318"/>
                  <a:gd name="connsiteY4" fmla="*/ 324730 h 2637716"/>
                  <a:gd name="connsiteX5" fmla="*/ 2501850 w 2824318"/>
                  <a:gd name="connsiteY5" fmla="*/ 327293 h 2637716"/>
                  <a:gd name="connsiteX6" fmla="*/ 2824318 w 2824318"/>
                  <a:gd name="connsiteY6" fmla="*/ 1225557 h 2637716"/>
                  <a:gd name="connsiteX7" fmla="*/ 1412159 w 2824318"/>
                  <a:gd name="connsiteY7" fmla="*/ 2637716 h 2637716"/>
                  <a:gd name="connsiteX8" fmla="*/ 0 w 2824318"/>
                  <a:gd name="connsiteY8" fmla="*/ 1225557 h 2637716"/>
                  <a:gd name="connsiteX9" fmla="*/ 622608 w 2824318"/>
                  <a:gd name="connsiteY9" fmla="*/ 54573 h 2637716"/>
                  <a:gd name="connsiteX0" fmla="*/ 622608 w 2824318"/>
                  <a:gd name="connsiteY0" fmla="*/ 44553 h 2627696"/>
                  <a:gd name="connsiteX1" fmla="*/ 713966 w 2824318"/>
                  <a:gd name="connsiteY1" fmla="*/ 0 h 2627696"/>
                  <a:gd name="connsiteX2" fmla="*/ 1669770 w 2824318"/>
                  <a:gd name="connsiteY2" fmla="*/ 779003 h 2627696"/>
                  <a:gd name="connsiteX3" fmla="*/ 2478775 w 2824318"/>
                  <a:gd name="connsiteY3" fmla="*/ 348859 h 2627696"/>
                  <a:gd name="connsiteX4" fmla="*/ 2499521 w 2824318"/>
                  <a:gd name="connsiteY4" fmla="*/ 314710 h 2627696"/>
                  <a:gd name="connsiteX5" fmla="*/ 2501850 w 2824318"/>
                  <a:gd name="connsiteY5" fmla="*/ 317273 h 2627696"/>
                  <a:gd name="connsiteX6" fmla="*/ 2824318 w 2824318"/>
                  <a:gd name="connsiteY6" fmla="*/ 1215537 h 2627696"/>
                  <a:gd name="connsiteX7" fmla="*/ 1412159 w 2824318"/>
                  <a:gd name="connsiteY7" fmla="*/ 2627696 h 2627696"/>
                  <a:gd name="connsiteX8" fmla="*/ 0 w 2824318"/>
                  <a:gd name="connsiteY8" fmla="*/ 1215537 h 2627696"/>
                  <a:gd name="connsiteX9" fmla="*/ 622608 w 2824318"/>
                  <a:gd name="connsiteY9" fmla="*/ 44553 h 2627696"/>
                  <a:gd name="connsiteX0" fmla="*/ 622608 w 2824318"/>
                  <a:gd name="connsiteY0" fmla="*/ 0 h 2583143"/>
                  <a:gd name="connsiteX1" fmla="*/ 1669770 w 2824318"/>
                  <a:gd name="connsiteY1" fmla="*/ 734450 h 2583143"/>
                  <a:gd name="connsiteX2" fmla="*/ 2478775 w 2824318"/>
                  <a:gd name="connsiteY2" fmla="*/ 304306 h 2583143"/>
                  <a:gd name="connsiteX3" fmla="*/ 2499521 w 2824318"/>
                  <a:gd name="connsiteY3" fmla="*/ 270157 h 2583143"/>
                  <a:gd name="connsiteX4" fmla="*/ 2501850 w 2824318"/>
                  <a:gd name="connsiteY4" fmla="*/ 272720 h 2583143"/>
                  <a:gd name="connsiteX5" fmla="*/ 2824318 w 2824318"/>
                  <a:gd name="connsiteY5" fmla="*/ 1170984 h 2583143"/>
                  <a:gd name="connsiteX6" fmla="*/ 1412159 w 2824318"/>
                  <a:gd name="connsiteY6" fmla="*/ 2583143 h 2583143"/>
                  <a:gd name="connsiteX7" fmla="*/ 0 w 2824318"/>
                  <a:gd name="connsiteY7" fmla="*/ 1170984 h 2583143"/>
                  <a:gd name="connsiteX8" fmla="*/ 622608 w 2824318"/>
                  <a:gd name="connsiteY8" fmla="*/ 0 h 2583143"/>
                  <a:gd name="connsiteX0" fmla="*/ 622608 w 2824318"/>
                  <a:gd name="connsiteY0" fmla="*/ 0 h 2583143"/>
                  <a:gd name="connsiteX1" fmla="*/ 1669770 w 2824318"/>
                  <a:gd name="connsiteY1" fmla="*/ 734450 h 2583143"/>
                  <a:gd name="connsiteX2" fmla="*/ 2499521 w 2824318"/>
                  <a:gd name="connsiteY2" fmla="*/ 270157 h 2583143"/>
                  <a:gd name="connsiteX3" fmla="*/ 2501850 w 2824318"/>
                  <a:gd name="connsiteY3" fmla="*/ 272720 h 2583143"/>
                  <a:gd name="connsiteX4" fmla="*/ 2824318 w 2824318"/>
                  <a:gd name="connsiteY4" fmla="*/ 1170984 h 2583143"/>
                  <a:gd name="connsiteX5" fmla="*/ 1412159 w 2824318"/>
                  <a:gd name="connsiteY5" fmla="*/ 2583143 h 2583143"/>
                  <a:gd name="connsiteX6" fmla="*/ 0 w 2824318"/>
                  <a:gd name="connsiteY6" fmla="*/ 1170984 h 2583143"/>
                  <a:gd name="connsiteX7" fmla="*/ 622608 w 2824318"/>
                  <a:gd name="connsiteY7" fmla="*/ 0 h 2583143"/>
                  <a:gd name="connsiteX0" fmla="*/ 622608 w 2824318"/>
                  <a:gd name="connsiteY0" fmla="*/ 0 h 2583143"/>
                  <a:gd name="connsiteX1" fmla="*/ 1611404 w 2824318"/>
                  <a:gd name="connsiteY1" fmla="*/ 209157 h 2583143"/>
                  <a:gd name="connsiteX2" fmla="*/ 2499521 w 2824318"/>
                  <a:gd name="connsiteY2" fmla="*/ 270157 h 2583143"/>
                  <a:gd name="connsiteX3" fmla="*/ 2501850 w 2824318"/>
                  <a:gd name="connsiteY3" fmla="*/ 272720 h 2583143"/>
                  <a:gd name="connsiteX4" fmla="*/ 2824318 w 2824318"/>
                  <a:gd name="connsiteY4" fmla="*/ 1170984 h 2583143"/>
                  <a:gd name="connsiteX5" fmla="*/ 1412159 w 2824318"/>
                  <a:gd name="connsiteY5" fmla="*/ 2583143 h 2583143"/>
                  <a:gd name="connsiteX6" fmla="*/ 0 w 2824318"/>
                  <a:gd name="connsiteY6" fmla="*/ 1170984 h 2583143"/>
                  <a:gd name="connsiteX7" fmla="*/ 622608 w 2824318"/>
                  <a:gd name="connsiteY7" fmla="*/ 0 h 2583143"/>
                  <a:gd name="connsiteX0" fmla="*/ 622608 w 2824318"/>
                  <a:gd name="connsiteY0" fmla="*/ 0 h 2583143"/>
                  <a:gd name="connsiteX1" fmla="*/ 1611404 w 2824318"/>
                  <a:gd name="connsiteY1" fmla="*/ 209157 h 2583143"/>
                  <a:gd name="connsiteX2" fmla="*/ 2499521 w 2824318"/>
                  <a:gd name="connsiteY2" fmla="*/ 270157 h 2583143"/>
                  <a:gd name="connsiteX3" fmla="*/ 2501850 w 2824318"/>
                  <a:gd name="connsiteY3" fmla="*/ 272720 h 2583143"/>
                  <a:gd name="connsiteX4" fmla="*/ 2824318 w 2824318"/>
                  <a:gd name="connsiteY4" fmla="*/ 1170984 h 2583143"/>
                  <a:gd name="connsiteX5" fmla="*/ 1412159 w 2824318"/>
                  <a:gd name="connsiteY5" fmla="*/ 2583143 h 2583143"/>
                  <a:gd name="connsiteX6" fmla="*/ 0 w 2824318"/>
                  <a:gd name="connsiteY6" fmla="*/ 1170984 h 2583143"/>
                  <a:gd name="connsiteX7" fmla="*/ 622608 w 2824318"/>
                  <a:gd name="connsiteY7" fmla="*/ 0 h 2583143"/>
                  <a:gd name="connsiteX0" fmla="*/ 622608 w 2824318"/>
                  <a:gd name="connsiteY0" fmla="*/ 62490 h 2645633"/>
                  <a:gd name="connsiteX1" fmla="*/ 1611404 w 2824318"/>
                  <a:gd name="connsiteY1" fmla="*/ 271647 h 2645633"/>
                  <a:gd name="connsiteX2" fmla="*/ 2499521 w 2824318"/>
                  <a:gd name="connsiteY2" fmla="*/ 332647 h 2645633"/>
                  <a:gd name="connsiteX3" fmla="*/ 2501850 w 2824318"/>
                  <a:gd name="connsiteY3" fmla="*/ 335210 h 2645633"/>
                  <a:gd name="connsiteX4" fmla="*/ 2824318 w 2824318"/>
                  <a:gd name="connsiteY4" fmla="*/ 1233474 h 2645633"/>
                  <a:gd name="connsiteX5" fmla="*/ 1412159 w 2824318"/>
                  <a:gd name="connsiteY5" fmla="*/ 2645633 h 2645633"/>
                  <a:gd name="connsiteX6" fmla="*/ 0 w 2824318"/>
                  <a:gd name="connsiteY6" fmla="*/ 1233474 h 2645633"/>
                  <a:gd name="connsiteX7" fmla="*/ 622608 w 2824318"/>
                  <a:gd name="connsiteY7" fmla="*/ 62490 h 2645633"/>
                  <a:gd name="connsiteX0" fmla="*/ 622608 w 2824318"/>
                  <a:gd name="connsiteY0" fmla="*/ 44328 h 2627471"/>
                  <a:gd name="connsiteX1" fmla="*/ 1611404 w 2824318"/>
                  <a:gd name="connsiteY1" fmla="*/ 253485 h 2627471"/>
                  <a:gd name="connsiteX2" fmla="*/ 2499521 w 2824318"/>
                  <a:gd name="connsiteY2" fmla="*/ 314485 h 2627471"/>
                  <a:gd name="connsiteX3" fmla="*/ 2501850 w 2824318"/>
                  <a:gd name="connsiteY3" fmla="*/ 317048 h 2627471"/>
                  <a:gd name="connsiteX4" fmla="*/ 2824318 w 2824318"/>
                  <a:gd name="connsiteY4" fmla="*/ 1215312 h 2627471"/>
                  <a:gd name="connsiteX5" fmla="*/ 1412159 w 2824318"/>
                  <a:gd name="connsiteY5" fmla="*/ 2627471 h 2627471"/>
                  <a:gd name="connsiteX6" fmla="*/ 0 w 2824318"/>
                  <a:gd name="connsiteY6" fmla="*/ 1215312 h 2627471"/>
                  <a:gd name="connsiteX7" fmla="*/ 622608 w 2824318"/>
                  <a:gd name="connsiteY7" fmla="*/ 44328 h 2627471"/>
                  <a:gd name="connsiteX0" fmla="*/ 622608 w 2889940"/>
                  <a:gd name="connsiteY0" fmla="*/ 44328 h 2627471"/>
                  <a:gd name="connsiteX1" fmla="*/ 1611404 w 2889940"/>
                  <a:gd name="connsiteY1" fmla="*/ 253485 h 2627471"/>
                  <a:gd name="connsiteX2" fmla="*/ 2499521 w 2889940"/>
                  <a:gd name="connsiteY2" fmla="*/ 314485 h 2627471"/>
                  <a:gd name="connsiteX3" fmla="*/ 2550488 w 2889940"/>
                  <a:gd name="connsiteY3" fmla="*/ 394869 h 2627471"/>
                  <a:gd name="connsiteX4" fmla="*/ 2824318 w 2889940"/>
                  <a:gd name="connsiteY4" fmla="*/ 1215312 h 2627471"/>
                  <a:gd name="connsiteX5" fmla="*/ 1412159 w 2889940"/>
                  <a:gd name="connsiteY5" fmla="*/ 2627471 h 2627471"/>
                  <a:gd name="connsiteX6" fmla="*/ 0 w 2889940"/>
                  <a:gd name="connsiteY6" fmla="*/ 1215312 h 2627471"/>
                  <a:gd name="connsiteX7" fmla="*/ 622608 w 2889940"/>
                  <a:gd name="connsiteY7" fmla="*/ 44328 h 2627471"/>
                  <a:gd name="connsiteX0" fmla="*/ 622608 w 2890034"/>
                  <a:gd name="connsiteY0" fmla="*/ 45414 h 2628557"/>
                  <a:gd name="connsiteX1" fmla="*/ 1611404 w 2890034"/>
                  <a:gd name="connsiteY1" fmla="*/ 254571 h 2628557"/>
                  <a:gd name="connsiteX2" fmla="*/ 2550488 w 2890034"/>
                  <a:gd name="connsiteY2" fmla="*/ 395955 h 2628557"/>
                  <a:gd name="connsiteX3" fmla="*/ 2824318 w 2890034"/>
                  <a:gd name="connsiteY3" fmla="*/ 1216398 h 2628557"/>
                  <a:gd name="connsiteX4" fmla="*/ 1412159 w 2890034"/>
                  <a:gd name="connsiteY4" fmla="*/ 2628557 h 2628557"/>
                  <a:gd name="connsiteX5" fmla="*/ 0 w 2890034"/>
                  <a:gd name="connsiteY5" fmla="*/ 1216398 h 2628557"/>
                  <a:gd name="connsiteX6" fmla="*/ 622608 w 2890034"/>
                  <a:gd name="connsiteY6" fmla="*/ 45414 h 2628557"/>
                  <a:gd name="connsiteX0" fmla="*/ 622608 w 2825835"/>
                  <a:gd name="connsiteY0" fmla="*/ 45414 h 2628557"/>
                  <a:gd name="connsiteX1" fmla="*/ 1611404 w 2825835"/>
                  <a:gd name="connsiteY1" fmla="*/ 254571 h 2628557"/>
                  <a:gd name="connsiteX2" fmla="*/ 2550488 w 2825835"/>
                  <a:gd name="connsiteY2" fmla="*/ 395955 h 2628557"/>
                  <a:gd name="connsiteX3" fmla="*/ 2824318 w 2825835"/>
                  <a:gd name="connsiteY3" fmla="*/ 1216398 h 2628557"/>
                  <a:gd name="connsiteX4" fmla="*/ 1412159 w 2825835"/>
                  <a:gd name="connsiteY4" fmla="*/ 2628557 h 2628557"/>
                  <a:gd name="connsiteX5" fmla="*/ 0 w 2825835"/>
                  <a:gd name="connsiteY5" fmla="*/ 1216398 h 2628557"/>
                  <a:gd name="connsiteX6" fmla="*/ 622608 w 2825835"/>
                  <a:gd name="connsiteY6" fmla="*/ 45414 h 2628557"/>
                  <a:gd name="connsiteX0" fmla="*/ 622608 w 2831364"/>
                  <a:gd name="connsiteY0" fmla="*/ 45414 h 2628557"/>
                  <a:gd name="connsiteX1" fmla="*/ 1611404 w 2831364"/>
                  <a:gd name="connsiteY1" fmla="*/ 254571 h 2628557"/>
                  <a:gd name="connsiteX2" fmla="*/ 2550488 w 2831364"/>
                  <a:gd name="connsiteY2" fmla="*/ 395955 h 2628557"/>
                  <a:gd name="connsiteX3" fmla="*/ 2824318 w 2831364"/>
                  <a:gd name="connsiteY3" fmla="*/ 1216398 h 2628557"/>
                  <a:gd name="connsiteX4" fmla="*/ 1412159 w 2831364"/>
                  <a:gd name="connsiteY4" fmla="*/ 2628557 h 2628557"/>
                  <a:gd name="connsiteX5" fmla="*/ 0 w 2831364"/>
                  <a:gd name="connsiteY5" fmla="*/ 1216398 h 2628557"/>
                  <a:gd name="connsiteX6" fmla="*/ 622608 w 2831364"/>
                  <a:gd name="connsiteY6" fmla="*/ 45414 h 2628557"/>
                  <a:gd name="connsiteX0" fmla="*/ 622608 w 2828668"/>
                  <a:gd name="connsiteY0" fmla="*/ 45414 h 2628557"/>
                  <a:gd name="connsiteX1" fmla="*/ 1611404 w 2828668"/>
                  <a:gd name="connsiteY1" fmla="*/ 254571 h 2628557"/>
                  <a:gd name="connsiteX2" fmla="*/ 2550488 w 2828668"/>
                  <a:gd name="connsiteY2" fmla="*/ 395955 h 2628557"/>
                  <a:gd name="connsiteX3" fmla="*/ 2824318 w 2828668"/>
                  <a:gd name="connsiteY3" fmla="*/ 1216398 h 2628557"/>
                  <a:gd name="connsiteX4" fmla="*/ 1412159 w 2828668"/>
                  <a:gd name="connsiteY4" fmla="*/ 2628557 h 2628557"/>
                  <a:gd name="connsiteX5" fmla="*/ 0 w 2828668"/>
                  <a:gd name="connsiteY5" fmla="*/ 1216398 h 2628557"/>
                  <a:gd name="connsiteX6" fmla="*/ 622608 w 2828668"/>
                  <a:gd name="connsiteY6" fmla="*/ 45414 h 2628557"/>
                  <a:gd name="connsiteX0" fmla="*/ 622608 w 2828668"/>
                  <a:gd name="connsiteY0" fmla="*/ 45414 h 2628557"/>
                  <a:gd name="connsiteX1" fmla="*/ 1611404 w 2828668"/>
                  <a:gd name="connsiteY1" fmla="*/ 254571 h 2628557"/>
                  <a:gd name="connsiteX2" fmla="*/ 2550488 w 2828668"/>
                  <a:gd name="connsiteY2" fmla="*/ 395955 h 2628557"/>
                  <a:gd name="connsiteX3" fmla="*/ 2824318 w 2828668"/>
                  <a:gd name="connsiteY3" fmla="*/ 1216398 h 2628557"/>
                  <a:gd name="connsiteX4" fmla="*/ 1412159 w 2828668"/>
                  <a:gd name="connsiteY4" fmla="*/ 2628557 h 2628557"/>
                  <a:gd name="connsiteX5" fmla="*/ 0 w 2828668"/>
                  <a:gd name="connsiteY5" fmla="*/ 1216398 h 2628557"/>
                  <a:gd name="connsiteX6" fmla="*/ 622608 w 2828668"/>
                  <a:gd name="connsiteY6" fmla="*/ 45414 h 2628557"/>
                  <a:gd name="connsiteX0" fmla="*/ 622608 w 2828668"/>
                  <a:gd name="connsiteY0" fmla="*/ 40000 h 2623143"/>
                  <a:gd name="connsiteX1" fmla="*/ 1611404 w 2828668"/>
                  <a:gd name="connsiteY1" fmla="*/ 307523 h 2623143"/>
                  <a:gd name="connsiteX2" fmla="*/ 2550488 w 2828668"/>
                  <a:gd name="connsiteY2" fmla="*/ 390541 h 2623143"/>
                  <a:gd name="connsiteX3" fmla="*/ 2824318 w 2828668"/>
                  <a:gd name="connsiteY3" fmla="*/ 1210984 h 2623143"/>
                  <a:gd name="connsiteX4" fmla="*/ 1412159 w 2828668"/>
                  <a:gd name="connsiteY4" fmla="*/ 2623143 h 2623143"/>
                  <a:gd name="connsiteX5" fmla="*/ 0 w 2828668"/>
                  <a:gd name="connsiteY5" fmla="*/ 1210984 h 2623143"/>
                  <a:gd name="connsiteX6" fmla="*/ 622608 w 2828668"/>
                  <a:gd name="connsiteY6" fmla="*/ 40000 h 2623143"/>
                  <a:gd name="connsiteX0" fmla="*/ 622608 w 2828668"/>
                  <a:gd name="connsiteY0" fmla="*/ 41537 h 2624680"/>
                  <a:gd name="connsiteX1" fmla="*/ 1611404 w 2828668"/>
                  <a:gd name="connsiteY1" fmla="*/ 309060 h 2624680"/>
                  <a:gd name="connsiteX2" fmla="*/ 2550488 w 2828668"/>
                  <a:gd name="connsiteY2" fmla="*/ 392078 h 2624680"/>
                  <a:gd name="connsiteX3" fmla="*/ 2824318 w 2828668"/>
                  <a:gd name="connsiteY3" fmla="*/ 1212521 h 2624680"/>
                  <a:gd name="connsiteX4" fmla="*/ 1412159 w 2828668"/>
                  <a:gd name="connsiteY4" fmla="*/ 2624680 h 2624680"/>
                  <a:gd name="connsiteX5" fmla="*/ 0 w 2828668"/>
                  <a:gd name="connsiteY5" fmla="*/ 1212521 h 2624680"/>
                  <a:gd name="connsiteX6" fmla="*/ 622608 w 2828668"/>
                  <a:gd name="connsiteY6" fmla="*/ 41537 h 2624680"/>
                  <a:gd name="connsiteX0" fmla="*/ 622608 w 2828668"/>
                  <a:gd name="connsiteY0" fmla="*/ 41537 h 2624680"/>
                  <a:gd name="connsiteX1" fmla="*/ 1611404 w 2828668"/>
                  <a:gd name="connsiteY1" fmla="*/ 309060 h 2624680"/>
                  <a:gd name="connsiteX2" fmla="*/ 2550488 w 2828668"/>
                  <a:gd name="connsiteY2" fmla="*/ 392078 h 2624680"/>
                  <a:gd name="connsiteX3" fmla="*/ 2824318 w 2828668"/>
                  <a:gd name="connsiteY3" fmla="*/ 1212521 h 2624680"/>
                  <a:gd name="connsiteX4" fmla="*/ 1412159 w 2828668"/>
                  <a:gd name="connsiteY4" fmla="*/ 2624680 h 2624680"/>
                  <a:gd name="connsiteX5" fmla="*/ 0 w 2828668"/>
                  <a:gd name="connsiteY5" fmla="*/ 1212521 h 2624680"/>
                  <a:gd name="connsiteX6" fmla="*/ 622608 w 2828668"/>
                  <a:gd name="connsiteY6" fmla="*/ 41537 h 2624680"/>
                  <a:gd name="connsiteX0" fmla="*/ 622608 w 2828668"/>
                  <a:gd name="connsiteY0" fmla="*/ 40000 h 2623143"/>
                  <a:gd name="connsiteX1" fmla="*/ 1611404 w 2828668"/>
                  <a:gd name="connsiteY1" fmla="*/ 307523 h 2623143"/>
                  <a:gd name="connsiteX2" fmla="*/ 2550488 w 2828668"/>
                  <a:gd name="connsiteY2" fmla="*/ 390541 h 2623143"/>
                  <a:gd name="connsiteX3" fmla="*/ 2824318 w 2828668"/>
                  <a:gd name="connsiteY3" fmla="*/ 1210984 h 2623143"/>
                  <a:gd name="connsiteX4" fmla="*/ 1412159 w 2828668"/>
                  <a:gd name="connsiteY4" fmla="*/ 2623143 h 2623143"/>
                  <a:gd name="connsiteX5" fmla="*/ 0 w 2828668"/>
                  <a:gd name="connsiteY5" fmla="*/ 1210984 h 2623143"/>
                  <a:gd name="connsiteX6" fmla="*/ 622608 w 2828668"/>
                  <a:gd name="connsiteY6" fmla="*/ 40000 h 2623143"/>
                  <a:gd name="connsiteX0" fmla="*/ 700429 w 2828668"/>
                  <a:gd name="connsiteY0" fmla="*/ 40684 h 2614100"/>
                  <a:gd name="connsiteX1" fmla="*/ 1611404 w 2828668"/>
                  <a:gd name="connsiteY1" fmla="*/ 298480 h 2614100"/>
                  <a:gd name="connsiteX2" fmla="*/ 2550488 w 2828668"/>
                  <a:gd name="connsiteY2" fmla="*/ 381498 h 2614100"/>
                  <a:gd name="connsiteX3" fmla="*/ 2824318 w 2828668"/>
                  <a:gd name="connsiteY3" fmla="*/ 1201941 h 2614100"/>
                  <a:gd name="connsiteX4" fmla="*/ 1412159 w 2828668"/>
                  <a:gd name="connsiteY4" fmla="*/ 2614100 h 2614100"/>
                  <a:gd name="connsiteX5" fmla="*/ 0 w 2828668"/>
                  <a:gd name="connsiteY5" fmla="*/ 1201941 h 2614100"/>
                  <a:gd name="connsiteX6" fmla="*/ 700429 w 2828668"/>
                  <a:gd name="connsiteY6" fmla="*/ 40684 h 2614100"/>
                  <a:gd name="connsiteX0" fmla="*/ 700429 w 2828668"/>
                  <a:gd name="connsiteY0" fmla="*/ 40684 h 2614100"/>
                  <a:gd name="connsiteX1" fmla="*/ 1611404 w 2828668"/>
                  <a:gd name="connsiteY1" fmla="*/ 298480 h 2614100"/>
                  <a:gd name="connsiteX2" fmla="*/ 2550488 w 2828668"/>
                  <a:gd name="connsiteY2" fmla="*/ 381498 h 2614100"/>
                  <a:gd name="connsiteX3" fmla="*/ 2824318 w 2828668"/>
                  <a:gd name="connsiteY3" fmla="*/ 1201941 h 2614100"/>
                  <a:gd name="connsiteX4" fmla="*/ 1412159 w 2828668"/>
                  <a:gd name="connsiteY4" fmla="*/ 2614100 h 2614100"/>
                  <a:gd name="connsiteX5" fmla="*/ 0 w 2828668"/>
                  <a:gd name="connsiteY5" fmla="*/ 1201941 h 2614100"/>
                  <a:gd name="connsiteX6" fmla="*/ 700429 w 2828668"/>
                  <a:gd name="connsiteY6" fmla="*/ 40684 h 2614100"/>
                  <a:gd name="connsiteX0" fmla="*/ 700429 w 2828668"/>
                  <a:gd name="connsiteY0" fmla="*/ 58876 h 2632292"/>
                  <a:gd name="connsiteX1" fmla="*/ 1611404 w 2828668"/>
                  <a:gd name="connsiteY1" fmla="*/ 316672 h 2632292"/>
                  <a:gd name="connsiteX2" fmla="*/ 2550488 w 2828668"/>
                  <a:gd name="connsiteY2" fmla="*/ 399690 h 2632292"/>
                  <a:gd name="connsiteX3" fmla="*/ 2824318 w 2828668"/>
                  <a:gd name="connsiteY3" fmla="*/ 1220133 h 2632292"/>
                  <a:gd name="connsiteX4" fmla="*/ 1412159 w 2828668"/>
                  <a:gd name="connsiteY4" fmla="*/ 2632292 h 2632292"/>
                  <a:gd name="connsiteX5" fmla="*/ 0 w 2828668"/>
                  <a:gd name="connsiteY5" fmla="*/ 1220133 h 2632292"/>
                  <a:gd name="connsiteX6" fmla="*/ 700429 w 2828668"/>
                  <a:gd name="connsiteY6" fmla="*/ 58876 h 2632292"/>
                  <a:gd name="connsiteX0" fmla="*/ 700429 w 2828668"/>
                  <a:gd name="connsiteY0" fmla="*/ 62842 h 2636258"/>
                  <a:gd name="connsiteX1" fmla="*/ 1611404 w 2828668"/>
                  <a:gd name="connsiteY1" fmla="*/ 320638 h 2636258"/>
                  <a:gd name="connsiteX2" fmla="*/ 2550488 w 2828668"/>
                  <a:gd name="connsiteY2" fmla="*/ 403656 h 2636258"/>
                  <a:gd name="connsiteX3" fmla="*/ 2824318 w 2828668"/>
                  <a:gd name="connsiteY3" fmla="*/ 1224099 h 2636258"/>
                  <a:gd name="connsiteX4" fmla="*/ 1412159 w 2828668"/>
                  <a:gd name="connsiteY4" fmla="*/ 2636258 h 2636258"/>
                  <a:gd name="connsiteX5" fmla="*/ 0 w 2828668"/>
                  <a:gd name="connsiteY5" fmla="*/ 1224099 h 2636258"/>
                  <a:gd name="connsiteX6" fmla="*/ 700429 w 2828668"/>
                  <a:gd name="connsiteY6" fmla="*/ 62842 h 2636258"/>
                  <a:gd name="connsiteX0" fmla="*/ 700429 w 2828668"/>
                  <a:gd name="connsiteY0" fmla="*/ 69115 h 2642531"/>
                  <a:gd name="connsiteX1" fmla="*/ 1591949 w 2828668"/>
                  <a:gd name="connsiteY1" fmla="*/ 278273 h 2642531"/>
                  <a:gd name="connsiteX2" fmla="*/ 2550488 w 2828668"/>
                  <a:gd name="connsiteY2" fmla="*/ 409929 h 2642531"/>
                  <a:gd name="connsiteX3" fmla="*/ 2824318 w 2828668"/>
                  <a:gd name="connsiteY3" fmla="*/ 1230372 h 2642531"/>
                  <a:gd name="connsiteX4" fmla="*/ 1412159 w 2828668"/>
                  <a:gd name="connsiteY4" fmla="*/ 2642531 h 2642531"/>
                  <a:gd name="connsiteX5" fmla="*/ 0 w 2828668"/>
                  <a:gd name="connsiteY5" fmla="*/ 1230372 h 2642531"/>
                  <a:gd name="connsiteX6" fmla="*/ 700429 w 2828668"/>
                  <a:gd name="connsiteY6" fmla="*/ 69115 h 26425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828668" h="2642531">
                    <a:moveTo>
                      <a:pt x="700429" y="69115"/>
                    </a:moveTo>
                    <a:cubicBezTo>
                      <a:pt x="1280281" y="-139827"/>
                      <a:pt x="1186329" y="182560"/>
                      <a:pt x="1591949" y="278273"/>
                    </a:cubicBezTo>
                    <a:cubicBezTo>
                      <a:pt x="1997569" y="373986"/>
                      <a:pt x="2085689" y="113438"/>
                      <a:pt x="2550488" y="409929"/>
                    </a:cubicBezTo>
                    <a:cubicBezTo>
                      <a:pt x="2752640" y="570233"/>
                      <a:pt x="2851209" y="775394"/>
                      <a:pt x="2824318" y="1230372"/>
                    </a:cubicBezTo>
                    <a:cubicBezTo>
                      <a:pt x="2775199" y="2061427"/>
                      <a:pt x="2192073" y="2642531"/>
                      <a:pt x="1412159" y="2642531"/>
                    </a:cubicBezTo>
                    <a:cubicBezTo>
                      <a:pt x="632245" y="2642531"/>
                      <a:pt x="0" y="2010286"/>
                      <a:pt x="0" y="1230372"/>
                    </a:cubicBezTo>
                    <a:cubicBezTo>
                      <a:pt x="0" y="742926"/>
                      <a:pt x="217788" y="303435"/>
                      <a:pt x="700429" y="6911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44" name="자유형: 도형 71">
                <a:extLst>
                  <a:ext uri="{FF2B5EF4-FFF2-40B4-BE49-F238E27FC236}">
                    <a16:creationId xmlns:a16="http://schemas.microsoft.com/office/drawing/2014/main" id="{DF645C38-3881-45A0-9907-BADA8FC42F51}"/>
                  </a:ext>
                </a:extLst>
              </p:cNvPr>
              <p:cNvSpPr/>
              <p:nvPr/>
            </p:nvSpPr>
            <p:spPr>
              <a:xfrm rot="15300000" flipH="1">
                <a:off x="4697268" y="953004"/>
                <a:ext cx="2262873" cy="2437350"/>
              </a:xfrm>
              <a:custGeom>
                <a:avLst/>
                <a:gdLst>
                  <a:gd name="connsiteX0" fmla="*/ 18398 w 2152544"/>
                  <a:gd name="connsiteY0" fmla="*/ 2085292 h 2318514"/>
                  <a:gd name="connsiteX1" fmla="*/ 346522 w 2152544"/>
                  <a:gd name="connsiteY1" fmla="*/ 2116479 h 2318514"/>
                  <a:gd name="connsiteX2" fmla="*/ 746650 w 2152544"/>
                  <a:gd name="connsiteY2" fmla="*/ 695365 h 2318514"/>
                  <a:gd name="connsiteX3" fmla="*/ 2106464 w 2152544"/>
                  <a:gd name="connsiteY3" fmla="*/ 160079 h 2318514"/>
                  <a:gd name="connsiteX4" fmla="*/ 2152544 w 2152544"/>
                  <a:gd name="connsiteY4" fmla="*/ 155773 h 2318514"/>
                  <a:gd name="connsiteX5" fmla="*/ 2110805 w 2152544"/>
                  <a:gd name="connsiteY5" fmla="*/ 0 h 2318514"/>
                  <a:gd name="connsiteX6" fmla="*/ 2000422 w 2152544"/>
                  <a:gd name="connsiteY6" fmla="*/ 2084 h 2318514"/>
                  <a:gd name="connsiteX7" fmla="*/ 557372 w 2152544"/>
                  <a:gd name="connsiteY7" fmla="*/ 530750 h 2318514"/>
                  <a:gd name="connsiteX8" fmla="*/ 18398 w 2152544"/>
                  <a:gd name="connsiteY8" fmla="*/ 2085292 h 2318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52544" h="2318514">
                    <a:moveTo>
                      <a:pt x="18398" y="2085292"/>
                    </a:moveTo>
                    <a:cubicBezTo>
                      <a:pt x="132841" y="2454215"/>
                      <a:pt x="372442" y="2323705"/>
                      <a:pt x="346522" y="2116479"/>
                    </a:cubicBezTo>
                    <a:cubicBezTo>
                      <a:pt x="242056" y="1512450"/>
                      <a:pt x="474156" y="950854"/>
                      <a:pt x="746650" y="695365"/>
                    </a:cubicBezTo>
                    <a:cubicBezTo>
                      <a:pt x="985082" y="471813"/>
                      <a:pt x="1665240" y="214502"/>
                      <a:pt x="2106464" y="160079"/>
                    </a:cubicBezTo>
                    <a:lnTo>
                      <a:pt x="2152544" y="155773"/>
                    </a:lnTo>
                    <a:lnTo>
                      <a:pt x="2110805" y="0"/>
                    </a:lnTo>
                    <a:lnTo>
                      <a:pt x="2000422" y="2084"/>
                    </a:lnTo>
                    <a:cubicBezTo>
                      <a:pt x="1446152" y="35321"/>
                      <a:pt x="880854" y="226300"/>
                      <a:pt x="557372" y="530750"/>
                    </a:cubicBezTo>
                    <a:cubicBezTo>
                      <a:pt x="187679" y="878694"/>
                      <a:pt x="-73108" y="1571513"/>
                      <a:pt x="18398" y="208529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45" name="자유형: 도형 72">
                <a:extLst>
                  <a:ext uri="{FF2B5EF4-FFF2-40B4-BE49-F238E27FC236}">
                    <a16:creationId xmlns:a16="http://schemas.microsoft.com/office/drawing/2014/main" id="{6408D685-E045-40F1-A064-D95048039395}"/>
                  </a:ext>
                </a:extLst>
              </p:cNvPr>
              <p:cNvSpPr/>
              <p:nvPr/>
            </p:nvSpPr>
            <p:spPr>
              <a:xfrm rot="20281495">
                <a:off x="5538768" y="3059101"/>
                <a:ext cx="2613462" cy="2642532"/>
              </a:xfrm>
              <a:custGeom>
                <a:avLst/>
                <a:gdLst>
                  <a:gd name="connsiteX0" fmla="*/ 2177283 w 2613462"/>
                  <a:gd name="connsiteY0" fmla="*/ 323073 h 2642532"/>
                  <a:gd name="connsiteX1" fmla="*/ 2335282 w 2613462"/>
                  <a:gd name="connsiteY1" fmla="*/ 409930 h 2642532"/>
                  <a:gd name="connsiteX2" fmla="*/ 2609112 w 2613462"/>
                  <a:gd name="connsiteY2" fmla="*/ 1230373 h 2642532"/>
                  <a:gd name="connsiteX3" fmla="*/ 1196953 w 2613462"/>
                  <a:gd name="connsiteY3" fmla="*/ 2642532 h 2642532"/>
                  <a:gd name="connsiteX4" fmla="*/ 25969 w 2613462"/>
                  <a:gd name="connsiteY4" fmla="*/ 2019925 h 2642532"/>
                  <a:gd name="connsiteX5" fmla="*/ 0 w 2613462"/>
                  <a:gd name="connsiteY5" fmla="*/ 1977178 h 2642532"/>
                  <a:gd name="connsiteX6" fmla="*/ 52970 w 2613462"/>
                  <a:gd name="connsiteY6" fmla="*/ 1957707 h 2642532"/>
                  <a:gd name="connsiteX7" fmla="*/ 878304 w 2613462"/>
                  <a:gd name="connsiteY7" fmla="*/ 1131700 h 2642532"/>
                  <a:gd name="connsiteX8" fmla="*/ 934359 w 2613462"/>
                  <a:gd name="connsiteY8" fmla="*/ 219950 h 2642532"/>
                  <a:gd name="connsiteX9" fmla="*/ 757798 w 2613462"/>
                  <a:gd name="connsiteY9" fmla="*/ 18822 h 2642532"/>
                  <a:gd name="connsiteX10" fmla="*/ 738979 w 2613462"/>
                  <a:gd name="connsiteY10" fmla="*/ 4034 h 2642532"/>
                  <a:gd name="connsiteX11" fmla="*/ 748059 w 2613462"/>
                  <a:gd name="connsiteY11" fmla="*/ 2628 h 2642532"/>
                  <a:gd name="connsiteX12" fmla="*/ 1376743 w 2613462"/>
                  <a:gd name="connsiteY12" fmla="*/ 278274 h 2642532"/>
                  <a:gd name="connsiteX13" fmla="*/ 2177283 w 2613462"/>
                  <a:gd name="connsiteY13" fmla="*/ 323073 h 26425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613462" h="2642532">
                    <a:moveTo>
                      <a:pt x="2177283" y="323073"/>
                    </a:moveTo>
                    <a:cubicBezTo>
                      <a:pt x="2224968" y="344511"/>
                      <a:pt x="2277182" y="372869"/>
                      <a:pt x="2335282" y="409930"/>
                    </a:cubicBezTo>
                    <a:cubicBezTo>
                      <a:pt x="2537434" y="570234"/>
                      <a:pt x="2636003" y="775395"/>
                      <a:pt x="2609112" y="1230373"/>
                    </a:cubicBezTo>
                    <a:cubicBezTo>
                      <a:pt x="2559993" y="2061428"/>
                      <a:pt x="1976867" y="2642532"/>
                      <a:pt x="1196953" y="2642532"/>
                    </a:cubicBezTo>
                    <a:cubicBezTo>
                      <a:pt x="709507" y="2642532"/>
                      <a:pt x="279744" y="2395561"/>
                      <a:pt x="25969" y="2019925"/>
                    </a:cubicBezTo>
                    <a:lnTo>
                      <a:pt x="0" y="1977178"/>
                    </a:lnTo>
                    <a:lnTo>
                      <a:pt x="52970" y="1957707"/>
                    </a:lnTo>
                    <a:cubicBezTo>
                      <a:pt x="395707" y="1812253"/>
                      <a:pt x="690033" y="1528956"/>
                      <a:pt x="878304" y="1131700"/>
                    </a:cubicBezTo>
                    <a:cubicBezTo>
                      <a:pt x="1084449" y="696728"/>
                      <a:pt x="1068992" y="456841"/>
                      <a:pt x="934359" y="219950"/>
                    </a:cubicBezTo>
                    <a:cubicBezTo>
                      <a:pt x="870975" y="131062"/>
                      <a:pt x="812823" y="66588"/>
                      <a:pt x="757798" y="18822"/>
                    </a:cubicBezTo>
                    <a:lnTo>
                      <a:pt x="738979" y="4034"/>
                    </a:lnTo>
                    <a:lnTo>
                      <a:pt x="748059" y="2628"/>
                    </a:lnTo>
                    <a:cubicBezTo>
                      <a:pt x="1047406" y="-26900"/>
                      <a:pt x="1047177" y="200507"/>
                      <a:pt x="1376743" y="278274"/>
                    </a:cubicBezTo>
                    <a:cubicBezTo>
                      <a:pt x="1731660" y="362023"/>
                      <a:pt x="1843492" y="173009"/>
                      <a:pt x="2177283" y="32307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46" name="자유형: 도형 73">
                <a:extLst>
                  <a:ext uri="{FF2B5EF4-FFF2-40B4-BE49-F238E27FC236}">
                    <a16:creationId xmlns:a16="http://schemas.microsoft.com/office/drawing/2014/main" id="{669B4E06-BE89-4F84-9978-C67AD63850A3}"/>
                  </a:ext>
                </a:extLst>
              </p:cNvPr>
              <p:cNvSpPr/>
              <p:nvPr/>
            </p:nvSpPr>
            <p:spPr>
              <a:xfrm rot="12600000" flipH="1">
                <a:off x="5404406" y="1307417"/>
                <a:ext cx="1728031" cy="1861269"/>
              </a:xfrm>
              <a:custGeom>
                <a:avLst/>
                <a:gdLst>
                  <a:gd name="connsiteX0" fmla="*/ 18398 w 2152544"/>
                  <a:gd name="connsiteY0" fmla="*/ 2085292 h 2318514"/>
                  <a:gd name="connsiteX1" fmla="*/ 346522 w 2152544"/>
                  <a:gd name="connsiteY1" fmla="*/ 2116479 h 2318514"/>
                  <a:gd name="connsiteX2" fmla="*/ 746650 w 2152544"/>
                  <a:gd name="connsiteY2" fmla="*/ 695365 h 2318514"/>
                  <a:gd name="connsiteX3" fmla="*/ 2106464 w 2152544"/>
                  <a:gd name="connsiteY3" fmla="*/ 160079 h 2318514"/>
                  <a:gd name="connsiteX4" fmla="*/ 2152544 w 2152544"/>
                  <a:gd name="connsiteY4" fmla="*/ 155773 h 2318514"/>
                  <a:gd name="connsiteX5" fmla="*/ 2110805 w 2152544"/>
                  <a:gd name="connsiteY5" fmla="*/ 0 h 2318514"/>
                  <a:gd name="connsiteX6" fmla="*/ 2000422 w 2152544"/>
                  <a:gd name="connsiteY6" fmla="*/ 2084 h 2318514"/>
                  <a:gd name="connsiteX7" fmla="*/ 557372 w 2152544"/>
                  <a:gd name="connsiteY7" fmla="*/ 530750 h 2318514"/>
                  <a:gd name="connsiteX8" fmla="*/ 18398 w 2152544"/>
                  <a:gd name="connsiteY8" fmla="*/ 2085292 h 2318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52544" h="2318514">
                    <a:moveTo>
                      <a:pt x="18398" y="2085292"/>
                    </a:moveTo>
                    <a:cubicBezTo>
                      <a:pt x="132841" y="2454215"/>
                      <a:pt x="372442" y="2323705"/>
                      <a:pt x="346522" y="2116479"/>
                    </a:cubicBezTo>
                    <a:cubicBezTo>
                      <a:pt x="242056" y="1512450"/>
                      <a:pt x="474156" y="950854"/>
                      <a:pt x="746650" y="695365"/>
                    </a:cubicBezTo>
                    <a:cubicBezTo>
                      <a:pt x="985082" y="471813"/>
                      <a:pt x="1665240" y="214502"/>
                      <a:pt x="2106464" y="160079"/>
                    </a:cubicBezTo>
                    <a:lnTo>
                      <a:pt x="2152544" y="155773"/>
                    </a:lnTo>
                    <a:lnTo>
                      <a:pt x="2110805" y="0"/>
                    </a:lnTo>
                    <a:lnTo>
                      <a:pt x="2000422" y="2084"/>
                    </a:lnTo>
                    <a:cubicBezTo>
                      <a:pt x="1446152" y="35321"/>
                      <a:pt x="880854" y="226300"/>
                      <a:pt x="557372" y="530750"/>
                    </a:cubicBezTo>
                    <a:cubicBezTo>
                      <a:pt x="187679" y="878694"/>
                      <a:pt x="-73108" y="1571513"/>
                      <a:pt x="18398" y="208529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47" name="Teardrop 3">
                <a:extLst>
                  <a:ext uri="{FF2B5EF4-FFF2-40B4-BE49-F238E27FC236}">
                    <a16:creationId xmlns:a16="http://schemas.microsoft.com/office/drawing/2014/main" id="{9A15CEB2-2916-4389-B67B-5D3CBDFEE47E}"/>
                  </a:ext>
                </a:extLst>
              </p:cNvPr>
              <p:cNvSpPr/>
              <p:nvPr/>
            </p:nvSpPr>
            <p:spPr>
              <a:xfrm rot="20810195" flipH="1">
                <a:off x="3922253" y="428041"/>
                <a:ext cx="1852466" cy="1002062"/>
              </a:xfrm>
              <a:custGeom>
                <a:avLst/>
                <a:gdLst/>
                <a:ahLst/>
                <a:cxnLst/>
                <a:rect l="l" t="t" r="r" b="b"/>
                <a:pathLst>
                  <a:path w="1490464" h="1490465">
                    <a:moveTo>
                      <a:pt x="745232" y="0"/>
                    </a:moveTo>
                    <a:lnTo>
                      <a:pt x="1490464" y="0"/>
                    </a:lnTo>
                    <a:lnTo>
                      <a:pt x="1490464" y="745232"/>
                    </a:lnTo>
                    <a:lnTo>
                      <a:pt x="1490464" y="745233"/>
                    </a:lnTo>
                    <a:lnTo>
                      <a:pt x="1490464" y="745233"/>
                    </a:lnTo>
                    <a:cubicBezTo>
                      <a:pt x="1490464" y="1156813"/>
                      <a:pt x="1156812" y="1490465"/>
                      <a:pt x="745232" y="1490465"/>
                    </a:cubicBezTo>
                    <a:lnTo>
                      <a:pt x="0" y="1490465"/>
                    </a:lnTo>
                    <a:lnTo>
                      <a:pt x="0" y="745233"/>
                    </a:lnTo>
                    <a:lnTo>
                      <a:pt x="0" y="745233"/>
                    </a:lnTo>
                    <a:cubicBezTo>
                      <a:pt x="0" y="333652"/>
                      <a:pt x="333652" y="0"/>
                      <a:pt x="745232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1848" name="Freeform: Shape 1847">
              <a:extLst>
                <a:ext uri="{FF2B5EF4-FFF2-40B4-BE49-F238E27FC236}">
                  <a16:creationId xmlns:a16="http://schemas.microsoft.com/office/drawing/2014/main" id="{6ED20B11-69FB-4B60-8AFF-4F89BC61F1B6}"/>
                </a:ext>
              </a:extLst>
            </p:cNvPr>
            <p:cNvSpPr/>
            <p:nvPr/>
          </p:nvSpPr>
          <p:spPr>
            <a:xfrm rot="18811090">
              <a:off x="7312019" y="3550407"/>
              <a:ext cx="306019" cy="474630"/>
            </a:xfrm>
            <a:custGeom>
              <a:avLst/>
              <a:gdLst>
                <a:gd name="connsiteX0" fmla="*/ 681670 w 819987"/>
                <a:gd name="connsiteY0" fmla="*/ 4462 h 1271787"/>
                <a:gd name="connsiteX1" fmla="*/ 702015 w 819987"/>
                <a:gd name="connsiteY1" fmla="*/ 59236 h 1271787"/>
                <a:gd name="connsiteX2" fmla="*/ 662891 w 819987"/>
                <a:gd name="connsiteY2" fmla="*/ 189911 h 1271787"/>
                <a:gd name="connsiteX3" fmla="*/ 676975 w 819987"/>
                <a:gd name="connsiteY3" fmla="*/ 236076 h 1271787"/>
                <a:gd name="connsiteX4" fmla="*/ 681670 w 819987"/>
                <a:gd name="connsiteY4" fmla="*/ 291633 h 1271787"/>
                <a:gd name="connsiteX5" fmla="*/ 662891 w 819987"/>
                <a:gd name="connsiteY5" fmla="*/ 304935 h 1271787"/>
                <a:gd name="connsiteX6" fmla="*/ 499353 w 819987"/>
                <a:gd name="connsiteY6" fmla="*/ 481775 h 1271787"/>
                <a:gd name="connsiteX7" fmla="*/ 366331 w 819987"/>
                <a:gd name="connsiteY7" fmla="*/ 777553 h 1271787"/>
                <a:gd name="connsiteX8" fmla="*/ 402325 w 819987"/>
                <a:gd name="connsiteY8" fmla="*/ 752514 h 1271787"/>
                <a:gd name="connsiteX9" fmla="*/ 515002 w 819987"/>
                <a:gd name="connsiteY9" fmla="*/ 545157 h 1271787"/>
                <a:gd name="connsiteX10" fmla="*/ 550996 w 819987"/>
                <a:gd name="connsiteY10" fmla="*/ 433262 h 1271787"/>
                <a:gd name="connsiteX11" fmla="*/ 602640 w 819987"/>
                <a:gd name="connsiteY11" fmla="*/ 412135 h 1271787"/>
                <a:gd name="connsiteX12" fmla="*/ 637851 w 819987"/>
                <a:gd name="connsiteY12" fmla="*/ 404310 h 1271787"/>
                <a:gd name="connsiteX13" fmla="*/ 754441 w 819987"/>
                <a:gd name="connsiteY13" fmla="*/ 340929 h 1271787"/>
                <a:gd name="connsiteX14" fmla="*/ 812345 w 819987"/>
                <a:gd name="connsiteY14" fmla="*/ 338582 h 1271787"/>
                <a:gd name="connsiteX15" fmla="*/ 801390 w 819987"/>
                <a:gd name="connsiteY15" fmla="*/ 399615 h 1271787"/>
                <a:gd name="connsiteX16" fmla="*/ 730184 w 819987"/>
                <a:gd name="connsiteY16" fmla="*/ 492730 h 1271787"/>
                <a:gd name="connsiteX17" fmla="*/ 733314 w 819987"/>
                <a:gd name="connsiteY17" fmla="*/ 541244 h 1271787"/>
                <a:gd name="connsiteX18" fmla="*/ 723924 w 819987"/>
                <a:gd name="connsiteY18" fmla="*/ 600712 h 1271787"/>
                <a:gd name="connsiteX19" fmla="*/ 651936 w 819987"/>
                <a:gd name="connsiteY19" fmla="*/ 619492 h 1271787"/>
                <a:gd name="connsiteX20" fmla="*/ 381198 w 819987"/>
                <a:gd name="connsiteY20" fmla="*/ 809635 h 1271787"/>
                <a:gd name="connsiteX21" fmla="*/ 375327 w 819987"/>
                <a:gd name="connsiteY21" fmla="*/ 819822 h 1271787"/>
                <a:gd name="connsiteX22" fmla="*/ 376929 w 819987"/>
                <a:gd name="connsiteY22" fmla="*/ 820431 h 1271787"/>
                <a:gd name="connsiteX23" fmla="*/ 376910 w 819987"/>
                <a:gd name="connsiteY23" fmla="*/ 821763 h 1271787"/>
                <a:gd name="connsiteX24" fmla="*/ 391778 w 819987"/>
                <a:gd name="connsiteY24" fmla="*/ 835945 h 1271787"/>
                <a:gd name="connsiteX25" fmla="*/ 485675 w 819987"/>
                <a:gd name="connsiteY25" fmla="*/ 899326 h 1271787"/>
                <a:gd name="connsiteX26" fmla="*/ 545926 w 819987"/>
                <a:gd name="connsiteY26" fmla="*/ 1071472 h 1271787"/>
                <a:gd name="connsiteX27" fmla="*/ 374563 w 819987"/>
                <a:gd name="connsiteY27" fmla="*/ 1217013 h 1271787"/>
                <a:gd name="connsiteX28" fmla="*/ 253278 w 819987"/>
                <a:gd name="connsiteY28" fmla="*/ 1219360 h 1271787"/>
                <a:gd name="connsiteX29" fmla="*/ 155468 w 819987"/>
                <a:gd name="connsiteY29" fmla="*/ 1271787 h 1271787"/>
                <a:gd name="connsiteX30" fmla="*/ 18534 w 819987"/>
                <a:gd name="connsiteY30" fmla="*/ 1004960 h 1271787"/>
                <a:gd name="connsiteX31" fmla="*/ 149991 w 819987"/>
                <a:gd name="connsiteY31" fmla="*/ 787431 h 1271787"/>
                <a:gd name="connsiteX32" fmla="*/ 274405 w 819987"/>
                <a:gd name="connsiteY32" fmla="*/ 796039 h 1271787"/>
                <a:gd name="connsiteX33" fmla="*/ 305509 w 819987"/>
                <a:gd name="connsiteY33" fmla="*/ 794473 h 1271787"/>
                <a:gd name="connsiteX34" fmla="*/ 306070 w 819987"/>
                <a:gd name="connsiteY34" fmla="*/ 793492 h 1271787"/>
                <a:gd name="connsiteX35" fmla="*/ 307896 w 819987"/>
                <a:gd name="connsiteY35" fmla="*/ 794186 h 1271787"/>
                <a:gd name="connsiteX36" fmla="*/ 310066 w 819987"/>
                <a:gd name="connsiteY36" fmla="*/ 790391 h 1271787"/>
                <a:gd name="connsiteX37" fmla="*/ 312340 w 819987"/>
                <a:gd name="connsiteY37" fmla="*/ 772076 h 1271787"/>
                <a:gd name="connsiteX38" fmla="*/ 225484 w 819987"/>
                <a:gd name="connsiteY38" fmla="*/ 410570 h 1271787"/>
                <a:gd name="connsiteX39" fmla="*/ 192620 w 819987"/>
                <a:gd name="connsiteY39" fmla="*/ 348754 h 1271787"/>
                <a:gd name="connsiteX40" fmla="*/ 219225 w 819987"/>
                <a:gd name="connsiteY40" fmla="*/ 311977 h 1271787"/>
                <a:gd name="connsiteX41" fmla="*/ 256784 w 819987"/>
                <a:gd name="connsiteY41" fmla="*/ 272854 h 1271787"/>
                <a:gd name="connsiteX42" fmla="*/ 265391 w 819987"/>
                <a:gd name="connsiteY42" fmla="*/ 136702 h 1271787"/>
                <a:gd name="connsiteX43" fmla="*/ 291995 w 819987"/>
                <a:gd name="connsiteY43" fmla="*/ 101490 h 1271787"/>
                <a:gd name="connsiteX44" fmla="*/ 329554 w 819987"/>
                <a:gd name="connsiteY44" fmla="*/ 124964 h 1271787"/>
                <a:gd name="connsiteX45" fmla="*/ 382763 w 819987"/>
                <a:gd name="connsiteY45" fmla="*/ 258769 h 1271787"/>
                <a:gd name="connsiteX46" fmla="*/ 420322 w 819987"/>
                <a:gd name="connsiteY46" fmla="*/ 295545 h 1271787"/>
                <a:gd name="connsiteX47" fmla="*/ 440666 w 819987"/>
                <a:gd name="connsiteY47" fmla="*/ 329974 h 1271787"/>
                <a:gd name="connsiteX48" fmla="*/ 397630 w 819987"/>
                <a:gd name="connsiteY48" fmla="*/ 434044 h 1271787"/>
                <a:gd name="connsiteX49" fmla="*/ 337379 w 819987"/>
                <a:gd name="connsiteY49" fmla="*/ 724345 h 1271787"/>
                <a:gd name="connsiteX50" fmla="*/ 350681 w 819987"/>
                <a:gd name="connsiteY50" fmla="*/ 748602 h 1271787"/>
                <a:gd name="connsiteX51" fmla="*/ 462576 w 819987"/>
                <a:gd name="connsiteY51" fmla="*/ 246249 h 1271787"/>
                <a:gd name="connsiteX52" fmla="*/ 461011 w 819987"/>
                <a:gd name="connsiteY52" fmla="*/ 195388 h 1271787"/>
                <a:gd name="connsiteX53" fmla="*/ 502483 w 819987"/>
                <a:gd name="connsiteY53" fmla="*/ 156263 h 1271787"/>
                <a:gd name="connsiteX54" fmla="*/ 530652 w 819987"/>
                <a:gd name="connsiteY54" fmla="*/ 134354 h 1271787"/>
                <a:gd name="connsiteX55" fmla="*/ 626114 w 819987"/>
                <a:gd name="connsiteY55" fmla="*/ 21677 h 1271787"/>
                <a:gd name="connsiteX56" fmla="*/ 681670 w 819987"/>
                <a:gd name="connsiteY56" fmla="*/ 4462 h 1271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819987" h="1271787">
                  <a:moveTo>
                    <a:pt x="681670" y="4462"/>
                  </a:moveTo>
                  <a:cubicBezTo>
                    <a:pt x="702797" y="16200"/>
                    <a:pt x="704363" y="38109"/>
                    <a:pt x="702015" y="59236"/>
                  </a:cubicBezTo>
                  <a:cubicBezTo>
                    <a:pt x="698103" y="105403"/>
                    <a:pt x="681670" y="147657"/>
                    <a:pt x="662891" y="189911"/>
                  </a:cubicBezTo>
                  <a:cubicBezTo>
                    <a:pt x="653501" y="211037"/>
                    <a:pt x="651936" y="224340"/>
                    <a:pt x="676975" y="236076"/>
                  </a:cubicBezTo>
                  <a:cubicBezTo>
                    <a:pt x="705927" y="249379"/>
                    <a:pt x="704363" y="271288"/>
                    <a:pt x="681670" y="291633"/>
                  </a:cubicBezTo>
                  <a:cubicBezTo>
                    <a:pt x="676193" y="297110"/>
                    <a:pt x="669933" y="302588"/>
                    <a:pt x="662891" y="304935"/>
                  </a:cubicBezTo>
                  <a:cubicBezTo>
                    <a:pt x="580731" y="338582"/>
                    <a:pt x="537694" y="407440"/>
                    <a:pt x="499353" y="481775"/>
                  </a:cubicBezTo>
                  <a:cubicBezTo>
                    <a:pt x="450839" y="577238"/>
                    <a:pt x="406237" y="673484"/>
                    <a:pt x="366331" y="777553"/>
                  </a:cubicBezTo>
                  <a:cubicBezTo>
                    <a:pt x="385893" y="775206"/>
                    <a:pt x="393717" y="761903"/>
                    <a:pt x="402325" y="752514"/>
                  </a:cubicBezTo>
                  <a:cubicBezTo>
                    <a:pt x="457099" y="693045"/>
                    <a:pt x="493093" y="622622"/>
                    <a:pt x="515002" y="545157"/>
                  </a:cubicBezTo>
                  <a:cubicBezTo>
                    <a:pt x="525174" y="507598"/>
                    <a:pt x="532999" y="468474"/>
                    <a:pt x="550996" y="433262"/>
                  </a:cubicBezTo>
                  <a:cubicBezTo>
                    <a:pt x="561168" y="412135"/>
                    <a:pt x="574471" y="393356"/>
                    <a:pt x="602640" y="412135"/>
                  </a:cubicBezTo>
                  <a:cubicBezTo>
                    <a:pt x="616725" y="421525"/>
                    <a:pt x="626897" y="410570"/>
                    <a:pt x="637851" y="404310"/>
                  </a:cubicBezTo>
                  <a:cubicBezTo>
                    <a:pt x="675410" y="381618"/>
                    <a:pt x="712969" y="356579"/>
                    <a:pt x="754441" y="340929"/>
                  </a:cubicBezTo>
                  <a:cubicBezTo>
                    <a:pt x="773221" y="333887"/>
                    <a:pt x="795912" y="319802"/>
                    <a:pt x="812345" y="338582"/>
                  </a:cubicBezTo>
                  <a:cubicBezTo>
                    <a:pt x="830341" y="358926"/>
                    <a:pt x="812345" y="380836"/>
                    <a:pt x="801390" y="399615"/>
                  </a:cubicBezTo>
                  <a:cubicBezTo>
                    <a:pt x="781828" y="434045"/>
                    <a:pt x="757571" y="464561"/>
                    <a:pt x="730184" y="492730"/>
                  </a:cubicBezTo>
                  <a:cubicBezTo>
                    <a:pt x="712188" y="511510"/>
                    <a:pt x="709057" y="524029"/>
                    <a:pt x="733314" y="541244"/>
                  </a:cubicBezTo>
                  <a:cubicBezTo>
                    <a:pt x="767743" y="566283"/>
                    <a:pt x="763831" y="585846"/>
                    <a:pt x="723924" y="600712"/>
                  </a:cubicBezTo>
                  <a:cubicBezTo>
                    <a:pt x="700450" y="609320"/>
                    <a:pt x="676193" y="615580"/>
                    <a:pt x="651936" y="619492"/>
                  </a:cubicBezTo>
                  <a:cubicBezTo>
                    <a:pt x="529087" y="636707"/>
                    <a:pt x="453186" y="720432"/>
                    <a:pt x="381198" y="809635"/>
                  </a:cubicBezTo>
                  <a:lnTo>
                    <a:pt x="375327" y="819822"/>
                  </a:lnTo>
                  <a:lnTo>
                    <a:pt x="376929" y="820431"/>
                  </a:lnTo>
                  <a:lnTo>
                    <a:pt x="376910" y="821763"/>
                  </a:lnTo>
                  <a:cubicBezTo>
                    <a:pt x="378671" y="827142"/>
                    <a:pt x="383952" y="831642"/>
                    <a:pt x="391778" y="835945"/>
                  </a:cubicBezTo>
                  <a:cubicBezTo>
                    <a:pt x="424642" y="853942"/>
                    <a:pt x="457506" y="873504"/>
                    <a:pt x="485675" y="899326"/>
                  </a:cubicBezTo>
                  <a:cubicBezTo>
                    <a:pt x="536536" y="946275"/>
                    <a:pt x="574095" y="999484"/>
                    <a:pt x="545926" y="1071472"/>
                  </a:cubicBezTo>
                  <a:cubicBezTo>
                    <a:pt x="515409" y="1149720"/>
                    <a:pt x="466112" y="1209971"/>
                    <a:pt x="374563" y="1217013"/>
                  </a:cubicBezTo>
                  <a:cubicBezTo>
                    <a:pt x="334656" y="1220143"/>
                    <a:pt x="293967" y="1216230"/>
                    <a:pt x="253278" y="1219360"/>
                  </a:cubicBezTo>
                  <a:cubicBezTo>
                    <a:pt x="215719" y="1222490"/>
                    <a:pt x="172683" y="1220143"/>
                    <a:pt x="155468" y="1271787"/>
                  </a:cubicBezTo>
                  <a:cubicBezTo>
                    <a:pt x="126516" y="1173194"/>
                    <a:pt x="60788" y="1094946"/>
                    <a:pt x="18534" y="1004960"/>
                  </a:cubicBezTo>
                  <a:cubicBezTo>
                    <a:pt x="-33110" y="893848"/>
                    <a:pt x="27142" y="796039"/>
                    <a:pt x="149991" y="787431"/>
                  </a:cubicBezTo>
                  <a:cubicBezTo>
                    <a:pt x="191462" y="784301"/>
                    <a:pt x="233716" y="784301"/>
                    <a:pt x="274405" y="796039"/>
                  </a:cubicBezTo>
                  <a:cubicBezTo>
                    <a:pt x="289664" y="800342"/>
                    <a:pt x="299445" y="799755"/>
                    <a:pt x="305509" y="794473"/>
                  </a:cubicBezTo>
                  <a:lnTo>
                    <a:pt x="306070" y="793492"/>
                  </a:lnTo>
                  <a:lnTo>
                    <a:pt x="307896" y="794186"/>
                  </a:lnTo>
                  <a:lnTo>
                    <a:pt x="310066" y="790391"/>
                  </a:lnTo>
                  <a:cubicBezTo>
                    <a:pt x="311459" y="785427"/>
                    <a:pt x="312144" y="779314"/>
                    <a:pt x="312340" y="772076"/>
                  </a:cubicBezTo>
                  <a:cubicBezTo>
                    <a:pt x="317817" y="642966"/>
                    <a:pt x="303733" y="519334"/>
                    <a:pt x="225484" y="410570"/>
                  </a:cubicBezTo>
                  <a:cubicBezTo>
                    <a:pt x="212182" y="391791"/>
                    <a:pt x="202010" y="369881"/>
                    <a:pt x="192620" y="348754"/>
                  </a:cubicBezTo>
                  <a:cubicBezTo>
                    <a:pt x="182448" y="324497"/>
                    <a:pt x="192621" y="308065"/>
                    <a:pt x="219225" y="311977"/>
                  </a:cubicBezTo>
                  <a:cubicBezTo>
                    <a:pt x="254436" y="317454"/>
                    <a:pt x="258349" y="301023"/>
                    <a:pt x="256784" y="272854"/>
                  </a:cubicBezTo>
                  <a:cubicBezTo>
                    <a:pt x="255219" y="227470"/>
                    <a:pt x="253654" y="181303"/>
                    <a:pt x="265391" y="136702"/>
                  </a:cubicBezTo>
                  <a:cubicBezTo>
                    <a:pt x="269304" y="121052"/>
                    <a:pt x="273215" y="104620"/>
                    <a:pt x="291995" y="101490"/>
                  </a:cubicBezTo>
                  <a:cubicBezTo>
                    <a:pt x="309992" y="98360"/>
                    <a:pt x="320947" y="111663"/>
                    <a:pt x="329554" y="124964"/>
                  </a:cubicBezTo>
                  <a:cubicBezTo>
                    <a:pt x="356158" y="165653"/>
                    <a:pt x="369461" y="212602"/>
                    <a:pt x="382763" y="258769"/>
                  </a:cubicBezTo>
                  <a:cubicBezTo>
                    <a:pt x="388241" y="279113"/>
                    <a:pt x="393717" y="294763"/>
                    <a:pt x="420322" y="295545"/>
                  </a:cubicBezTo>
                  <a:cubicBezTo>
                    <a:pt x="441449" y="296328"/>
                    <a:pt x="443796" y="312759"/>
                    <a:pt x="440666" y="329974"/>
                  </a:cubicBezTo>
                  <a:cubicBezTo>
                    <a:pt x="434407" y="368316"/>
                    <a:pt x="416410" y="401180"/>
                    <a:pt x="397630" y="434044"/>
                  </a:cubicBezTo>
                  <a:cubicBezTo>
                    <a:pt x="345987" y="524029"/>
                    <a:pt x="331902" y="622622"/>
                    <a:pt x="337379" y="724345"/>
                  </a:cubicBezTo>
                  <a:cubicBezTo>
                    <a:pt x="337379" y="730604"/>
                    <a:pt x="336597" y="739212"/>
                    <a:pt x="350681" y="748602"/>
                  </a:cubicBezTo>
                  <a:cubicBezTo>
                    <a:pt x="412497" y="584281"/>
                    <a:pt x="494658" y="428567"/>
                    <a:pt x="462576" y="246249"/>
                  </a:cubicBezTo>
                  <a:cubicBezTo>
                    <a:pt x="459446" y="229817"/>
                    <a:pt x="459446" y="212602"/>
                    <a:pt x="461011" y="195388"/>
                  </a:cubicBezTo>
                  <a:cubicBezTo>
                    <a:pt x="462576" y="170348"/>
                    <a:pt x="456316" y="136702"/>
                    <a:pt x="502483" y="156263"/>
                  </a:cubicBezTo>
                  <a:cubicBezTo>
                    <a:pt x="518132" y="162523"/>
                    <a:pt x="523609" y="144527"/>
                    <a:pt x="530652" y="134354"/>
                  </a:cubicBezTo>
                  <a:cubicBezTo>
                    <a:pt x="559603" y="93665"/>
                    <a:pt x="588555" y="53759"/>
                    <a:pt x="626114" y="21677"/>
                  </a:cubicBezTo>
                  <a:cubicBezTo>
                    <a:pt x="641764" y="8375"/>
                    <a:pt x="658196" y="-8058"/>
                    <a:pt x="681670" y="4462"/>
                  </a:cubicBezTo>
                  <a:close/>
                </a:path>
              </a:pathLst>
            </a:custGeom>
            <a:solidFill>
              <a:schemeClr val="bg1"/>
            </a:solidFill>
            <a:ln w="6256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grpSp>
          <p:nvGrpSpPr>
            <p:cNvPr id="1849" name="그룹 125">
              <a:extLst>
                <a:ext uri="{FF2B5EF4-FFF2-40B4-BE49-F238E27FC236}">
                  <a16:creationId xmlns:a16="http://schemas.microsoft.com/office/drawing/2014/main" id="{BCEEA695-C8B4-4E28-B205-84CF9EFC99E3}"/>
                </a:ext>
              </a:extLst>
            </p:cNvPr>
            <p:cNvGrpSpPr/>
            <p:nvPr/>
          </p:nvGrpSpPr>
          <p:grpSpPr>
            <a:xfrm>
              <a:off x="5645609" y="3558687"/>
              <a:ext cx="271711" cy="380066"/>
              <a:chOff x="1019786" y="3002376"/>
              <a:chExt cx="2531613" cy="3541196"/>
            </a:xfrm>
            <a:solidFill>
              <a:schemeClr val="bg1"/>
            </a:solidFill>
          </p:grpSpPr>
          <p:sp>
            <p:nvSpPr>
              <p:cNvPr id="1850" name="사각형: 둥근 모서리 132">
                <a:extLst>
                  <a:ext uri="{FF2B5EF4-FFF2-40B4-BE49-F238E27FC236}">
                    <a16:creationId xmlns:a16="http://schemas.microsoft.com/office/drawing/2014/main" id="{8B0D8AC1-7DAE-4990-9A1E-388192431324}"/>
                  </a:ext>
                </a:extLst>
              </p:cNvPr>
              <p:cNvSpPr/>
              <p:nvPr/>
            </p:nvSpPr>
            <p:spPr>
              <a:xfrm>
                <a:off x="1719599" y="3938796"/>
                <a:ext cx="1084494" cy="2604776"/>
              </a:xfrm>
              <a:custGeom>
                <a:avLst/>
                <a:gdLst>
                  <a:gd name="connsiteX0" fmla="*/ 0 w 626166"/>
                  <a:gd name="connsiteY0" fmla="*/ 293202 h 1175728"/>
                  <a:gd name="connsiteX1" fmla="*/ 293202 w 626166"/>
                  <a:gd name="connsiteY1" fmla="*/ 0 h 1175728"/>
                  <a:gd name="connsiteX2" fmla="*/ 332964 w 626166"/>
                  <a:gd name="connsiteY2" fmla="*/ 0 h 1175728"/>
                  <a:gd name="connsiteX3" fmla="*/ 626166 w 626166"/>
                  <a:gd name="connsiteY3" fmla="*/ 293202 h 1175728"/>
                  <a:gd name="connsiteX4" fmla="*/ 626166 w 626166"/>
                  <a:gd name="connsiteY4" fmla="*/ 882526 h 1175728"/>
                  <a:gd name="connsiteX5" fmla="*/ 332964 w 626166"/>
                  <a:gd name="connsiteY5" fmla="*/ 1175728 h 1175728"/>
                  <a:gd name="connsiteX6" fmla="*/ 293202 w 626166"/>
                  <a:gd name="connsiteY6" fmla="*/ 1175728 h 1175728"/>
                  <a:gd name="connsiteX7" fmla="*/ 0 w 626166"/>
                  <a:gd name="connsiteY7" fmla="*/ 882526 h 1175728"/>
                  <a:gd name="connsiteX8" fmla="*/ 0 w 626166"/>
                  <a:gd name="connsiteY8" fmla="*/ 293202 h 1175728"/>
                  <a:gd name="connsiteX0" fmla="*/ 0 w 626166"/>
                  <a:gd name="connsiteY0" fmla="*/ 303142 h 1185668"/>
                  <a:gd name="connsiteX1" fmla="*/ 293202 w 626166"/>
                  <a:gd name="connsiteY1" fmla="*/ 9940 h 1185668"/>
                  <a:gd name="connsiteX2" fmla="*/ 382660 w 626166"/>
                  <a:gd name="connsiteY2" fmla="*/ 0 h 1185668"/>
                  <a:gd name="connsiteX3" fmla="*/ 626166 w 626166"/>
                  <a:gd name="connsiteY3" fmla="*/ 303142 h 1185668"/>
                  <a:gd name="connsiteX4" fmla="*/ 626166 w 626166"/>
                  <a:gd name="connsiteY4" fmla="*/ 892466 h 1185668"/>
                  <a:gd name="connsiteX5" fmla="*/ 332964 w 626166"/>
                  <a:gd name="connsiteY5" fmla="*/ 1185668 h 1185668"/>
                  <a:gd name="connsiteX6" fmla="*/ 293202 w 626166"/>
                  <a:gd name="connsiteY6" fmla="*/ 1185668 h 1185668"/>
                  <a:gd name="connsiteX7" fmla="*/ 0 w 626166"/>
                  <a:gd name="connsiteY7" fmla="*/ 892466 h 1185668"/>
                  <a:gd name="connsiteX8" fmla="*/ 0 w 626166"/>
                  <a:gd name="connsiteY8" fmla="*/ 303142 h 1185668"/>
                  <a:gd name="connsiteX0" fmla="*/ 0 w 626166"/>
                  <a:gd name="connsiteY0" fmla="*/ 303142 h 1185668"/>
                  <a:gd name="connsiteX1" fmla="*/ 233567 w 626166"/>
                  <a:gd name="connsiteY1" fmla="*/ 1 h 1185668"/>
                  <a:gd name="connsiteX2" fmla="*/ 382660 w 626166"/>
                  <a:gd name="connsiteY2" fmla="*/ 0 h 1185668"/>
                  <a:gd name="connsiteX3" fmla="*/ 626166 w 626166"/>
                  <a:gd name="connsiteY3" fmla="*/ 303142 h 1185668"/>
                  <a:gd name="connsiteX4" fmla="*/ 626166 w 626166"/>
                  <a:gd name="connsiteY4" fmla="*/ 892466 h 1185668"/>
                  <a:gd name="connsiteX5" fmla="*/ 332964 w 626166"/>
                  <a:gd name="connsiteY5" fmla="*/ 1185668 h 1185668"/>
                  <a:gd name="connsiteX6" fmla="*/ 293202 w 626166"/>
                  <a:gd name="connsiteY6" fmla="*/ 1185668 h 1185668"/>
                  <a:gd name="connsiteX7" fmla="*/ 0 w 626166"/>
                  <a:gd name="connsiteY7" fmla="*/ 892466 h 1185668"/>
                  <a:gd name="connsiteX8" fmla="*/ 0 w 626166"/>
                  <a:gd name="connsiteY8" fmla="*/ 303142 h 1185668"/>
                  <a:gd name="connsiteX0" fmla="*/ 0 w 626166"/>
                  <a:gd name="connsiteY0" fmla="*/ 323020 h 1205546"/>
                  <a:gd name="connsiteX1" fmla="*/ 233567 w 626166"/>
                  <a:gd name="connsiteY1" fmla="*/ 19879 h 1205546"/>
                  <a:gd name="connsiteX2" fmla="*/ 432356 w 626166"/>
                  <a:gd name="connsiteY2" fmla="*/ 0 h 1205546"/>
                  <a:gd name="connsiteX3" fmla="*/ 626166 w 626166"/>
                  <a:gd name="connsiteY3" fmla="*/ 323020 h 1205546"/>
                  <a:gd name="connsiteX4" fmla="*/ 626166 w 626166"/>
                  <a:gd name="connsiteY4" fmla="*/ 912344 h 1205546"/>
                  <a:gd name="connsiteX5" fmla="*/ 332964 w 626166"/>
                  <a:gd name="connsiteY5" fmla="*/ 1205546 h 1205546"/>
                  <a:gd name="connsiteX6" fmla="*/ 293202 w 626166"/>
                  <a:gd name="connsiteY6" fmla="*/ 1205546 h 1205546"/>
                  <a:gd name="connsiteX7" fmla="*/ 0 w 626166"/>
                  <a:gd name="connsiteY7" fmla="*/ 912344 h 1205546"/>
                  <a:gd name="connsiteX8" fmla="*/ 0 w 626166"/>
                  <a:gd name="connsiteY8" fmla="*/ 323020 h 1205546"/>
                  <a:gd name="connsiteX0" fmla="*/ 0 w 626166"/>
                  <a:gd name="connsiteY0" fmla="*/ 323020 h 1205546"/>
                  <a:gd name="connsiteX1" fmla="*/ 233567 w 626166"/>
                  <a:gd name="connsiteY1" fmla="*/ 19879 h 1205546"/>
                  <a:gd name="connsiteX2" fmla="*/ 432356 w 626166"/>
                  <a:gd name="connsiteY2" fmla="*/ 0 h 1205546"/>
                  <a:gd name="connsiteX3" fmla="*/ 626166 w 626166"/>
                  <a:gd name="connsiteY3" fmla="*/ 323020 h 1205546"/>
                  <a:gd name="connsiteX4" fmla="*/ 626166 w 626166"/>
                  <a:gd name="connsiteY4" fmla="*/ 912344 h 1205546"/>
                  <a:gd name="connsiteX5" fmla="*/ 332964 w 626166"/>
                  <a:gd name="connsiteY5" fmla="*/ 1205546 h 1205546"/>
                  <a:gd name="connsiteX6" fmla="*/ 253446 w 626166"/>
                  <a:gd name="connsiteY6" fmla="*/ 1195607 h 1205546"/>
                  <a:gd name="connsiteX7" fmla="*/ 0 w 626166"/>
                  <a:gd name="connsiteY7" fmla="*/ 912344 h 1205546"/>
                  <a:gd name="connsiteX8" fmla="*/ 0 w 626166"/>
                  <a:gd name="connsiteY8" fmla="*/ 323020 h 1205546"/>
                  <a:gd name="connsiteX0" fmla="*/ 0 w 626166"/>
                  <a:gd name="connsiteY0" fmla="*/ 323020 h 1205546"/>
                  <a:gd name="connsiteX1" fmla="*/ 233567 w 626166"/>
                  <a:gd name="connsiteY1" fmla="*/ 19879 h 1205546"/>
                  <a:gd name="connsiteX2" fmla="*/ 432356 w 626166"/>
                  <a:gd name="connsiteY2" fmla="*/ 0 h 1205546"/>
                  <a:gd name="connsiteX3" fmla="*/ 626166 w 626166"/>
                  <a:gd name="connsiteY3" fmla="*/ 323020 h 1205546"/>
                  <a:gd name="connsiteX4" fmla="*/ 626166 w 626166"/>
                  <a:gd name="connsiteY4" fmla="*/ 912344 h 1205546"/>
                  <a:gd name="connsiteX5" fmla="*/ 332964 w 626166"/>
                  <a:gd name="connsiteY5" fmla="*/ 1205546 h 1205546"/>
                  <a:gd name="connsiteX6" fmla="*/ 332959 w 626166"/>
                  <a:gd name="connsiteY6" fmla="*/ 1195607 h 1205546"/>
                  <a:gd name="connsiteX7" fmla="*/ 0 w 626166"/>
                  <a:gd name="connsiteY7" fmla="*/ 912344 h 1205546"/>
                  <a:gd name="connsiteX8" fmla="*/ 0 w 626166"/>
                  <a:gd name="connsiteY8" fmla="*/ 323020 h 1205546"/>
                  <a:gd name="connsiteX0" fmla="*/ 0 w 626166"/>
                  <a:gd name="connsiteY0" fmla="*/ 323020 h 1205546"/>
                  <a:gd name="connsiteX1" fmla="*/ 233567 w 626166"/>
                  <a:gd name="connsiteY1" fmla="*/ 19879 h 1205546"/>
                  <a:gd name="connsiteX2" fmla="*/ 432356 w 626166"/>
                  <a:gd name="connsiteY2" fmla="*/ 0 h 1205546"/>
                  <a:gd name="connsiteX3" fmla="*/ 626166 w 626166"/>
                  <a:gd name="connsiteY3" fmla="*/ 323020 h 1205546"/>
                  <a:gd name="connsiteX4" fmla="*/ 626166 w 626166"/>
                  <a:gd name="connsiteY4" fmla="*/ 912344 h 1205546"/>
                  <a:gd name="connsiteX5" fmla="*/ 332964 w 626166"/>
                  <a:gd name="connsiteY5" fmla="*/ 1205546 h 1205546"/>
                  <a:gd name="connsiteX6" fmla="*/ 303142 w 626166"/>
                  <a:gd name="connsiteY6" fmla="*/ 1185668 h 1205546"/>
                  <a:gd name="connsiteX7" fmla="*/ 0 w 626166"/>
                  <a:gd name="connsiteY7" fmla="*/ 912344 h 1205546"/>
                  <a:gd name="connsiteX8" fmla="*/ 0 w 626166"/>
                  <a:gd name="connsiteY8" fmla="*/ 323020 h 1205546"/>
                  <a:gd name="connsiteX0" fmla="*/ 0 w 626166"/>
                  <a:gd name="connsiteY0" fmla="*/ 323020 h 1225711"/>
                  <a:gd name="connsiteX1" fmla="*/ 233567 w 626166"/>
                  <a:gd name="connsiteY1" fmla="*/ 19879 h 1225711"/>
                  <a:gd name="connsiteX2" fmla="*/ 432356 w 626166"/>
                  <a:gd name="connsiteY2" fmla="*/ 0 h 1225711"/>
                  <a:gd name="connsiteX3" fmla="*/ 626166 w 626166"/>
                  <a:gd name="connsiteY3" fmla="*/ 323020 h 1225711"/>
                  <a:gd name="connsiteX4" fmla="*/ 626166 w 626166"/>
                  <a:gd name="connsiteY4" fmla="*/ 912344 h 1225711"/>
                  <a:gd name="connsiteX5" fmla="*/ 332964 w 626166"/>
                  <a:gd name="connsiteY5" fmla="*/ 1205546 h 1225711"/>
                  <a:gd name="connsiteX6" fmla="*/ 332960 w 626166"/>
                  <a:gd name="connsiteY6" fmla="*/ 1225424 h 1225711"/>
                  <a:gd name="connsiteX7" fmla="*/ 0 w 626166"/>
                  <a:gd name="connsiteY7" fmla="*/ 912344 h 1225711"/>
                  <a:gd name="connsiteX8" fmla="*/ 0 w 626166"/>
                  <a:gd name="connsiteY8" fmla="*/ 323020 h 1225711"/>
                  <a:gd name="connsiteX0" fmla="*/ 0 w 626166"/>
                  <a:gd name="connsiteY0" fmla="*/ 303142 h 1205833"/>
                  <a:gd name="connsiteX1" fmla="*/ 233567 w 626166"/>
                  <a:gd name="connsiteY1" fmla="*/ 1 h 1205833"/>
                  <a:gd name="connsiteX2" fmla="*/ 412478 w 626166"/>
                  <a:gd name="connsiteY2" fmla="*/ 0 h 1205833"/>
                  <a:gd name="connsiteX3" fmla="*/ 626166 w 626166"/>
                  <a:gd name="connsiteY3" fmla="*/ 303142 h 1205833"/>
                  <a:gd name="connsiteX4" fmla="*/ 626166 w 626166"/>
                  <a:gd name="connsiteY4" fmla="*/ 892466 h 1205833"/>
                  <a:gd name="connsiteX5" fmla="*/ 332964 w 626166"/>
                  <a:gd name="connsiteY5" fmla="*/ 1185668 h 1205833"/>
                  <a:gd name="connsiteX6" fmla="*/ 332960 w 626166"/>
                  <a:gd name="connsiteY6" fmla="*/ 1205546 h 1205833"/>
                  <a:gd name="connsiteX7" fmla="*/ 0 w 626166"/>
                  <a:gd name="connsiteY7" fmla="*/ 892466 h 1205833"/>
                  <a:gd name="connsiteX8" fmla="*/ 0 w 626166"/>
                  <a:gd name="connsiteY8" fmla="*/ 303142 h 1205833"/>
                  <a:gd name="connsiteX0" fmla="*/ 0 w 626166"/>
                  <a:gd name="connsiteY0" fmla="*/ 303142 h 1206318"/>
                  <a:gd name="connsiteX1" fmla="*/ 233567 w 626166"/>
                  <a:gd name="connsiteY1" fmla="*/ 1 h 1206318"/>
                  <a:gd name="connsiteX2" fmla="*/ 412478 w 626166"/>
                  <a:gd name="connsiteY2" fmla="*/ 0 h 1206318"/>
                  <a:gd name="connsiteX3" fmla="*/ 626166 w 626166"/>
                  <a:gd name="connsiteY3" fmla="*/ 303142 h 1206318"/>
                  <a:gd name="connsiteX4" fmla="*/ 626166 w 626166"/>
                  <a:gd name="connsiteY4" fmla="*/ 892466 h 1206318"/>
                  <a:gd name="connsiteX5" fmla="*/ 345672 w 626166"/>
                  <a:gd name="connsiteY5" fmla="*/ 1203547 h 1206318"/>
                  <a:gd name="connsiteX6" fmla="*/ 332960 w 626166"/>
                  <a:gd name="connsiteY6" fmla="*/ 1205546 h 1206318"/>
                  <a:gd name="connsiteX7" fmla="*/ 0 w 626166"/>
                  <a:gd name="connsiteY7" fmla="*/ 892466 h 1206318"/>
                  <a:gd name="connsiteX8" fmla="*/ 0 w 626166"/>
                  <a:gd name="connsiteY8" fmla="*/ 303142 h 1206318"/>
                  <a:gd name="connsiteX0" fmla="*/ 0 w 626166"/>
                  <a:gd name="connsiteY0" fmla="*/ 303142 h 1206318"/>
                  <a:gd name="connsiteX1" fmla="*/ 233567 w 626166"/>
                  <a:gd name="connsiteY1" fmla="*/ 1 h 1206318"/>
                  <a:gd name="connsiteX2" fmla="*/ 412478 w 626166"/>
                  <a:gd name="connsiteY2" fmla="*/ 0 h 1206318"/>
                  <a:gd name="connsiteX3" fmla="*/ 626166 w 626166"/>
                  <a:gd name="connsiteY3" fmla="*/ 303142 h 1206318"/>
                  <a:gd name="connsiteX4" fmla="*/ 626166 w 626166"/>
                  <a:gd name="connsiteY4" fmla="*/ 892466 h 1206318"/>
                  <a:gd name="connsiteX5" fmla="*/ 345672 w 626166"/>
                  <a:gd name="connsiteY5" fmla="*/ 1203547 h 1206318"/>
                  <a:gd name="connsiteX6" fmla="*/ 323429 w 626166"/>
                  <a:gd name="connsiteY6" fmla="*/ 1205546 h 1206318"/>
                  <a:gd name="connsiteX7" fmla="*/ 0 w 626166"/>
                  <a:gd name="connsiteY7" fmla="*/ 892466 h 1206318"/>
                  <a:gd name="connsiteX8" fmla="*/ 0 w 626166"/>
                  <a:gd name="connsiteY8" fmla="*/ 303142 h 1206318"/>
                  <a:gd name="connsiteX0" fmla="*/ 0 w 626166"/>
                  <a:gd name="connsiteY0" fmla="*/ 303142 h 1208656"/>
                  <a:gd name="connsiteX1" fmla="*/ 233567 w 626166"/>
                  <a:gd name="connsiteY1" fmla="*/ 1 h 1208656"/>
                  <a:gd name="connsiteX2" fmla="*/ 412478 w 626166"/>
                  <a:gd name="connsiteY2" fmla="*/ 0 h 1208656"/>
                  <a:gd name="connsiteX3" fmla="*/ 626166 w 626166"/>
                  <a:gd name="connsiteY3" fmla="*/ 303142 h 1208656"/>
                  <a:gd name="connsiteX4" fmla="*/ 626166 w 626166"/>
                  <a:gd name="connsiteY4" fmla="*/ 892466 h 1208656"/>
                  <a:gd name="connsiteX5" fmla="*/ 345672 w 626166"/>
                  <a:gd name="connsiteY5" fmla="*/ 1208656 h 1208656"/>
                  <a:gd name="connsiteX6" fmla="*/ 323429 w 626166"/>
                  <a:gd name="connsiteY6" fmla="*/ 1205546 h 1208656"/>
                  <a:gd name="connsiteX7" fmla="*/ 0 w 626166"/>
                  <a:gd name="connsiteY7" fmla="*/ 892466 h 1208656"/>
                  <a:gd name="connsiteX8" fmla="*/ 0 w 626166"/>
                  <a:gd name="connsiteY8" fmla="*/ 303142 h 1208656"/>
                  <a:gd name="connsiteX0" fmla="*/ 0 w 626166"/>
                  <a:gd name="connsiteY0" fmla="*/ 303142 h 1208656"/>
                  <a:gd name="connsiteX1" fmla="*/ 233567 w 626166"/>
                  <a:gd name="connsiteY1" fmla="*/ 1 h 1208656"/>
                  <a:gd name="connsiteX2" fmla="*/ 412478 w 626166"/>
                  <a:gd name="connsiteY2" fmla="*/ 0 h 1208656"/>
                  <a:gd name="connsiteX3" fmla="*/ 626166 w 626166"/>
                  <a:gd name="connsiteY3" fmla="*/ 303142 h 1208656"/>
                  <a:gd name="connsiteX4" fmla="*/ 626166 w 626166"/>
                  <a:gd name="connsiteY4" fmla="*/ 892466 h 1208656"/>
                  <a:gd name="connsiteX5" fmla="*/ 345672 w 626166"/>
                  <a:gd name="connsiteY5" fmla="*/ 1208656 h 1208656"/>
                  <a:gd name="connsiteX6" fmla="*/ 320252 w 626166"/>
                  <a:gd name="connsiteY6" fmla="*/ 1200437 h 1208656"/>
                  <a:gd name="connsiteX7" fmla="*/ 0 w 626166"/>
                  <a:gd name="connsiteY7" fmla="*/ 892466 h 1208656"/>
                  <a:gd name="connsiteX8" fmla="*/ 0 w 626166"/>
                  <a:gd name="connsiteY8" fmla="*/ 303142 h 1208656"/>
                  <a:gd name="connsiteX0" fmla="*/ 0 w 626166"/>
                  <a:gd name="connsiteY0" fmla="*/ 303142 h 1209124"/>
                  <a:gd name="connsiteX1" fmla="*/ 233567 w 626166"/>
                  <a:gd name="connsiteY1" fmla="*/ 1 h 1209124"/>
                  <a:gd name="connsiteX2" fmla="*/ 412478 w 626166"/>
                  <a:gd name="connsiteY2" fmla="*/ 0 h 1209124"/>
                  <a:gd name="connsiteX3" fmla="*/ 626166 w 626166"/>
                  <a:gd name="connsiteY3" fmla="*/ 303142 h 1209124"/>
                  <a:gd name="connsiteX4" fmla="*/ 626166 w 626166"/>
                  <a:gd name="connsiteY4" fmla="*/ 892466 h 1209124"/>
                  <a:gd name="connsiteX5" fmla="*/ 345672 w 626166"/>
                  <a:gd name="connsiteY5" fmla="*/ 1208656 h 1209124"/>
                  <a:gd name="connsiteX6" fmla="*/ 313898 w 626166"/>
                  <a:gd name="connsiteY6" fmla="*/ 1208099 h 1209124"/>
                  <a:gd name="connsiteX7" fmla="*/ 0 w 626166"/>
                  <a:gd name="connsiteY7" fmla="*/ 892466 h 1209124"/>
                  <a:gd name="connsiteX8" fmla="*/ 0 w 626166"/>
                  <a:gd name="connsiteY8" fmla="*/ 303142 h 12091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26166" h="1209124">
                    <a:moveTo>
                      <a:pt x="0" y="303142"/>
                    </a:moveTo>
                    <a:cubicBezTo>
                      <a:pt x="0" y="141211"/>
                      <a:pt x="71636" y="1"/>
                      <a:pt x="233567" y="1"/>
                    </a:cubicBezTo>
                    <a:lnTo>
                      <a:pt x="412478" y="0"/>
                    </a:lnTo>
                    <a:cubicBezTo>
                      <a:pt x="574409" y="0"/>
                      <a:pt x="626166" y="141211"/>
                      <a:pt x="626166" y="303142"/>
                    </a:cubicBezTo>
                    <a:lnTo>
                      <a:pt x="626166" y="892466"/>
                    </a:lnTo>
                    <a:cubicBezTo>
                      <a:pt x="626166" y="1054397"/>
                      <a:pt x="507603" y="1208656"/>
                      <a:pt x="345672" y="1208656"/>
                    </a:cubicBezTo>
                    <a:cubicBezTo>
                      <a:pt x="345670" y="1205343"/>
                      <a:pt x="313900" y="1211412"/>
                      <a:pt x="313898" y="1208099"/>
                    </a:cubicBezTo>
                    <a:cubicBezTo>
                      <a:pt x="151967" y="1208099"/>
                      <a:pt x="0" y="1054397"/>
                      <a:pt x="0" y="892466"/>
                    </a:cubicBezTo>
                    <a:lnTo>
                      <a:pt x="0" y="303142"/>
                    </a:lnTo>
                    <a:close/>
                  </a:path>
                </a:pathLst>
              </a:custGeom>
              <a:grpFill/>
              <a:ln w="349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51" name="막힌 원호 135">
                <a:extLst>
                  <a:ext uri="{FF2B5EF4-FFF2-40B4-BE49-F238E27FC236}">
                    <a16:creationId xmlns:a16="http://schemas.microsoft.com/office/drawing/2014/main" id="{8163D7CE-A321-4D33-ABC6-5B8CCA155643}"/>
                  </a:ext>
                </a:extLst>
              </p:cNvPr>
              <p:cNvSpPr/>
              <p:nvPr/>
            </p:nvSpPr>
            <p:spPr>
              <a:xfrm>
                <a:off x="2103734" y="3002376"/>
                <a:ext cx="861381" cy="963974"/>
              </a:xfrm>
              <a:custGeom>
                <a:avLst/>
                <a:gdLst>
                  <a:gd name="connsiteX0" fmla="*/ 6421 w 1188673"/>
                  <a:gd name="connsiteY0" fmla="*/ 681464 h 1188673"/>
                  <a:gd name="connsiteX1" fmla="*/ 149811 w 1188673"/>
                  <a:gd name="connsiteY1" fmla="*/ 199833 h 1188673"/>
                  <a:gd name="connsiteX2" fmla="*/ 610993 w 1188673"/>
                  <a:gd name="connsiteY2" fmla="*/ 233 h 1188673"/>
                  <a:gd name="connsiteX3" fmla="*/ 605291 w 1188673"/>
                  <a:gd name="connsiteY3" fmla="*/ 203607 h 1188673"/>
                  <a:gd name="connsiteX4" fmla="*/ 301981 w 1188673"/>
                  <a:gd name="connsiteY4" fmla="*/ 334880 h 1188673"/>
                  <a:gd name="connsiteX5" fmla="*/ 207676 w 1188673"/>
                  <a:gd name="connsiteY5" fmla="*/ 651639 h 1188673"/>
                  <a:gd name="connsiteX6" fmla="*/ 6421 w 1188673"/>
                  <a:gd name="connsiteY6" fmla="*/ 681464 h 1188673"/>
                  <a:gd name="connsiteX0" fmla="*/ 6425 w 610997"/>
                  <a:gd name="connsiteY0" fmla="*/ 681464 h 683767"/>
                  <a:gd name="connsiteX1" fmla="*/ 149815 w 610997"/>
                  <a:gd name="connsiteY1" fmla="*/ 199833 h 683767"/>
                  <a:gd name="connsiteX2" fmla="*/ 610997 w 610997"/>
                  <a:gd name="connsiteY2" fmla="*/ 233 h 683767"/>
                  <a:gd name="connsiteX3" fmla="*/ 605295 w 610997"/>
                  <a:gd name="connsiteY3" fmla="*/ 203607 h 683767"/>
                  <a:gd name="connsiteX4" fmla="*/ 301985 w 610997"/>
                  <a:gd name="connsiteY4" fmla="*/ 334880 h 683767"/>
                  <a:gd name="connsiteX5" fmla="*/ 275773 w 610997"/>
                  <a:gd name="connsiteY5" fmla="*/ 680822 h 683767"/>
                  <a:gd name="connsiteX6" fmla="*/ 6425 w 610997"/>
                  <a:gd name="connsiteY6" fmla="*/ 681464 h 683767"/>
                  <a:gd name="connsiteX0" fmla="*/ 6425 w 610997"/>
                  <a:gd name="connsiteY0" fmla="*/ 681464 h 683767"/>
                  <a:gd name="connsiteX1" fmla="*/ 149815 w 610997"/>
                  <a:gd name="connsiteY1" fmla="*/ 199833 h 683767"/>
                  <a:gd name="connsiteX2" fmla="*/ 610997 w 610997"/>
                  <a:gd name="connsiteY2" fmla="*/ 233 h 683767"/>
                  <a:gd name="connsiteX3" fmla="*/ 595567 w 610997"/>
                  <a:gd name="connsiteY3" fmla="*/ 154969 h 683767"/>
                  <a:gd name="connsiteX4" fmla="*/ 301985 w 610997"/>
                  <a:gd name="connsiteY4" fmla="*/ 334880 h 683767"/>
                  <a:gd name="connsiteX5" fmla="*/ 275773 w 610997"/>
                  <a:gd name="connsiteY5" fmla="*/ 680822 h 683767"/>
                  <a:gd name="connsiteX6" fmla="*/ 6425 w 610997"/>
                  <a:gd name="connsiteY6" fmla="*/ 681464 h 6837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10997" h="683767">
                    <a:moveTo>
                      <a:pt x="6425" y="681464"/>
                    </a:moveTo>
                    <a:cubicBezTo>
                      <a:pt x="-19339" y="507616"/>
                      <a:pt x="33160" y="331280"/>
                      <a:pt x="149815" y="199833"/>
                    </a:cubicBezTo>
                    <a:cubicBezTo>
                      <a:pt x="266470" y="68386"/>
                      <a:pt x="435320" y="-4692"/>
                      <a:pt x="610997" y="233"/>
                    </a:cubicBezTo>
                    <a:lnTo>
                      <a:pt x="595567" y="154969"/>
                    </a:lnTo>
                    <a:cubicBezTo>
                      <a:pt x="480028" y="151730"/>
                      <a:pt x="378707" y="248430"/>
                      <a:pt x="301985" y="334880"/>
                    </a:cubicBezTo>
                    <a:cubicBezTo>
                      <a:pt x="225263" y="421330"/>
                      <a:pt x="258829" y="566486"/>
                      <a:pt x="275773" y="680822"/>
                    </a:cubicBezTo>
                    <a:cubicBezTo>
                      <a:pt x="208688" y="690764"/>
                      <a:pt x="73510" y="671522"/>
                      <a:pt x="6425" y="68146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52" name="자유형: 도형 128">
                <a:extLst>
                  <a:ext uri="{FF2B5EF4-FFF2-40B4-BE49-F238E27FC236}">
                    <a16:creationId xmlns:a16="http://schemas.microsoft.com/office/drawing/2014/main" id="{FC10A682-091E-4A54-A6AA-5EB783C4DD35}"/>
                  </a:ext>
                </a:extLst>
              </p:cNvPr>
              <p:cNvSpPr/>
              <p:nvPr/>
            </p:nvSpPr>
            <p:spPr>
              <a:xfrm rot="21000000">
                <a:off x="1019786" y="4024649"/>
                <a:ext cx="948277" cy="2492473"/>
              </a:xfrm>
              <a:custGeom>
                <a:avLst/>
                <a:gdLst>
                  <a:gd name="connsiteX0" fmla="*/ 810820 w 948279"/>
                  <a:gd name="connsiteY0" fmla="*/ 13176 h 2492471"/>
                  <a:gd name="connsiteX1" fmla="*/ 890541 w 948279"/>
                  <a:gd name="connsiteY1" fmla="*/ 50763 h 2492471"/>
                  <a:gd name="connsiteX2" fmla="*/ 948279 w 948279"/>
                  <a:gd name="connsiteY2" fmla="*/ 103894 h 2492471"/>
                  <a:gd name="connsiteX3" fmla="*/ 938298 w 948279"/>
                  <a:gd name="connsiteY3" fmla="*/ 110009 h 2492471"/>
                  <a:gd name="connsiteX4" fmla="*/ 693849 w 948279"/>
                  <a:gd name="connsiteY4" fmla="*/ 613610 h 2492471"/>
                  <a:gd name="connsiteX5" fmla="*/ 473392 w 948279"/>
                  <a:gd name="connsiteY5" fmla="*/ 1863884 h 2492471"/>
                  <a:gd name="connsiteX6" fmla="*/ 621326 w 948279"/>
                  <a:gd name="connsiteY6" fmla="*/ 2455353 h 2492471"/>
                  <a:gd name="connsiteX7" fmla="*/ 654526 w 948279"/>
                  <a:gd name="connsiteY7" fmla="*/ 2489310 h 2492471"/>
                  <a:gd name="connsiteX8" fmla="*/ 632338 w 948279"/>
                  <a:gd name="connsiteY8" fmla="*/ 2492471 h 2492471"/>
                  <a:gd name="connsiteX9" fmla="*/ 576673 w 948279"/>
                  <a:gd name="connsiteY9" fmla="*/ 2488230 h 2492471"/>
                  <a:gd name="connsiteX10" fmla="*/ 0 w 948279"/>
                  <a:gd name="connsiteY10" fmla="*/ 1842037 h 2492471"/>
                  <a:gd name="connsiteX11" fmla="*/ 0 w 948279"/>
                  <a:gd name="connsiteY11" fmla="*/ 625681 h 2492471"/>
                  <a:gd name="connsiteX12" fmla="*/ 404528 w 948279"/>
                  <a:gd name="connsiteY12" fmla="*/ 2 h 2492471"/>
                  <a:gd name="connsiteX13" fmla="*/ 714395 w 948279"/>
                  <a:gd name="connsiteY13" fmla="*/ 0 h 2492471"/>
                  <a:gd name="connsiteX14" fmla="*/ 810820 w 948279"/>
                  <a:gd name="connsiteY14" fmla="*/ 13176 h 24924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948279" h="2492471">
                    <a:moveTo>
                      <a:pt x="810820" y="13176"/>
                    </a:moveTo>
                    <a:cubicBezTo>
                      <a:pt x="840111" y="21799"/>
                      <a:pt x="866619" y="34490"/>
                      <a:pt x="890541" y="50763"/>
                    </a:cubicBezTo>
                    <a:lnTo>
                      <a:pt x="948279" y="103894"/>
                    </a:lnTo>
                    <a:lnTo>
                      <a:pt x="938298" y="110009"/>
                    </a:lnTo>
                    <a:cubicBezTo>
                      <a:pt x="814270" y="209770"/>
                      <a:pt x="731709" y="398896"/>
                      <a:pt x="693849" y="613610"/>
                    </a:cubicBezTo>
                    <a:lnTo>
                      <a:pt x="473392" y="1863884"/>
                    </a:lnTo>
                    <a:cubicBezTo>
                      <a:pt x="435532" y="2078599"/>
                      <a:pt x="500125" y="2304347"/>
                      <a:pt x="621326" y="2455353"/>
                    </a:cubicBezTo>
                    <a:lnTo>
                      <a:pt x="654526" y="2489310"/>
                    </a:lnTo>
                    <a:lnTo>
                      <a:pt x="632338" y="2492471"/>
                    </a:lnTo>
                    <a:cubicBezTo>
                      <a:pt x="632335" y="2485633"/>
                      <a:pt x="576677" y="2495068"/>
                      <a:pt x="576673" y="2488230"/>
                    </a:cubicBezTo>
                    <a:cubicBezTo>
                      <a:pt x="296215" y="2488230"/>
                      <a:pt x="0" y="2176260"/>
                      <a:pt x="0" y="1842037"/>
                    </a:cubicBezTo>
                    <a:lnTo>
                      <a:pt x="0" y="625681"/>
                    </a:lnTo>
                    <a:cubicBezTo>
                      <a:pt x="0" y="291458"/>
                      <a:pt x="124071" y="2"/>
                      <a:pt x="404528" y="2"/>
                    </a:cubicBezTo>
                    <a:lnTo>
                      <a:pt x="714395" y="0"/>
                    </a:lnTo>
                    <a:cubicBezTo>
                      <a:pt x="749452" y="0"/>
                      <a:pt x="781528" y="4554"/>
                      <a:pt x="810820" y="13176"/>
                    </a:cubicBezTo>
                    <a:close/>
                  </a:path>
                </a:pathLst>
              </a:custGeom>
              <a:grpFill/>
              <a:ln w="349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1853" name="자유형: 도형 129">
                <a:extLst>
                  <a:ext uri="{FF2B5EF4-FFF2-40B4-BE49-F238E27FC236}">
                    <a16:creationId xmlns:a16="http://schemas.microsoft.com/office/drawing/2014/main" id="{A44A1915-356E-4285-9C16-F1FEFA101D36}"/>
                  </a:ext>
                </a:extLst>
              </p:cNvPr>
              <p:cNvSpPr/>
              <p:nvPr/>
            </p:nvSpPr>
            <p:spPr>
              <a:xfrm rot="638553" flipH="1">
                <a:off x="2580804" y="4025901"/>
                <a:ext cx="970595" cy="2486379"/>
              </a:xfrm>
              <a:custGeom>
                <a:avLst/>
                <a:gdLst>
                  <a:gd name="connsiteX0" fmla="*/ 810820 w 970595"/>
                  <a:gd name="connsiteY0" fmla="*/ 13176 h 2486380"/>
                  <a:gd name="connsiteX1" fmla="*/ 714395 w 970595"/>
                  <a:gd name="connsiteY1" fmla="*/ 0 h 2486380"/>
                  <a:gd name="connsiteX2" fmla="*/ 404528 w 970595"/>
                  <a:gd name="connsiteY2" fmla="*/ 2 h 2486380"/>
                  <a:gd name="connsiteX3" fmla="*/ 0 w 970595"/>
                  <a:gd name="connsiteY3" fmla="*/ 625681 h 2486380"/>
                  <a:gd name="connsiteX4" fmla="*/ 0 w 970595"/>
                  <a:gd name="connsiteY4" fmla="*/ 1842037 h 2486380"/>
                  <a:gd name="connsiteX5" fmla="*/ 560449 w 970595"/>
                  <a:gd name="connsiteY5" fmla="*/ 2485181 h 2486380"/>
                  <a:gd name="connsiteX6" fmla="*/ 599656 w 970595"/>
                  <a:gd name="connsiteY6" fmla="*/ 2473913 h 2486380"/>
                  <a:gd name="connsiteX7" fmla="*/ 663413 w 970595"/>
                  <a:gd name="connsiteY7" fmla="*/ 2465457 h 2486380"/>
                  <a:gd name="connsiteX8" fmla="*/ 641917 w 970595"/>
                  <a:gd name="connsiteY8" fmla="*/ 2440471 h 2486380"/>
                  <a:gd name="connsiteX9" fmla="*/ 539647 w 970595"/>
                  <a:gd name="connsiteY9" fmla="*/ 1853878 h 2486380"/>
                  <a:gd name="connsiteX10" fmla="*/ 774111 w 970595"/>
                  <a:gd name="connsiteY10" fmla="*/ 606155 h 2486380"/>
                  <a:gd name="connsiteX11" fmla="*/ 937077 w 970595"/>
                  <a:gd name="connsiteY11" fmla="*/ 171433 h 2486380"/>
                  <a:gd name="connsiteX12" fmla="*/ 970595 w 970595"/>
                  <a:gd name="connsiteY12" fmla="*/ 134526 h 2486380"/>
                  <a:gd name="connsiteX13" fmla="*/ 954745 w 970595"/>
                  <a:gd name="connsiteY13" fmla="*/ 109844 h 2486380"/>
                  <a:gd name="connsiteX14" fmla="*/ 810820 w 970595"/>
                  <a:gd name="connsiteY14" fmla="*/ 13176 h 2486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970595" h="2486380">
                    <a:moveTo>
                      <a:pt x="810820" y="13176"/>
                    </a:moveTo>
                    <a:cubicBezTo>
                      <a:pt x="781528" y="4554"/>
                      <a:pt x="749452" y="0"/>
                      <a:pt x="714395" y="0"/>
                    </a:cubicBezTo>
                    <a:lnTo>
                      <a:pt x="404528" y="2"/>
                    </a:lnTo>
                    <a:cubicBezTo>
                      <a:pt x="124071" y="2"/>
                      <a:pt x="0" y="291457"/>
                      <a:pt x="0" y="625681"/>
                    </a:cubicBezTo>
                    <a:lnTo>
                      <a:pt x="0" y="1842037"/>
                    </a:lnTo>
                    <a:cubicBezTo>
                      <a:pt x="0" y="2176260"/>
                      <a:pt x="279992" y="2485181"/>
                      <a:pt x="560449" y="2485181"/>
                    </a:cubicBezTo>
                    <a:cubicBezTo>
                      <a:pt x="560454" y="2492019"/>
                      <a:pt x="599653" y="2467075"/>
                      <a:pt x="599656" y="2473913"/>
                    </a:cubicBezTo>
                    <a:lnTo>
                      <a:pt x="663413" y="2465457"/>
                    </a:lnTo>
                    <a:lnTo>
                      <a:pt x="641917" y="2440471"/>
                    </a:lnTo>
                    <a:cubicBezTo>
                      <a:pt x="539141" y="2290899"/>
                      <a:pt x="499381" y="2068154"/>
                      <a:pt x="539647" y="1853878"/>
                    </a:cubicBezTo>
                    <a:lnTo>
                      <a:pt x="774111" y="606155"/>
                    </a:lnTo>
                    <a:cubicBezTo>
                      <a:pt x="806323" y="434734"/>
                      <a:pt x="858499" y="278419"/>
                      <a:pt x="937077" y="171433"/>
                    </a:cubicBezTo>
                    <a:lnTo>
                      <a:pt x="970595" y="134526"/>
                    </a:lnTo>
                    <a:lnTo>
                      <a:pt x="954745" y="109844"/>
                    </a:lnTo>
                    <a:cubicBezTo>
                      <a:pt x="916851" y="63939"/>
                      <a:pt x="869403" y="30421"/>
                      <a:pt x="810820" y="13176"/>
                    </a:cubicBezTo>
                    <a:close/>
                  </a:path>
                </a:pathLst>
              </a:custGeom>
              <a:grpFill/>
              <a:ln w="349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11359</TotalTime>
  <Words>68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64</cp:revision>
  <dcterms:created xsi:type="dcterms:W3CDTF">2018-02-18T19:39:47Z</dcterms:created>
  <dcterms:modified xsi:type="dcterms:W3CDTF">2021-04-14T06:06:34Z</dcterms:modified>
</cp:coreProperties>
</file>