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960FF40D-696A-4F10-A584-6CFDD2B7F1A4}"/>
              </a:ext>
            </a:extLst>
          </p:cNvPr>
          <p:cNvGrpSpPr/>
          <p:nvPr/>
        </p:nvGrpSpPr>
        <p:grpSpPr>
          <a:xfrm>
            <a:off x="855996" y="4998071"/>
            <a:ext cx="2917415" cy="1173952"/>
            <a:chOff x="1395548" y="1983575"/>
            <a:chExt cx="2917415" cy="1173952"/>
          </a:xfrm>
        </p:grpSpPr>
        <p:sp>
          <p:nvSpPr>
            <p:cNvPr id="673" name="TextBox 672">
              <a:extLst>
                <a:ext uri="{FF2B5EF4-FFF2-40B4-BE49-F238E27FC236}">
                  <a16:creationId xmlns:a16="http://schemas.microsoft.com/office/drawing/2014/main" id="{98C9868F-A704-4A3B-BD95-BDA83ABF4E84}"/>
                </a:ext>
              </a:extLst>
            </p:cNvPr>
            <p:cNvSpPr txBox="1"/>
            <p:nvPr/>
          </p:nvSpPr>
          <p:spPr>
            <a:xfrm>
              <a:off x="1395548" y="1983575"/>
              <a:ext cx="804444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3600" b="1" dirty="0">
                  <a:solidFill>
                    <a:schemeClr val="accent1"/>
                  </a:solidFill>
                  <a:cs typeface="Arial" pitchFamily="34" charset="0"/>
                </a:rPr>
                <a:t>01</a:t>
              </a:r>
              <a:endParaRPr lang="ko-KR" altLang="en-US" sz="3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491F0353-B587-4B57-A2F2-0E238CFF7D9E}"/>
                </a:ext>
              </a:extLst>
            </p:cNvPr>
            <p:cNvSpPr txBox="1"/>
            <p:nvPr/>
          </p:nvSpPr>
          <p:spPr>
            <a:xfrm>
              <a:off x="2199992" y="2106685"/>
              <a:ext cx="211297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Content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75" name="TextBox 674">
              <a:extLst>
                <a:ext uri="{FF2B5EF4-FFF2-40B4-BE49-F238E27FC236}">
                  <a16:creationId xmlns:a16="http://schemas.microsoft.com/office/drawing/2014/main" id="{268CD9B2-60DE-4570-A6CF-9D1C058E1EE8}"/>
                </a:ext>
              </a:extLst>
            </p:cNvPr>
            <p:cNvSpPr txBox="1"/>
            <p:nvPr/>
          </p:nvSpPr>
          <p:spPr>
            <a:xfrm>
              <a:off x="1395548" y="2511196"/>
              <a:ext cx="29174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76" name="Rectangle 675">
            <a:extLst>
              <a:ext uri="{FF2B5EF4-FFF2-40B4-BE49-F238E27FC236}">
                <a16:creationId xmlns:a16="http://schemas.microsoft.com/office/drawing/2014/main" id="{E62258AD-5D5C-4FAB-A0F7-3A8FE1656D74}"/>
              </a:ext>
            </a:extLst>
          </p:cNvPr>
          <p:cNvSpPr/>
          <p:nvPr/>
        </p:nvSpPr>
        <p:spPr>
          <a:xfrm>
            <a:off x="5861641" y="2490311"/>
            <a:ext cx="1677909" cy="9234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Parallelogram 676">
            <a:extLst>
              <a:ext uri="{FF2B5EF4-FFF2-40B4-BE49-F238E27FC236}">
                <a16:creationId xmlns:a16="http://schemas.microsoft.com/office/drawing/2014/main" id="{B000C601-6824-4E51-8921-461676AE466C}"/>
              </a:ext>
            </a:extLst>
          </p:cNvPr>
          <p:cNvSpPr/>
          <p:nvPr/>
        </p:nvSpPr>
        <p:spPr>
          <a:xfrm flipH="1">
            <a:off x="5573439" y="3179883"/>
            <a:ext cx="1966111" cy="233852"/>
          </a:xfrm>
          <a:prstGeom prst="parallelogram">
            <a:avLst>
              <a:gd name="adj" fmla="val 125658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10D9CA50-1229-4B97-9AC0-06FDAE303F78}"/>
              </a:ext>
            </a:extLst>
          </p:cNvPr>
          <p:cNvSpPr/>
          <p:nvPr/>
        </p:nvSpPr>
        <p:spPr>
          <a:xfrm>
            <a:off x="5573439" y="3179883"/>
            <a:ext cx="1677909" cy="9234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Parallelogram 678">
            <a:extLst>
              <a:ext uri="{FF2B5EF4-FFF2-40B4-BE49-F238E27FC236}">
                <a16:creationId xmlns:a16="http://schemas.microsoft.com/office/drawing/2014/main" id="{E16D83E5-4CB9-4622-B2AA-CFA2656077B3}"/>
              </a:ext>
            </a:extLst>
          </p:cNvPr>
          <p:cNvSpPr/>
          <p:nvPr/>
        </p:nvSpPr>
        <p:spPr>
          <a:xfrm flipH="1">
            <a:off x="5285237" y="3869455"/>
            <a:ext cx="1966111" cy="233852"/>
          </a:xfrm>
          <a:prstGeom prst="parallelogram">
            <a:avLst>
              <a:gd name="adj" fmla="val 125658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1A469E06-EE57-4E69-AA63-1B934296BA0C}"/>
              </a:ext>
            </a:extLst>
          </p:cNvPr>
          <p:cNvSpPr/>
          <p:nvPr/>
        </p:nvSpPr>
        <p:spPr>
          <a:xfrm>
            <a:off x="5285237" y="3869455"/>
            <a:ext cx="1677909" cy="9234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Parallelogram 680">
            <a:extLst>
              <a:ext uri="{FF2B5EF4-FFF2-40B4-BE49-F238E27FC236}">
                <a16:creationId xmlns:a16="http://schemas.microsoft.com/office/drawing/2014/main" id="{5EA26E96-7683-4192-9B11-8143B8132DF4}"/>
              </a:ext>
            </a:extLst>
          </p:cNvPr>
          <p:cNvSpPr/>
          <p:nvPr/>
        </p:nvSpPr>
        <p:spPr>
          <a:xfrm flipH="1">
            <a:off x="4997035" y="4559027"/>
            <a:ext cx="1966111" cy="233852"/>
          </a:xfrm>
          <a:prstGeom prst="parallelogram">
            <a:avLst>
              <a:gd name="adj" fmla="val 125658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F2125213-3C15-4E2B-A85B-EC7F2B9C13F3}"/>
              </a:ext>
            </a:extLst>
          </p:cNvPr>
          <p:cNvSpPr/>
          <p:nvPr/>
        </p:nvSpPr>
        <p:spPr>
          <a:xfrm>
            <a:off x="4997035" y="4559027"/>
            <a:ext cx="1677909" cy="9234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Parallelogram 682">
            <a:extLst>
              <a:ext uri="{FF2B5EF4-FFF2-40B4-BE49-F238E27FC236}">
                <a16:creationId xmlns:a16="http://schemas.microsoft.com/office/drawing/2014/main" id="{C74E77C6-008F-40C3-AFE5-3F8D723202F8}"/>
              </a:ext>
            </a:extLst>
          </p:cNvPr>
          <p:cNvSpPr/>
          <p:nvPr/>
        </p:nvSpPr>
        <p:spPr>
          <a:xfrm flipH="1">
            <a:off x="4708832" y="5248599"/>
            <a:ext cx="1966111" cy="233852"/>
          </a:xfrm>
          <a:prstGeom prst="parallelogram">
            <a:avLst>
              <a:gd name="adj" fmla="val 125658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75CD2E97-1EFE-45D6-A7EB-9C7FBE7CFCF4}"/>
              </a:ext>
            </a:extLst>
          </p:cNvPr>
          <p:cNvSpPr/>
          <p:nvPr/>
        </p:nvSpPr>
        <p:spPr>
          <a:xfrm>
            <a:off x="4708833" y="5248599"/>
            <a:ext cx="1677909" cy="9234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Isosceles Triangle 684">
            <a:extLst>
              <a:ext uri="{FF2B5EF4-FFF2-40B4-BE49-F238E27FC236}">
                <a16:creationId xmlns:a16="http://schemas.microsoft.com/office/drawing/2014/main" id="{FCF47C8A-396A-486F-83BF-F12C9A2756CB}"/>
              </a:ext>
            </a:extLst>
          </p:cNvPr>
          <p:cNvSpPr/>
          <p:nvPr/>
        </p:nvSpPr>
        <p:spPr>
          <a:xfrm>
            <a:off x="5610201" y="1663428"/>
            <a:ext cx="2180790" cy="823865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" name="Freeform 18">
            <a:extLst>
              <a:ext uri="{FF2B5EF4-FFF2-40B4-BE49-F238E27FC236}">
                <a16:creationId xmlns:a16="http://schemas.microsoft.com/office/drawing/2014/main" id="{B7CA0BA2-9C78-42E9-94F2-18093F380290}"/>
              </a:ext>
            </a:extLst>
          </p:cNvPr>
          <p:cNvSpPr/>
          <p:nvPr/>
        </p:nvSpPr>
        <p:spPr>
          <a:xfrm>
            <a:off x="5812900" y="4007601"/>
            <a:ext cx="509577" cy="411266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7" name="Rounded Rectangle 27">
            <a:extLst>
              <a:ext uri="{FF2B5EF4-FFF2-40B4-BE49-F238E27FC236}">
                <a16:creationId xmlns:a16="http://schemas.microsoft.com/office/drawing/2014/main" id="{DBFD7F04-8926-4E3E-9364-E007DB8EA552}"/>
              </a:ext>
            </a:extLst>
          </p:cNvPr>
          <p:cNvSpPr/>
          <p:nvPr/>
        </p:nvSpPr>
        <p:spPr>
          <a:xfrm>
            <a:off x="5303117" y="5563312"/>
            <a:ext cx="424819" cy="32631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8" name="Rounded Rectangle 7">
            <a:extLst>
              <a:ext uri="{FF2B5EF4-FFF2-40B4-BE49-F238E27FC236}">
                <a16:creationId xmlns:a16="http://schemas.microsoft.com/office/drawing/2014/main" id="{9F16CE17-F634-4C21-B2BA-C35FC97D930E}"/>
              </a:ext>
            </a:extLst>
          </p:cNvPr>
          <p:cNvSpPr/>
          <p:nvPr/>
        </p:nvSpPr>
        <p:spPr>
          <a:xfrm>
            <a:off x="5610201" y="4755933"/>
            <a:ext cx="431908" cy="372731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9" name="Oval 21">
            <a:extLst>
              <a:ext uri="{FF2B5EF4-FFF2-40B4-BE49-F238E27FC236}">
                <a16:creationId xmlns:a16="http://schemas.microsoft.com/office/drawing/2014/main" id="{5404E6F4-DFEC-4E07-8A52-0C607BCE580D}"/>
              </a:ext>
            </a:extLst>
          </p:cNvPr>
          <p:cNvSpPr>
            <a:spLocks noChangeAspect="1"/>
          </p:cNvSpPr>
          <p:nvPr/>
        </p:nvSpPr>
        <p:spPr>
          <a:xfrm>
            <a:off x="6462595" y="2439063"/>
            <a:ext cx="445320" cy="44903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0" name="Isosceles Triangle 51">
            <a:extLst>
              <a:ext uri="{FF2B5EF4-FFF2-40B4-BE49-F238E27FC236}">
                <a16:creationId xmlns:a16="http://schemas.microsoft.com/office/drawing/2014/main" id="{FDA70AEE-A45F-4F54-8C8D-FC2B35434170}"/>
              </a:ext>
            </a:extLst>
          </p:cNvPr>
          <p:cNvSpPr/>
          <p:nvPr/>
        </p:nvSpPr>
        <p:spPr>
          <a:xfrm>
            <a:off x="6153815" y="3429300"/>
            <a:ext cx="375396" cy="27528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91" name="Group 690">
            <a:extLst>
              <a:ext uri="{FF2B5EF4-FFF2-40B4-BE49-F238E27FC236}">
                <a16:creationId xmlns:a16="http://schemas.microsoft.com/office/drawing/2014/main" id="{C6BA1EBB-02D8-4E31-A400-DD5AAE496D0C}"/>
              </a:ext>
            </a:extLst>
          </p:cNvPr>
          <p:cNvGrpSpPr/>
          <p:nvPr/>
        </p:nvGrpSpPr>
        <p:grpSpPr>
          <a:xfrm>
            <a:off x="8418589" y="3179883"/>
            <a:ext cx="2917415" cy="1173952"/>
            <a:chOff x="1395548" y="1983575"/>
            <a:chExt cx="2917415" cy="1173952"/>
          </a:xfrm>
        </p:grpSpPr>
        <p:sp>
          <p:nvSpPr>
            <p:cNvPr id="692" name="TextBox 691">
              <a:extLst>
                <a:ext uri="{FF2B5EF4-FFF2-40B4-BE49-F238E27FC236}">
                  <a16:creationId xmlns:a16="http://schemas.microsoft.com/office/drawing/2014/main" id="{AD24C12E-CA5C-4AC9-AE9D-E32D725C9BDF}"/>
                </a:ext>
              </a:extLst>
            </p:cNvPr>
            <p:cNvSpPr txBox="1"/>
            <p:nvPr/>
          </p:nvSpPr>
          <p:spPr>
            <a:xfrm>
              <a:off x="1395548" y="1983575"/>
              <a:ext cx="804444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3600" b="1" dirty="0">
                  <a:solidFill>
                    <a:schemeClr val="accent4"/>
                  </a:solidFill>
                  <a:cs typeface="Arial" pitchFamily="34" charset="0"/>
                </a:rPr>
                <a:t>04</a:t>
              </a:r>
              <a:endParaRPr lang="ko-KR" altLang="en-US" sz="3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693" name="TextBox 692">
              <a:extLst>
                <a:ext uri="{FF2B5EF4-FFF2-40B4-BE49-F238E27FC236}">
                  <a16:creationId xmlns:a16="http://schemas.microsoft.com/office/drawing/2014/main" id="{00B15C20-351C-462F-8B84-34A656105EA1}"/>
                </a:ext>
              </a:extLst>
            </p:cNvPr>
            <p:cNvSpPr txBox="1"/>
            <p:nvPr/>
          </p:nvSpPr>
          <p:spPr>
            <a:xfrm>
              <a:off x="2199992" y="2106685"/>
              <a:ext cx="211297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Content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694" name="TextBox 693">
              <a:extLst>
                <a:ext uri="{FF2B5EF4-FFF2-40B4-BE49-F238E27FC236}">
                  <a16:creationId xmlns:a16="http://schemas.microsoft.com/office/drawing/2014/main" id="{B13595B3-E068-4916-A6B2-B5CF3E8BDCDD}"/>
                </a:ext>
              </a:extLst>
            </p:cNvPr>
            <p:cNvSpPr txBox="1"/>
            <p:nvPr/>
          </p:nvSpPr>
          <p:spPr>
            <a:xfrm>
              <a:off x="1395548" y="2511196"/>
              <a:ext cx="29174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5" name="Group 694">
            <a:extLst>
              <a:ext uri="{FF2B5EF4-FFF2-40B4-BE49-F238E27FC236}">
                <a16:creationId xmlns:a16="http://schemas.microsoft.com/office/drawing/2014/main" id="{D0D16345-02FC-4EF1-854E-0947D003FA90}"/>
              </a:ext>
            </a:extLst>
          </p:cNvPr>
          <p:cNvGrpSpPr/>
          <p:nvPr/>
        </p:nvGrpSpPr>
        <p:grpSpPr>
          <a:xfrm>
            <a:off x="7590745" y="4559027"/>
            <a:ext cx="2917415" cy="1173952"/>
            <a:chOff x="1395548" y="1983575"/>
            <a:chExt cx="2917415" cy="1173952"/>
          </a:xfrm>
        </p:grpSpPr>
        <p:sp>
          <p:nvSpPr>
            <p:cNvPr id="696" name="TextBox 695">
              <a:extLst>
                <a:ext uri="{FF2B5EF4-FFF2-40B4-BE49-F238E27FC236}">
                  <a16:creationId xmlns:a16="http://schemas.microsoft.com/office/drawing/2014/main" id="{A763828D-51F6-422E-A260-55A97F5A857E}"/>
                </a:ext>
              </a:extLst>
            </p:cNvPr>
            <p:cNvSpPr txBox="1"/>
            <p:nvPr/>
          </p:nvSpPr>
          <p:spPr>
            <a:xfrm>
              <a:off x="1395548" y="1983575"/>
              <a:ext cx="804444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02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697" name="TextBox 696">
              <a:extLst>
                <a:ext uri="{FF2B5EF4-FFF2-40B4-BE49-F238E27FC236}">
                  <a16:creationId xmlns:a16="http://schemas.microsoft.com/office/drawing/2014/main" id="{637E7855-2C5B-41CB-A167-48DAD90A6BB2}"/>
                </a:ext>
              </a:extLst>
            </p:cNvPr>
            <p:cNvSpPr txBox="1"/>
            <p:nvPr/>
          </p:nvSpPr>
          <p:spPr>
            <a:xfrm>
              <a:off x="2199992" y="2106685"/>
              <a:ext cx="211297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Content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698" name="TextBox 697">
              <a:extLst>
                <a:ext uri="{FF2B5EF4-FFF2-40B4-BE49-F238E27FC236}">
                  <a16:creationId xmlns:a16="http://schemas.microsoft.com/office/drawing/2014/main" id="{A65970F9-EF6B-4422-B0E7-0EEF9500EE63}"/>
                </a:ext>
              </a:extLst>
            </p:cNvPr>
            <p:cNvSpPr txBox="1"/>
            <p:nvPr/>
          </p:nvSpPr>
          <p:spPr>
            <a:xfrm>
              <a:off x="1395548" y="2511196"/>
              <a:ext cx="29174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9" name="Group 698">
            <a:extLst>
              <a:ext uri="{FF2B5EF4-FFF2-40B4-BE49-F238E27FC236}">
                <a16:creationId xmlns:a16="http://schemas.microsoft.com/office/drawing/2014/main" id="{3138761A-A8B7-418D-8694-4AD354E38AC5}"/>
              </a:ext>
            </a:extLst>
          </p:cNvPr>
          <p:cNvGrpSpPr/>
          <p:nvPr/>
        </p:nvGrpSpPr>
        <p:grpSpPr>
          <a:xfrm>
            <a:off x="1546421" y="3618927"/>
            <a:ext cx="2917415" cy="1173952"/>
            <a:chOff x="1395548" y="1983575"/>
            <a:chExt cx="2917415" cy="1173952"/>
          </a:xfrm>
        </p:grpSpPr>
        <p:sp>
          <p:nvSpPr>
            <p:cNvPr id="700" name="TextBox 699">
              <a:extLst>
                <a:ext uri="{FF2B5EF4-FFF2-40B4-BE49-F238E27FC236}">
                  <a16:creationId xmlns:a16="http://schemas.microsoft.com/office/drawing/2014/main" id="{9B6A6633-9799-4949-83B7-53115D673D93}"/>
                </a:ext>
              </a:extLst>
            </p:cNvPr>
            <p:cNvSpPr txBox="1"/>
            <p:nvPr/>
          </p:nvSpPr>
          <p:spPr>
            <a:xfrm>
              <a:off x="1395548" y="1983575"/>
              <a:ext cx="804444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03</a:t>
              </a:r>
              <a:endParaRPr lang="ko-KR" altLang="en-US" sz="3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701" name="TextBox 700">
              <a:extLst>
                <a:ext uri="{FF2B5EF4-FFF2-40B4-BE49-F238E27FC236}">
                  <a16:creationId xmlns:a16="http://schemas.microsoft.com/office/drawing/2014/main" id="{0519BF1F-F76F-496C-9329-81240CDDED18}"/>
                </a:ext>
              </a:extLst>
            </p:cNvPr>
            <p:cNvSpPr txBox="1"/>
            <p:nvPr/>
          </p:nvSpPr>
          <p:spPr>
            <a:xfrm>
              <a:off x="2199992" y="2106685"/>
              <a:ext cx="211297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Content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702" name="TextBox 701">
              <a:extLst>
                <a:ext uri="{FF2B5EF4-FFF2-40B4-BE49-F238E27FC236}">
                  <a16:creationId xmlns:a16="http://schemas.microsoft.com/office/drawing/2014/main" id="{6778E69D-6CA8-4651-893E-85FF953EB309}"/>
                </a:ext>
              </a:extLst>
            </p:cNvPr>
            <p:cNvSpPr txBox="1"/>
            <p:nvPr/>
          </p:nvSpPr>
          <p:spPr>
            <a:xfrm>
              <a:off x="1395548" y="2511196"/>
              <a:ext cx="29174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3" name="Group 702">
            <a:extLst>
              <a:ext uri="{FF2B5EF4-FFF2-40B4-BE49-F238E27FC236}">
                <a16:creationId xmlns:a16="http://schemas.microsoft.com/office/drawing/2014/main" id="{38A66FC8-AA40-43FA-A23C-B225EF897E90}"/>
              </a:ext>
            </a:extLst>
          </p:cNvPr>
          <p:cNvGrpSpPr/>
          <p:nvPr/>
        </p:nvGrpSpPr>
        <p:grpSpPr>
          <a:xfrm>
            <a:off x="2236845" y="2239783"/>
            <a:ext cx="2917415" cy="1173952"/>
            <a:chOff x="1395548" y="1983575"/>
            <a:chExt cx="2917415" cy="1173952"/>
          </a:xfrm>
        </p:grpSpPr>
        <p:sp>
          <p:nvSpPr>
            <p:cNvPr id="704" name="TextBox 703">
              <a:extLst>
                <a:ext uri="{FF2B5EF4-FFF2-40B4-BE49-F238E27FC236}">
                  <a16:creationId xmlns:a16="http://schemas.microsoft.com/office/drawing/2014/main" id="{5BCEFC9A-8468-4BF7-84DC-050B389F1400}"/>
                </a:ext>
              </a:extLst>
            </p:cNvPr>
            <p:cNvSpPr txBox="1"/>
            <p:nvPr/>
          </p:nvSpPr>
          <p:spPr>
            <a:xfrm>
              <a:off x="1395548" y="1983575"/>
              <a:ext cx="804444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3600" b="1" dirty="0">
                  <a:solidFill>
                    <a:schemeClr val="accent5"/>
                  </a:solidFill>
                  <a:cs typeface="Arial" pitchFamily="34" charset="0"/>
                </a:rPr>
                <a:t>05</a:t>
              </a:r>
              <a:endParaRPr lang="ko-KR" altLang="en-US" sz="36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DFF055F9-490C-4D3D-A0C5-27C3BAB2B091}"/>
                </a:ext>
              </a:extLst>
            </p:cNvPr>
            <p:cNvSpPr txBox="1"/>
            <p:nvPr/>
          </p:nvSpPr>
          <p:spPr>
            <a:xfrm>
              <a:off x="2199992" y="2106685"/>
              <a:ext cx="211297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accent5"/>
                  </a:solidFill>
                  <a:cs typeface="Arial" pitchFamily="34" charset="0"/>
                </a:rPr>
                <a:t>Content</a:t>
              </a:r>
              <a:endParaRPr lang="ko-KR" altLang="en-US" sz="20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706" name="TextBox 705">
              <a:extLst>
                <a:ext uri="{FF2B5EF4-FFF2-40B4-BE49-F238E27FC236}">
                  <a16:creationId xmlns:a16="http://schemas.microsoft.com/office/drawing/2014/main" id="{38C195D9-0284-4DB1-BDA6-DA969A159D0F}"/>
                </a:ext>
              </a:extLst>
            </p:cNvPr>
            <p:cNvSpPr txBox="1"/>
            <p:nvPr/>
          </p:nvSpPr>
          <p:spPr>
            <a:xfrm>
              <a:off x="1395548" y="2511196"/>
              <a:ext cx="29174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105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33</cp:revision>
  <dcterms:created xsi:type="dcterms:W3CDTF">2018-02-18T19:39:47Z</dcterms:created>
  <dcterms:modified xsi:type="dcterms:W3CDTF">2021-04-13T08:56:15Z</dcterms:modified>
</cp:coreProperties>
</file>