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E01-47C8-B487-79F192C8FDE8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E01-47C8-B487-79F192C8FDE8}"/>
              </c:ext>
            </c:extLst>
          </c:dPt>
          <c:cat>
            <c:strRef>
              <c:f>Sheet1!$A$2:$A$3</c:f>
              <c:strCache>
                <c:ptCount val="2"/>
                <c:pt idx="0">
                  <c:v>1분기</c:v>
                </c:pt>
                <c:pt idx="1">
                  <c:v>2분기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E01-47C8-B487-79F192C8FD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2E2-4E33-9020-27F9D86F869E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2E2-4E33-9020-27F9D86F869E}"/>
              </c:ext>
            </c:extLst>
          </c:dPt>
          <c:cat>
            <c:strRef>
              <c:f>Sheet1!$A$2:$A$3</c:f>
              <c:strCache>
                <c:ptCount val="2"/>
                <c:pt idx="0">
                  <c:v>1분기</c:v>
                </c:pt>
                <c:pt idx="1">
                  <c:v>2분기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</c:v>
                </c:pt>
                <c:pt idx="1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2E2-4E33-9020-27F9D86F86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DAA-4E59-838E-E17023E7077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DAA-4E59-838E-E17023E70779}"/>
              </c:ext>
            </c:extLst>
          </c:dPt>
          <c:cat>
            <c:strRef>
              <c:f>Sheet1!$A$2:$A$3</c:f>
              <c:strCache>
                <c:ptCount val="2"/>
                <c:pt idx="0">
                  <c:v>1분기</c:v>
                </c:pt>
                <c:pt idx="1">
                  <c:v>2분기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65</c:v>
                </c:pt>
                <c:pt idx="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DAA-4E59-838E-E17023E707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F64-4DFE-BEEB-09606AD522D9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F64-4DFE-BEEB-09606AD522D9}"/>
              </c:ext>
            </c:extLst>
          </c:dPt>
          <c:cat>
            <c:strRef>
              <c:f>Sheet1!$A$2:$A$3</c:f>
              <c:strCache>
                <c:ptCount val="2"/>
                <c:pt idx="0">
                  <c:v>1분기</c:v>
                </c:pt>
                <c:pt idx="1">
                  <c:v>2분기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45</c:v>
                </c:pt>
                <c:pt idx="1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F64-4DFE-BEEB-09606AD522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372" name="차트 93">
            <a:extLst>
              <a:ext uri="{FF2B5EF4-FFF2-40B4-BE49-F238E27FC236}">
                <a16:creationId xmlns:a16="http://schemas.microsoft.com/office/drawing/2014/main" id="{33947B22-B644-45B5-BBF7-92648A419E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24759968"/>
              </p:ext>
            </p:extLst>
          </p:nvPr>
        </p:nvGraphicFramePr>
        <p:xfrm>
          <a:off x="9417850" y="2300719"/>
          <a:ext cx="1538632" cy="1529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73" name="차트 92">
            <a:extLst>
              <a:ext uri="{FF2B5EF4-FFF2-40B4-BE49-F238E27FC236}">
                <a16:creationId xmlns:a16="http://schemas.microsoft.com/office/drawing/2014/main" id="{210894E9-4F53-4C1B-A4DF-652AE6FFB9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10917926"/>
              </p:ext>
            </p:extLst>
          </p:nvPr>
        </p:nvGraphicFramePr>
        <p:xfrm>
          <a:off x="6692535" y="2300719"/>
          <a:ext cx="1538632" cy="1529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74" name="차트 91">
            <a:extLst>
              <a:ext uri="{FF2B5EF4-FFF2-40B4-BE49-F238E27FC236}">
                <a16:creationId xmlns:a16="http://schemas.microsoft.com/office/drawing/2014/main" id="{A5B6C3E1-086B-4702-9F3B-103C331E1A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526650"/>
              </p:ext>
            </p:extLst>
          </p:nvPr>
        </p:nvGraphicFramePr>
        <p:xfrm>
          <a:off x="3967219" y="2300719"/>
          <a:ext cx="1538632" cy="1529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75" name="차트 4">
            <a:extLst>
              <a:ext uri="{FF2B5EF4-FFF2-40B4-BE49-F238E27FC236}">
                <a16:creationId xmlns:a16="http://schemas.microsoft.com/office/drawing/2014/main" id="{6D679275-D785-4613-BDE3-6FDD43D18F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2300840"/>
              </p:ext>
            </p:extLst>
          </p:nvPr>
        </p:nvGraphicFramePr>
        <p:xfrm>
          <a:off x="1241903" y="2300719"/>
          <a:ext cx="1538632" cy="1529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pSp>
        <p:nvGrpSpPr>
          <p:cNvPr id="376" name="Group 375">
            <a:extLst>
              <a:ext uri="{FF2B5EF4-FFF2-40B4-BE49-F238E27FC236}">
                <a16:creationId xmlns:a16="http://schemas.microsoft.com/office/drawing/2014/main" id="{4FCF1D38-68B2-4FCB-B844-45C3906B7EF3}"/>
              </a:ext>
            </a:extLst>
          </p:cNvPr>
          <p:cNvGrpSpPr/>
          <p:nvPr/>
        </p:nvGrpSpPr>
        <p:grpSpPr>
          <a:xfrm>
            <a:off x="841219" y="4287659"/>
            <a:ext cx="2340000" cy="927205"/>
            <a:chOff x="6533673" y="3357955"/>
            <a:chExt cx="2150471" cy="927205"/>
          </a:xfrm>
        </p:grpSpPr>
        <p:sp>
          <p:nvSpPr>
            <p:cNvPr id="377" name="TextBox 376">
              <a:extLst>
                <a:ext uri="{FF2B5EF4-FFF2-40B4-BE49-F238E27FC236}">
                  <a16:creationId xmlns:a16="http://schemas.microsoft.com/office/drawing/2014/main" id="{815C1684-3E3A-4FD2-896E-15331E5A26D7}"/>
                </a:ext>
              </a:extLst>
            </p:cNvPr>
            <p:cNvSpPr txBox="1"/>
            <p:nvPr/>
          </p:nvSpPr>
          <p:spPr>
            <a:xfrm>
              <a:off x="6533673" y="3638829"/>
              <a:ext cx="21504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8" name="TextBox 377">
              <a:extLst>
                <a:ext uri="{FF2B5EF4-FFF2-40B4-BE49-F238E27FC236}">
                  <a16:creationId xmlns:a16="http://schemas.microsoft.com/office/drawing/2014/main" id="{334648A0-A792-44EA-8D66-52AA58159AB1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9" name="Group 378">
            <a:extLst>
              <a:ext uri="{FF2B5EF4-FFF2-40B4-BE49-F238E27FC236}">
                <a16:creationId xmlns:a16="http://schemas.microsoft.com/office/drawing/2014/main" id="{4F528958-15B8-48AB-AF2F-00348BE86144}"/>
              </a:ext>
            </a:extLst>
          </p:cNvPr>
          <p:cNvGrpSpPr/>
          <p:nvPr/>
        </p:nvGrpSpPr>
        <p:grpSpPr>
          <a:xfrm>
            <a:off x="3566535" y="4287659"/>
            <a:ext cx="2340000" cy="927205"/>
            <a:chOff x="6533673" y="3357955"/>
            <a:chExt cx="2150471" cy="927205"/>
          </a:xfrm>
        </p:grpSpPr>
        <p:sp>
          <p:nvSpPr>
            <p:cNvPr id="380" name="TextBox 379">
              <a:extLst>
                <a:ext uri="{FF2B5EF4-FFF2-40B4-BE49-F238E27FC236}">
                  <a16:creationId xmlns:a16="http://schemas.microsoft.com/office/drawing/2014/main" id="{E603483B-EB22-4FCA-907E-2008B686BBAD}"/>
                </a:ext>
              </a:extLst>
            </p:cNvPr>
            <p:cNvSpPr txBox="1"/>
            <p:nvPr/>
          </p:nvSpPr>
          <p:spPr>
            <a:xfrm>
              <a:off x="6533673" y="3638829"/>
              <a:ext cx="21504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1" name="TextBox 380">
              <a:extLst>
                <a:ext uri="{FF2B5EF4-FFF2-40B4-BE49-F238E27FC236}">
                  <a16:creationId xmlns:a16="http://schemas.microsoft.com/office/drawing/2014/main" id="{033CB591-AE58-49C4-A745-FCD38B41C05A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2" name="Group 381">
            <a:extLst>
              <a:ext uri="{FF2B5EF4-FFF2-40B4-BE49-F238E27FC236}">
                <a16:creationId xmlns:a16="http://schemas.microsoft.com/office/drawing/2014/main" id="{AE7E6401-06C4-4499-BB63-383BEB1BA1AE}"/>
              </a:ext>
            </a:extLst>
          </p:cNvPr>
          <p:cNvGrpSpPr/>
          <p:nvPr/>
        </p:nvGrpSpPr>
        <p:grpSpPr>
          <a:xfrm>
            <a:off x="6291851" y="4287659"/>
            <a:ext cx="2340000" cy="927205"/>
            <a:chOff x="6533673" y="3357955"/>
            <a:chExt cx="2150471" cy="927205"/>
          </a:xfrm>
        </p:grpSpPr>
        <p:sp>
          <p:nvSpPr>
            <p:cNvPr id="383" name="TextBox 382">
              <a:extLst>
                <a:ext uri="{FF2B5EF4-FFF2-40B4-BE49-F238E27FC236}">
                  <a16:creationId xmlns:a16="http://schemas.microsoft.com/office/drawing/2014/main" id="{B1760075-1D12-4250-9269-0A7C4E418514}"/>
                </a:ext>
              </a:extLst>
            </p:cNvPr>
            <p:cNvSpPr txBox="1"/>
            <p:nvPr/>
          </p:nvSpPr>
          <p:spPr>
            <a:xfrm>
              <a:off x="6533673" y="3638829"/>
              <a:ext cx="21504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4" name="TextBox 383">
              <a:extLst>
                <a:ext uri="{FF2B5EF4-FFF2-40B4-BE49-F238E27FC236}">
                  <a16:creationId xmlns:a16="http://schemas.microsoft.com/office/drawing/2014/main" id="{01304F7E-5715-47A5-83D3-EA47D8E70445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85" name="TextBox 384">
            <a:extLst>
              <a:ext uri="{FF2B5EF4-FFF2-40B4-BE49-F238E27FC236}">
                <a16:creationId xmlns:a16="http://schemas.microsoft.com/office/drawing/2014/main" id="{9E56B4BE-7127-4D58-A6C4-4CCBC64A022B}"/>
              </a:ext>
            </a:extLst>
          </p:cNvPr>
          <p:cNvSpPr txBox="1"/>
          <p:nvPr/>
        </p:nvSpPr>
        <p:spPr>
          <a:xfrm>
            <a:off x="1903656" y="2641006"/>
            <a:ext cx="85783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55%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86" name="TextBox 385">
            <a:extLst>
              <a:ext uri="{FF2B5EF4-FFF2-40B4-BE49-F238E27FC236}">
                <a16:creationId xmlns:a16="http://schemas.microsoft.com/office/drawing/2014/main" id="{4DC342AF-3D23-47DA-A1FC-25A96DF4AAE0}"/>
              </a:ext>
            </a:extLst>
          </p:cNvPr>
          <p:cNvSpPr txBox="1"/>
          <p:nvPr/>
        </p:nvSpPr>
        <p:spPr>
          <a:xfrm>
            <a:off x="4635570" y="2641006"/>
            <a:ext cx="85783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35%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87" name="TextBox 386">
            <a:extLst>
              <a:ext uri="{FF2B5EF4-FFF2-40B4-BE49-F238E27FC236}">
                <a16:creationId xmlns:a16="http://schemas.microsoft.com/office/drawing/2014/main" id="{BFF26A75-B8AD-4A75-B289-273BFEEC826A}"/>
              </a:ext>
            </a:extLst>
          </p:cNvPr>
          <p:cNvSpPr txBox="1"/>
          <p:nvPr/>
        </p:nvSpPr>
        <p:spPr>
          <a:xfrm>
            <a:off x="7367484" y="2641006"/>
            <a:ext cx="85783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70%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388" name="TextBox 387">
            <a:extLst>
              <a:ext uri="{FF2B5EF4-FFF2-40B4-BE49-F238E27FC236}">
                <a16:creationId xmlns:a16="http://schemas.microsoft.com/office/drawing/2014/main" id="{93A29285-8247-4AC8-859D-F046747826F6}"/>
              </a:ext>
            </a:extLst>
          </p:cNvPr>
          <p:cNvSpPr txBox="1"/>
          <p:nvPr/>
        </p:nvSpPr>
        <p:spPr>
          <a:xfrm>
            <a:off x="10099399" y="2641006"/>
            <a:ext cx="85783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389" name="Group 388">
            <a:extLst>
              <a:ext uri="{FF2B5EF4-FFF2-40B4-BE49-F238E27FC236}">
                <a16:creationId xmlns:a16="http://schemas.microsoft.com/office/drawing/2014/main" id="{2E5C3C42-5B11-4A98-94C5-A32C9E9E7239}"/>
              </a:ext>
            </a:extLst>
          </p:cNvPr>
          <p:cNvGrpSpPr/>
          <p:nvPr/>
        </p:nvGrpSpPr>
        <p:grpSpPr>
          <a:xfrm>
            <a:off x="9017166" y="4287659"/>
            <a:ext cx="2340000" cy="927205"/>
            <a:chOff x="6533673" y="3357955"/>
            <a:chExt cx="2150471" cy="927205"/>
          </a:xfrm>
        </p:grpSpPr>
        <p:sp>
          <p:nvSpPr>
            <p:cNvPr id="390" name="TextBox 389">
              <a:extLst>
                <a:ext uri="{FF2B5EF4-FFF2-40B4-BE49-F238E27FC236}">
                  <a16:creationId xmlns:a16="http://schemas.microsoft.com/office/drawing/2014/main" id="{1E1A6264-C159-432D-AE75-5ED0E6E9CBD2}"/>
                </a:ext>
              </a:extLst>
            </p:cNvPr>
            <p:cNvSpPr txBox="1"/>
            <p:nvPr/>
          </p:nvSpPr>
          <p:spPr>
            <a:xfrm>
              <a:off x="6533673" y="3638829"/>
              <a:ext cx="21504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91" name="TextBox 390">
              <a:extLst>
                <a:ext uri="{FF2B5EF4-FFF2-40B4-BE49-F238E27FC236}">
                  <a16:creationId xmlns:a16="http://schemas.microsoft.com/office/drawing/2014/main" id="{9DD10996-3126-4F36-BCB5-5577751983CE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92" name="TextBox 391">
            <a:extLst>
              <a:ext uri="{FF2B5EF4-FFF2-40B4-BE49-F238E27FC236}">
                <a16:creationId xmlns:a16="http://schemas.microsoft.com/office/drawing/2014/main" id="{7EDD8F91-478B-4AB7-8015-61A13BE12D02}"/>
              </a:ext>
            </a:extLst>
          </p:cNvPr>
          <p:cNvSpPr txBox="1"/>
          <p:nvPr/>
        </p:nvSpPr>
        <p:spPr>
          <a:xfrm>
            <a:off x="1263499" y="5480972"/>
            <a:ext cx="191772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Content here</a:t>
            </a:r>
            <a:endParaRPr lang="ko-KR" altLang="en-US" sz="1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93" name="TextBox 392">
            <a:extLst>
              <a:ext uri="{FF2B5EF4-FFF2-40B4-BE49-F238E27FC236}">
                <a16:creationId xmlns:a16="http://schemas.microsoft.com/office/drawing/2014/main" id="{4A587EB8-D7ED-4352-A23C-CF0022D47BEA}"/>
              </a:ext>
            </a:extLst>
          </p:cNvPr>
          <p:cNvSpPr txBox="1"/>
          <p:nvPr/>
        </p:nvSpPr>
        <p:spPr>
          <a:xfrm>
            <a:off x="1263498" y="5773360"/>
            <a:ext cx="96650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You can simply impress your audience and add a unique zing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and appeal to your Presentations. Easy to change colors, photos and Text. Get a modern PowerPoint  Presentation that is beautifully designed.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394" name="Flowchart: Process 393">
            <a:extLst>
              <a:ext uri="{FF2B5EF4-FFF2-40B4-BE49-F238E27FC236}">
                <a16:creationId xmlns:a16="http://schemas.microsoft.com/office/drawing/2014/main" id="{2DF54DF6-98AA-4480-A278-FFA4BBB99103}"/>
              </a:ext>
            </a:extLst>
          </p:cNvPr>
          <p:cNvSpPr/>
          <p:nvPr/>
        </p:nvSpPr>
        <p:spPr>
          <a:xfrm>
            <a:off x="916171" y="5332052"/>
            <a:ext cx="10368000" cy="45719"/>
          </a:xfrm>
          <a:prstGeom prst="flowChartProcess">
            <a:avLst/>
          </a:prstGeom>
          <a:solidFill>
            <a:schemeClr val="accent6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95" name="Freeform: Shape 394">
            <a:extLst>
              <a:ext uri="{FF2B5EF4-FFF2-40B4-BE49-F238E27FC236}">
                <a16:creationId xmlns:a16="http://schemas.microsoft.com/office/drawing/2014/main" id="{C5C5E526-C896-4838-8CC1-B0892E15DB62}"/>
              </a:ext>
            </a:extLst>
          </p:cNvPr>
          <p:cNvSpPr/>
          <p:nvPr/>
        </p:nvSpPr>
        <p:spPr>
          <a:xfrm flipH="1">
            <a:off x="950472" y="1938747"/>
            <a:ext cx="2139979" cy="2139980"/>
          </a:xfrm>
          <a:custGeom>
            <a:avLst/>
            <a:gdLst>
              <a:gd name="connsiteX0" fmla="*/ 1344860 w 2689719"/>
              <a:gd name="connsiteY0" fmla="*/ 523991 h 2689720"/>
              <a:gd name="connsiteX1" fmla="*/ 2224209 w 2689719"/>
              <a:gd name="connsiteY1" fmla="*/ 1407410 h 2689720"/>
              <a:gd name="connsiteX2" fmla="*/ 1344860 w 2689719"/>
              <a:gd name="connsiteY2" fmla="*/ 2290829 h 2689720"/>
              <a:gd name="connsiteX3" fmla="*/ 465510 w 2689719"/>
              <a:gd name="connsiteY3" fmla="*/ 1407410 h 2689720"/>
              <a:gd name="connsiteX4" fmla="*/ 1344860 w 2689719"/>
              <a:gd name="connsiteY4" fmla="*/ 523991 h 2689720"/>
              <a:gd name="connsiteX5" fmla="*/ 1344860 w 2689719"/>
              <a:gd name="connsiteY5" fmla="*/ 353814 h 2689720"/>
              <a:gd name="connsiteX6" fmla="*/ 296117 w 2689719"/>
              <a:gd name="connsiteY6" fmla="*/ 1407410 h 2689720"/>
              <a:gd name="connsiteX7" fmla="*/ 764915 w 2689719"/>
              <a:gd name="connsiteY7" fmla="*/ 2284985 h 2689720"/>
              <a:gd name="connsiteX8" fmla="*/ 541628 w 2689719"/>
              <a:gd name="connsiteY8" fmla="*/ 2689720 h 2689720"/>
              <a:gd name="connsiteX9" fmla="*/ 756461 w 2689719"/>
              <a:gd name="connsiteY9" fmla="*/ 2689720 h 2689720"/>
              <a:gd name="connsiteX10" fmla="*/ 930072 w 2689719"/>
              <a:gd name="connsiteY10" fmla="*/ 2375030 h 2689720"/>
              <a:gd name="connsiteX11" fmla="*/ 1344860 w 2689719"/>
              <a:gd name="connsiteY11" fmla="*/ 2461006 h 2689720"/>
              <a:gd name="connsiteX12" fmla="*/ 1759648 w 2689719"/>
              <a:gd name="connsiteY12" fmla="*/ 2375030 h 2689720"/>
              <a:gd name="connsiteX13" fmla="*/ 1933258 w 2689719"/>
              <a:gd name="connsiteY13" fmla="*/ 2689720 h 2689720"/>
              <a:gd name="connsiteX14" fmla="*/ 2148091 w 2689719"/>
              <a:gd name="connsiteY14" fmla="*/ 2689720 h 2689720"/>
              <a:gd name="connsiteX15" fmla="*/ 1924804 w 2689719"/>
              <a:gd name="connsiteY15" fmla="*/ 2284985 h 2689720"/>
              <a:gd name="connsiteX16" fmla="*/ 2393603 w 2689719"/>
              <a:gd name="connsiteY16" fmla="*/ 1407410 h 2689720"/>
              <a:gd name="connsiteX17" fmla="*/ 1344860 w 2689719"/>
              <a:gd name="connsiteY17" fmla="*/ 353814 h 2689720"/>
              <a:gd name="connsiteX18" fmla="*/ 533301 w 2689719"/>
              <a:gd name="connsiteY18" fmla="*/ 102694 h 2689720"/>
              <a:gd name="connsiteX19" fmla="*/ 156324 w 2689719"/>
              <a:gd name="connsiteY19" fmla="*/ 264343 h 2689720"/>
              <a:gd name="connsiteX20" fmla="*/ 153860 w 2689719"/>
              <a:gd name="connsiteY20" fmla="*/ 1026663 h 2689720"/>
              <a:gd name="connsiteX21" fmla="*/ 915047 w 2689719"/>
              <a:gd name="connsiteY21" fmla="*/ 252622 h 2689720"/>
              <a:gd name="connsiteX22" fmla="*/ 533301 w 2689719"/>
              <a:gd name="connsiteY22" fmla="*/ 102694 h 2689720"/>
              <a:gd name="connsiteX23" fmla="*/ 2156419 w 2689719"/>
              <a:gd name="connsiteY23" fmla="*/ 102694 h 2689720"/>
              <a:gd name="connsiteX24" fmla="*/ 1774673 w 2689719"/>
              <a:gd name="connsiteY24" fmla="*/ 252622 h 2689720"/>
              <a:gd name="connsiteX25" fmla="*/ 2535860 w 2689719"/>
              <a:gd name="connsiteY25" fmla="*/ 1026663 h 2689720"/>
              <a:gd name="connsiteX26" fmla="*/ 2533396 w 2689719"/>
              <a:gd name="connsiteY26" fmla="*/ 264343 h 2689720"/>
              <a:gd name="connsiteX27" fmla="*/ 2156419 w 2689719"/>
              <a:gd name="connsiteY27" fmla="*/ 102694 h 2689720"/>
              <a:gd name="connsiteX28" fmla="*/ 1428897 w 2689719"/>
              <a:gd name="connsiteY28" fmla="*/ 0 h 2689720"/>
              <a:gd name="connsiteX29" fmla="*/ 1260823 w 2689719"/>
              <a:gd name="connsiteY29" fmla="*/ 0 h 2689720"/>
              <a:gd name="connsiteX30" fmla="*/ 1140811 w 2689719"/>
              <a:gd name="connsiteY30" fmla="*/ 120568 h 2689720"/>
              <a:gd name="connsiteX31" fmla="*/ 1140811 w 2689719"/>
              <a:gd name="connsiteY31" fmla="*/ 241136 h 2689720"/>
              <a:gd name="connsiteX32" fmla="*/ 1548909 w 2689719"/>
              <a:gd name="connsiteY32" fmla="*/ 241136 h 2689720"/>
              <a:gd name="connsiteX33" fmla="*/ 1548909 w 2689719"/>
              <a:gd name="connsiteY33" fmla="*/ 120568 h 2689720"/>
              <a:gd name="connsiteX34" fmla="*/ 1428897 w 2689719"/>
              <a:gd name="connsiteY34" fmla="*/ 0 h 2689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689719" h="2689720">
                <a:moveTo>
                  <a:pt x="1344860" y="523991"/>
                </a:moveTo>
                <a:cubicBezTo>
                  <a:pt x="1830511" y="523991"/>
                  <a:pt x="2224209" y="919511"/>
                  <a:pt x="2224209" y="1407410"/>
                </a:cubicBezTo>
                <a:cubicBezTo>
                  <a:pt x="2224209" y="1895309"/>
                  <a:pt x="1830511" y="2290829"/>
                  <a:pt x="1344860" y="2290829"/>
                </a:cubicBezTo>
                <a:cubicBezTo>
                  <a:pt x="859208" y="2290829"/>
                  <a:pt x="465510" y="1895309"/>
                  <a:pt x="465510" y="1407410"/>
                </a:cubicBezTo>
                <a:cubicBezTo>
                  <a:pt x="465510" y="919511"/>
                  <a:pt x="859208" y="523991"/>
                  <a:pt x="1344860" y="523991"/>
                </a:cubicBezTo>
                <a:close/>
                <a:moveTo>
                  <a:pt x="1344860" y="353814"/>
                </a:moveTo>
                <a:cubicBezTo>
                  <a:pt x="765655" y="353814"/>
                  <a:pt x="296117" y="825525"/>
                  <a:pt x="296117" y="1407410"/>
                </a:cubicBezTo>
                <a:cubicBezTo>
                  <a:pt x="296117" y="1773788"/>
                  <a:pt x="482265" y="2096490"/>
                  <a:pt x="764915" y="2284985"/>
                </a:cubicBezTo>
                <a:lnTo>
                  <a:pt x="541628" y="2689720"/>
                </a:lnTo>
                <a:lnTo>
                  <a:pt x="756461" y="2689720"/>
                </a:lnTo>
                <a:lnTo>
                  <a:pt x="930072" y="2375030"/>
                </a:lnTo>
                <a:cubicBezTo>
                  <a:pt x="1057194" y="2430463"/>
                  <a:pt x="1197476" y="2461006"/>
                  <a:pt x="1344860" y="2461006"/>
                </a:cubicBezTo>
                <a:cubicBezTo>
                  <a:pt x="1492243" y="2461006"/>
                  <a:pt x="1632526" y="2430463"/>
                  <a:pt x="1759648" y="2375030"/>
                </a:cubicBezTo>
                <a:lnTo>
                  <a:pt x="1933258" y="2689720"/>
                </a:lnTo>
                <a:lnTo>
                  <a:pt x="2148091" y="2689720"/>
                </a:lnTo>
                <a:lnTo>
                  <a:pt x="1924804" y="2284985"/>
                </a:lnTo>
                <a:cubicBezTo>
                  <a:pt x="2207454" y="2096490"/>
                  <a:pt x="2393603" y="1773788"/>
                  <a:pt x="2393603" y="1407410"/>
                </a:cubicBezTo>
                <a:cubicBezTo>
                  <a:pt x="2393603" y="825525"/>
                  <a:pt x="1924064" y="353814"/>
                  <a:pt x="1344860" y="353814"/>
                </a:cubicBezTo>
                <a:close/>
                <a:moveTo>
                  <a:pt x="533301" y="102694"/>
                </a:moveTo>
                <a:cubicBezTo>
                  <a:pt x="396283" y="104810"/>
                  <a:pt x="260059" y="158856"/>
                  <a:pt x="156324" y="264343"/>
                </a:cubicBezTo>
                <a:cubicBezTo>
                  <a:pt x="-51146" y="475315"/>
                  <a:pt x="-52242" y="814341"/>
                  <a:pt x="153860" y="1026663"/>
                </a:cubicBezTo>
                <a:lnTo>
                  <a:pt x="915047" y="252622"/>
                </a:lnTo>
                <a:cubicBezTo>
                  <a:pt x="808134" y="150390"/>
                  <a:pt x="670320" y="100577"/>
                  <a:pt x="533301" y="102694"/>
                </a:cubicBezTo>
                <a:close/>
                <a:moveTo>
                  <a:pt x="2156419" y="102694"/>
                </a:moveTo>
                <a:cubicBezTo>
                  <a:pt x="2019400" y="100577"/>
                  <a:pt x="1881587" y="150390"/>
                  <a:pt x="1774673" y="252622"/>
                </a:cubicBezTo>
                <a:lnTo>
                  <a:pt x="2535860" y="1026663"/>
                </a:lnTo>
                <a:cubicBezTo>
                  <a:pt x="2741961" y="814341"/>
                  <a:pt x="2740866" y="475315"/>
                  <a:pt x="2533396" y="264343"/>
                </a:cubicBezTo>
                <a:cubicBezTo>
                  <a:pt x="2429661" y="158856"/>
                  <a:pt x="2293437" y="104810"/>
                  <a:pt x="2156419" y="102694"/>
                </a:cubicBezTo>
                <a:close/>
                <a:moveTo>
                  <a:pt x="1428897" y="0"/>
                </a:moveTo>
                <a:lnTo>
                  <a:pt x="1260823" y="0"/>
                </a:lnTo>
                <a:cubicBezTo>
                  <a:pt x="1194542" y="0"/>
                  <a:pt x="1140811" y="53980"/>
                  <a:pt x="1140811" y="120568"/>
                </a:cubicBezTo>
                <a:lnTo>
                  <a:pt x="1140811" y="241136"/>
                </a:lnTo>
                <a:lnTo>
                  <a:pt x="1548909" y="241136"/>
                </a:lnTo>
                <a:lnTo>
                  <a:pt x="1548909" y="120568"/>
                </a:lnTo>
                <a:cubicBezTo>
                  <a:pt x="1548909" y="53980"/>
                  <a:pt x="1495178" y="0"/>
                  <a:pt x="142889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96" name="Freeform: Shape 395">
            <a:extLst>
              <a:ext uri="{FF2B5EF4-FFF2-40B4-BE49-F238E27FC236}">
                <a16:creationId xmlns:a16="http://schemas.microsoft.com/office/drawing/2014/main" id="{1B1EF982-879F-4D40-A64C-8358FB32EB66}"/>
              </a:ext>
            </a:extLst>
          </p:cNvPr>
          <p:cNvSpPr/>
          <p:nvPr/>
        </p:nvSpPr>
        <p:spPr>
          <a:xfrm flipH="1">
            <a:off x="3678301" y="1938747"/>
            <a:ext cx="2139979" cy="2139980"/>
          </a:xfrm>
          <a:custGeom>
            <a:avLst/>
            <a:gdLst>
              <a:gd name="connsiteX0" fmla="*/ 1344860 w 2689719"/>
              <a:gd name="connsiteY0" fmla="*/ 523991 h 2689720"/>
              <a:gd name="connsiteX1" fmla="*/ 2224209 w 2689719"/>
              <a:gd name="connsiteY1" fmla="*/ 1407410 h 2689720"/>
              <a:gd name="connsiteX2" fmla="*/ 1344860 w 2689719"/>
              <a:gd name="connsiteY2" fmla="*/ 2290829 h 2689720"/>
              <a:gd name="connsiteX3" fmla="*/ 465510 w 2689719"/>
              <a:gd name="connsiteY3" fmla="*/ 1407410 h 2689720"/>
              <a:gd name="connsiteX4" fmla="*/ 1344860 w 2689719"/>
              <a:gd name="connsiteY4" fmla="*/ 523991 h 2689720"/>
              <a:gd name="connsiteX5" fmla="*/ 1344860 w 2689719"/>
              <a:gd name="connsiteY5" fmla="*/ 353814 h 2689720"/>
              <a:gd name="connsiteX6" fmla="*/ 296117 w 2689719"/>
              <a:gd name="connsiteY6" fmla="*/ 1407410 h 2689720"/>
              <a:gd name="connsiteX7" fmla="*/ 764915 w 2689719"/>
              <a:gd name="connsiteY7" fmla="*/ 2284985 h 2689720"/>
              <a:gd name="connsiteX8" fmla="*/ 541628 w 2689719"/>
              <a:gd name="connsiteY8" fmla="*/ 2689720 h 2689720"/>
              <a:gd name="connsiteX9" fmla="*/ 756461 w 2689719"/>
              <a:gd name="connsiteY9" fmla="*/ 2689720 h 2689720"/>
              <a:gd name="connsiteX10" fmla="*/ 930072 w 2689719"/>
              <a:gd name="connsiteY10" fmla="*/ 2375030 h 2689720"/>
              <a:gd name="connsiteX11" fmla="*/ 1344860 w 2689719"/>
              <a:gd name="connsiteY11" fmla="*/ 2461006 h 2689720"/>
              <a:gd name="connsiteX12" fmla="*/ 1759648 w 2689719"/>
              <a:gd name="connsiteY12" fmla="*/ 2375030 h 2689720"/>
              <a:gd name="connsiteX13" fmla="*/ 1933258 w 2689719"/>
              <a:gd name="connsiteY13" fmla="*/ 2689720 h 2689720"/>
              <a:gd name="connsiteX14" fmla="*/ 2148091 w 2689719"/>
              <a:gd name="connsiteY14" fmla="*/ 2689720 h 2689720"/>
              <a:gd name="connsiteX15" fmla="*/ 1924804 w 2689719"/>
              <a:gd name="connsiteY15" fmla="*/ 2284985 h 2689720"/>
              <a:gd name="connsiteX16" fmla="*/ 2393603 w 2689719"/>
              <a:gd name="connsiteY16" fmla="*/ 1407410 h 2689720"/>
              <a:gd name="connsiteX17" fmla="*/ 1344860 w 2689719"/>
              <a:gd name="connsiteY17" fmla="*/ 353814 h 2689720"/>
              <a:gd name="connsiteX18" fmla="*/ 533301 w 2689719"/>
              <a:gd name="connsiteY18" fmla="*/ 102694 h 2689720"/>
              <a:gd name="connsiteX19" fmla="*/ 156324 w 2689719"/>
              <a:gd name="connsiteY19" fmla="*/ 264343 h 2689720"/>
              <a:gd name="connsiteX20" fmla="*/ 153860 w 2689719"/>
              <a:gd name="connsiteY20" fmla="*/ 1026663 h 2689720"/>
              <a:gd name="connsiteX21" fmla="*/ 915047 w 2689719"/>
              <a:gd name="connsiteY21" fmla="*/ 252622 h 2689720"/>
              <a:gd name="connsiteX22" fmla="*/ 533301 w 2689719"/>
              <a:gd name="connsiteY22" fmla="*/ 102694 h 2689720"/>
              <a:gd name="connsiteX23" fmla="*/ 2156419 w 2689719"/>
              <a:gd name="connsiteY23" fmla="*/ 102694 h 2689720"/>
              <a:gd name="connsiteX24" fmla="*/ 1774673 w 2689719"/>
              <a:gd name="connsiteY24" fmla="*/ 252622 h 2689720"/>
              <a:gd name="connsiteX25" fmla="*/ 2535860 w 2689719"/>
              <a:gd name="connsiteY25" fmla="*/ 1026663 h 2689720"/>
              <a:gd name="connsiteX26" fmla="*/ 2533396 w 2689719"/>
              <a:gd name="connsiteY26" fmla="*/ 264343 h 2689720"/>
              <a:gd name="connsiteX27" fmla="*/ 2156419 w 2689719"/>
              <a:gd name="connsiteY27" fmla="*/ 102694 h 2689720"/>
              <a:gd name="connsiteX28" fmla="*/ 1428897 w 2689719"/>
              <a:gd name="connsiteY28" fmla="*/ 0 h 2689720"/>
              <a:gd name="connsiteX29" fmla="*/ 1260823 w 2689719"/>
              <a:gd name="connsiteY29" fmla="*/ 0 h 2689720"/>
              <a:gd name="connsiteX30" fmla="*/ 1140811 w 2689719"/>
              <a:gd name="connsiteY30" fmla="*/ 120568 h 2689720"/>
              <a:gd name="connsiteX31" fmla="*/ 1140811 w 2689719"/>
              <a:gd name="connsiteY31" fmla="*/ 241136 h 2689720"/>
              <a:gd name="connsiteX32" fmla="*/ 1548909 w 2689719"/>
              <a:gd name="connsiteY32" fmla="*/ 241136 h 2689720"/>
              <a:gd name="connsiteX33" fmla="*/ 1548909 w 2689719"/>
              <a:gd name="connsiteY33" fmla="*/ 120568 h 2689720"/>
              <a:gd name="connsiteX34" fmla="*/ 1428897 w 2689719"/>
              <a:gd name="connsiteY34" fmla="*/ 0 h 2689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689719" h="2689720">
                <a:moveTo>
                  <a:pt x="1344860" y="523991"/>
                </a:moveTo>
                <a:cubicBezTo>
                  <a:pt x="1830511" y="523991"/>
                  <a:pt x="2224209" y="919511"/>
                  <a:pt x="2224209" y="1407410"/>
                </a:cubicBezTo>
                <a:cubicBezTo>
                  <a:pt x="2224209" y="1895309"/>
                  <a:pt x="1830511" y="2290829"/>
                  <a:pt x="1344860" y="2290829"/>
                </a:cubicBezTo>
                <a:cubicBezTo>
                  <a:pt x="859208" y="2290829"/>
                  <a:pt x="465510" y="1895309"/>
                  <a:pt x="465510" y="1407410"/>
                </a:cubicBezTo>
                <a:cubicBezTo>
                  <a:pt x="465510" y="919511"/>
                  <a:pt x="859208" y="523991"/>
                  <a:pt x="1344860" y="523991"/>
                </a:cubicBezTo>
                <a:close/>
                <a:moveTo>
                  <a:pt x="1344860" y="353814"/>
                </a:moveTo>
                <a:cubicBezTo>
                  <a:pt x="765655" y="353814"/>
                  <a:pt x="296117" y="825525"/>
                  <a:pt x="296117" y="1407410"/>
                </a:cubicBezTo>
                <a:cubicBezTo>
                  <a:pt x="296117" y="1773788"/>
                  <a:pt x="482265" y="2096490"/>
                  <a:pt x="764915" y="2284985"/>
                </a:cubicBezTo>
                <a:lnTo>
                  <a:pt x="541628" y="2689720"/>
                </a:lnTo>
                <a:lnTo>
                  <a:pt x="756461" y="2689720"/>
                </a:lnTo>
                <a:lnTo>
                  <a:pt x="930072" y="2375030"/>
                </a:lnTo>
                <a:cubicBezTo>
                  <a:pt x="1057194" y="2430463"/>
                  <a:pt x="1197476" y="2461006"/>
                  <a:pt x="1344860" y="2461006"/>
                </a:cubicBezTo>
                <a:cubicBezTo>
                  <a:pt x="1492243" y="2461006"/>
                  <a:pt x="1632526" y="2430463"/>
                  <a:pt x="1759648" y="2375030"/>
                </a:cubicBezTo>
                <a:lnTo>
                  <a:pt x="1933258" y="2689720"/>
                </a:lnTo>
                <a:lnTo>
                  <a:pt x="2148091" y="2689720"/>
                </a:lnTo>
                <a:lnTo>
                  <a:pt x="1924804" y="2284985"/>
                </a:lnTo>
                <a:cubicBezTo>
                  <a:pt x="2207454" y="2096490"/>
                  <a:pt x="2393603" y="1773788"/>
                  <a:pt x="2393603" y="1407410"/>
                </a:cubicBezTo>
                <a:cubicBezTo>
                  <a:pt x="2393603" y="825525"/>
                  <a:pt x="1924064" y="353814"/>
                  <a:pt x="1344860" y="353814"/>
                </a:cubicBezTo>
                <a:close/>
                <a:moveTo>
                  <a:pt x="533301" y="102694"/>
                </a:moveTo>
                <a:cubicBezTo>
                  <a:pt x="396283" y="104810"/>
                  <a:pt x="260059" y="158856"/>
                  <a:pt x="156324" y="264343"/>
                </a:cubicBezTo>
                <a:cubicBezTo>
                  <a:pt x="-51146" y="475315"/>
                  <a:pt x="-52242" y="814341"/>
                  <a:pt x="153860" y="1026663"/>
                </a:cubicBezTo>
                <a:lnTo>
                  <a:pt x="915047" y="252622"/>
                </a:lnTo>
                <a:cubicBezTo>
                  <a:pt x="808134" y="150390"/>
                  <a:pt x="670320" y="100577"/>
                  <a:pt x="533301" y="102694"/>
                </a:cubicBezTo>
                <a:close/>
                <a:moveTo>
                  <a:pt x="2156419" y="102694"/>
                </a:moveTo>
                <a:cubicBezTo>
                  <a:pt x="2019400" y="100577"/>
                  <a:pt x="1881587" y="150390"/>
                  <a:pt x="1774673" y="252622"/>
                </a:cubicBezTo>
                <a:lnTo>
                  <a:pt x="2535860" y="1026663"/>
                </a:lnTo>
                <a:cubicBezTo>
                  <a:pt x="2741961" y="814341"/>
                  <a:pt x="2740866" y="475315"/>
                  <a:pt x="2533396" y="264343"/>
                </a:cubicBezTo>
                <a:cubicBezTo>
                  <a:pt x="2429661" y="158856"/>
                  <a:pt x="2293437" y="104810"/>
                  <a:pt x="2156419" y="102694"/>
                </a:cubicBezTo>
                <a:close/>
                <a:moveTo>
                  <a:pt x="1428897" y="0"/>
                </a:moveTo>
                <a:lnTo>
                  <a:pt x="1260823" y="0"/>
                </a:lnTo>
                <a:cubicBezTo>
                  <a:pt x="1194542" y="0"/>
                  <a:pt x="1140811" y="53980"/>
                  <a:pt x="1140811" y="120568"/>
                </a:cubicBezTo>
                <a:lnTo>
                  <a:pt x="1140811" y="241136"/>
                </a:lnTo>
                <a:lnTo>
                  <a:pt x="1548909" y="241136"/>
                </a:lnTo>
                <a:lnTo>
                  <a:pt x="1548909" y="120568"/>
                </a:lnTo>
                <a:cubicBezTo>
                  <a:pt x="1548909" y="53980"/>
                  <a:pt x="1495178" y="0"/>
                  <a:pt x="142889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97" name="Freeform: Shape 396">
            <a:extLst>
              <a:ext uri="{FF2B5EF4-FFF2-40B4-BE49-F238E27FC236}">
                <a16:creationId xmlns:a16="http://schemas.microsoft.com/office/drawing/2014/main" id="{F5FD2803-11BC-4566-9916-9658D65C0635}"/>
              </a:ext>
            </a:extLst>
          </p:cNvPr>
          <p:cNvSpPr/>
          <p:nvPr/>
        </p:nvSpPr>
        <p:spPr>
          <a:xfrm flipH="1">
            <a:off x="6391861" y="1938747"/>
            <a:ext cx="2139979" cy="2139980"/>
          </a:xfrm>
          <a:custGeom>
            <a:avLst/>
            <a:gdLst>
              <a:gd name="connsiteX0" fmla="*/ 1344860 w 2689719"/>
              <a:gd name="connsiteY0" fmla="*/ 523991 h 2689720"/>
              <a:gd name="connsiteX1" fmla="*/ 2224209 w 2689719"/>
              <a:gd name="connsiteY1" fmla="*/ 1407410 h 2689720"/>
              <a:gd name="connsiteX2" fmla="*/ 1344860 w 2689719"/>
              <a:gd name="connsiteY2" fmla="*/ 2290829 h 2689720"/>
              <a:gd name="connsiteX3" fmla="*/ 465510 w 2689719"/>
              <a:gd name="connsiteY3" fmla="*/ 1407410 h 2689720"/>
              <a:gd name="connsiteX4" fmla="*/ 1344860 w 2689719"/>
              <a:gd name="connsiteY4" fmla="*/ 523991 h 2689720"/>
              <a:gd name="connsiteX5" fmla="*/ 1344860 w 2689719"/>
              <a:gd name="connsiteY5" fmla="*/ 353814 h 2689720"/>
              <a:gd name="connsiteX6" fmla="*/ 296117 w 2689719"/>
              <a:gd name="connsiteY6" fmla="*/ 1407410 h 2689720"/>
              <a:gd name="connsiteX7" fmla="*/ 764915 w 2689719"/>
              <a:gd name="connsiteY7" fmla="*/ 2284985 h 2689720"/>
              <a:gd name="connsiteX8" fmla="*/ 541628 w 2689719"/>
              <a:gd name="connsiteY8" fmla="*/ 2689720 h 2689720"/>
              <a:gd name="connsiteX9" fmla="*/ 756461 w 2689719"/>
              <a:gd name="connsiteY9" fmla="*/ 2689720 h 2689720"/>
              <a:gd name="connsiteX10" fmla="*/ 930072 w 2689719"/>
              <a:gd name="connsiteY10" fmla="*/ 2375030 h 2689720"/>
              <a:gd name="connsiteX11" fmla="*/ 1344860 w 2689719"/>
              <a:gd name="connsiteY11" fmla="*/ 2461006 h 2689720"/>
              <a:gd name="connsiteX12" fmla="*/ 1759648 w 2689719"/>
              <a:gd name="connsiteY12" fmla="*/ 2375030 h 2689720"/>
              <a:gd name="connsiteX13" fmla="*/ 1933258 w 2689719"/>
              <a:gd name="connsiteY13" fmla="*/ 2689720 h 2689720"/>
              <a:gd name="connsiteX14" fmla="*/ 2148091 w 2689719"/>
              <a:gd name="connsiteY14" fmla="*/ 2689720 h 2689720"/>
              <a:gd name="connsiteX15" fmla="*/ 1924804 w 2689719"/>
              <a:gd name="connsiteY15" fmla="*/ 2284985 h 2689720"/>
              <a:gd name="connsiteX16" fmla="*/ 2393603 w 2689719"/>
              <a:gd name="connsiteY16" fmla="*/ 1407410 h 2689720"/>
              <a:gd name="connsiteX17" fmla="*/ 1344860 w 2689719"/>
              <a:gd name="connsiteY17" fmla="*/ 353814 h 2689720"/>
              <a:gd name="connsiteX18" fmla="*/ 533301 w 2689719"/>
              <a:gd name="connsiteY18" fmla="*/ 102694 h 2689720"/>
              <a:gd name="connsiteX19" fmla="*/ 156324 w 2689719"/>
              <a:gd name="connsiteY19" fmla="*/ 264343 h 2689720"/>
              <a:gd name="connsiteX20" fmla="*/ 153860 w 2689719"/>
              <a:gd name="connsiteY20" fmla="*/ 1026663 h 2689720"/>
              <a:gd name="connsiteX21" fmla="*/ 915047 w 2689719"/>
              <a:gd name="connsiteY21" fmla="*/ 252622 h 2689720"/>
              <a:gd name="connsiteX22" fmla="*/ 533301 w 2689719"/>
              <a:gd name="connsiteY22" fmla="*/ 102694 h 2689720"/>
              <a:gd name="connsiteX23" fmla="*/ 2156419 w 2689719"/>
              <a:gd name="connsiteY23" fmla="*/ 102694 h 2689720"/>
              <a:gd name="connsiteX24" fmla="*/ 1774673 w 2689719"/>
              <a:gd name="connsiteY24" fmla="*/ 252622 h 2689720"/>
              <a:gd name="connsiteX25" fmla="*/ 2535860 w 2689719"/>
              <a:gd name="connsiteY25" fmla="*/ 1026663 h 2689720"/>
              <a:gd name="connsiteX26" fmla="*/ 2533396 w 2689719"/>
              <a:gd name="connsiteY26" fmla="*/ 264343 h 2689720"/>
              <a:gd name="connsiteX27" fmla="*/ 2156419 w 2689719"/>
              <a:gd name="connsiteY27" fmla="*/ 102694 h 2689720"/>
              <a:gd name="connsiteX28" fmla="*/ 1428897 w 2689719"/>
              <a:gd name="connsiteY28" fmla="*/ 0 h 2689720"/>
              <a:gd name="connsiteX29" fmla="*/ 1260823 w 2689719"/>
              <a:gd name="connsiteY29" fmla="*/ 0 h 2689720"/>
              <a:gd name="connsiteX30" fmla="*/ 1140811 w 2689719"/>
              <a:gd name="connsiteY30" fmla="*/ 120568 h 2689720"/>
              <a:gd name="connsiteX31" fmla="*/ 1140811 w 2689719"/>
              <a:gd name="connsiteY31" fmla="*/ 241136 h 2689720"/>
              <a:gd name="connsiteX32" fmla="*/ 1548909 w 2689719"/>
              <a:gd name="connsiteY32" fmla="*/ 241136 h 2689720"/>
              <a:gd name="connsiteX33" fmla="*/ 1548909 w 2689719"/>
              <a:gd name="connsiteY33" fmla="*/ 120568 h 2689720"/>
              <a:gd name="connsiteX34" fmla="*/ 1428897 w 2689719"/>
              <a:gd name="connsiteY34" fmla="*/ 0 h 2689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689719" h="2689720">
                <a:moveTo>
                  <a:pt x="1344860" y="523991"/>
                </a:moveTo>
                <a:cubicBezTo>
                  <a:pt x="1830511" y="523991"/>
                  <a:pt x="2224209" y="919511"/>
                  <a:pt x="2224209" y="1407410"/>
                </a:cubicBezTo>
                <a:cubicBezTo>
                  <a:pt x="2224209" y="1895309"/>
                  <a:pt x="1830511" y="2290829"/>
                  <a:pt x="1344860" y="2290829"/>
                </a:cubicBezTo>
                <a:cubicBezTo>
                  <a:pt x="859208" y="2290829"/>
                  <a:pt x="465510" y="1895309"/>
                  <a:pt x="465510" y="1407410"/>
                </a:cubicBezTo>
                <a:cubicBezTo>
                  <a:pt x="465510" y="919511"/>
                  <a:pt x="859208" y="523991"/>
                  <a:pt x="1344860" y="523991"/>
                </a:cubicBezTo>
                <a:close/>
                <a:moveTo>
                  <a:pt x="1344860" y="353814"/>
                </a:moveTo>
                <a:cubicBezTo>
                  <a:pt x="765655" y="353814"/>
                  <a:pt x="296117" y="825525"/>
                  <a:pt x="296117" y="1407410"/>
                </a:cubicBezTo>
                <a:cubicBezTo>
                  <a:pt x="296117" y="1773788"/>
                  <a:pt x="482265" y="2096490"/>
                  <a:pt x="764915" y="2284985"/>
                </a:cubicBezTo>
                <a:lnTo>
                  <a:pt x="541628" y="2689720"/>
                </a:lnTo>
                <a:lnTo>
                  <a:pt x="756461" y="2689720"/>
                </a:lnTo>
                <a:lnTo>
                  <a:pt x="930072" y="2375030"/>
                </a:lnTo>
                <a:cubicBezTo>
                  <a:pt x="1057194" y="2430463"/>
                  <a:pt x="1197476" y="2461006"/>
                  <a:pt x="1344860" y="2461006"/>
                </a:cubicBezTo>
                <a:cubicBezTo>
                  <a:pt x="1492243" y="2461006"/>
                  <a:pt x="1632526" y="2430463"/>
                  <a:pt x="1759648" y="2375030"/>
                </a:cubicBezTo>
                <a:lnTo>
                  <a:pt x="1933258" y="2689720"/>
                </a:lnTo>
                <a:lnTo>
                  <a:pt x="2148091" y="2689720"/>
                </a:lnTo>
                <a:lnTo>
                  <a:pt x="1924804" y="2284985"/>
                </a:lnTo>
                <a:cubicBezTo>
                  <a:pt x="2207454" y="2096490"/>
                  <a:pt x="2393603" y="1773788"/>
                  <a:pt x="2393603" y="1407410"/>
                </a:cubicBezTo>
                <a:cubicBezTo>
                  <a:pt x="2393603" y="825525"/>
                  <a:pt x="1924064" y="353814"/>
                  <a:pt x="1344860" y="353814"/>
                </a:cubicBezTo>
                <a:close/>
                <a:moveTo>
                  <a:pt x="533301" y="102694"/>
                </a:moveTo>
                <a:cubicBezTo>
                  <a:pt x="396283" y="104810"/>
                  <a:pt x="260059" y="158856"/>
                  <a:pt x="156324" y="264343"/>
                </a:cubicBezTo>
                <a:cubicBezTo>
                  <a:pt x="-51146" y="475315"/>
                  <a:pt x="-52242" y="814341"/>
                  <a:pt x="153860" y="1026663"/>
                </a:cubicBezTo>
                <a:lnTo>
                  <a:pt x="915047" y="252622"/>
                </a:lnTo>
                <a:cubicBezTo>
                  <a:pt x="808134" y="150390"/>
                  <a:pt x="670320" y="100577"/>
                  <a:pt x="533301" y="102694"/>
                </a:cubicBezTo>
                <a:close/>
                <a:moveTo>
                  <a:pt x="2156419" y="102694"/>
                </a:moveTo>
                <a:cubicBezTo>
                  <a:pt x="2019400" y="100577"/>
                  <a:pt x="1881587" y="150390"/>
                  <a:pt x="1774673" y="252622"/>
                </a:cubicBezTo>
                <a:lnTo>
                  <a:pt x="2535860" y="1026663"/>
                </a:lnTo>
                <a:cubicBezTo>
                  <a:pt x="2741961" y="814341"/>
                  <a:pt x="2740866" y="475315"/>
                  <a:pt x="2533396" y="264343"/>
                </a:cubicBezTo>
                <a:cubicBezTo>
                  <a:pt x="2429661" y="158856"/>
                  <a:pt x="2293437" y="104810"/>
                  <a:pt x="2156419" y="102694"/>
                </a:cubicBezTo>
                <a:close/>
                <a:moveTo>
                  <a:pt x="1428897" y="0"/>
                </a:moveTo>
                <a:lnTo>
                  <a:pt x="1260823" y="0"/>
                </a:lnTo>
                <a:cubicBezTo>
                  <a:pt x="1194542" y="0"/>
                  <a:pt x="1140811" y="53980"/>
                  <a:pt x="1140811" y="120568"/>
                </a:cubicBezTo>
                <a:lnTo>
                  <a:pt x="1140811" y="241136"/>
                </a:lnTo>
                <a:lnTo>
                  <a:pt x="1548909" y="241136"/>
                </a:lnTo>
                <a:lnTo>
                  <a:pt x="1548909" y="120568"/>
                </a:lnTo>
                <a:cubicBezTo>
                  <a:pt x="1548909" y="53980"/>
                  <a:pt x="1495178" y="0"/>
                  <a:pt x="142889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98" name="Freeform: Shape 397">
            <a:extLst>
              <a:ext uri="{FF2B5EF4-FFF2-40B4-BE49-F238E27FC236}">
                <a16:creationId xmlns:a16="http://schemas.microsoft.com/office/drawing/2014/main" id="{7E1637AE-7677-4754-80F1-B257EC8D18F3}"/>
              </a:ext>
            </a:extLst>
          </p:cNvPr>
          <p:cNvSpPr/>
          <p:nvPr/>
        </p:nvSpPr>
        <p:spPr>
          <a:xfrm flipH="1">
            <a:off x="9117176" y="1938747"/>
            <a:ext cx="2139979" cy="2139980"/>
          </a:xfrm>
          <a:custGeom>
            <a:avLst/>
            <a:gdLst>
              <a:gd name="connsiteX0" fmla="*/ 1344860 w 2689719"/>
              <a:gd name="connsiteY0" fmla="*/ 523991 h 2689720"/>
              <a:gd name="connsiteX1" fmla="*/ 2224209 w 2689719"/>
              <a:gd name="connsiteY1" fmla="*/ 1407410 h 2689720"/>
              <a:gd name="connsiteX2" fmla="*/ 1344860 w 2689719"/>
              <a:gd name="connsiteY2" fmla="*/ 2290829 h 2689720"/>
              <a:gd name="connsiteX3" fmla="*/ 465510 w 2689719"/>
              <a:gd name="connsiteY3" fmla="*/ 1407410 h 2689720"/>
              <a:gd name="connsiteX4" fmla="*/ 1344860 w 2689719"/>
              <a:gd name="connsiteY4" fmla="*/ 523991 h 2689720"/>
              <a:gd name="connsiteX5" fmla="*/ 1344860 w 2689719"/>
              <a:gd name="connsiteY5" fmla="*/ 353814 h 2689720"/>
              <a:gd name="connsiteX6" fmla="*/ 296117 w 2689719"/>
              <a:gd name="connsiteY6" fmla="*/ 1407410 h 2689720"/>
              <a:gd name="connsiteX7" fmla="*/ 764915 w 2689719"/>
              <a:gd name="connsiteY7" fmla="*/ 2284985 h 2689720"/>
              <a:gd name="connsiteX8" fmla="*/ 541628 w 2689719"/>
              <a:gd name="connsiteY8" fmla="*/ 2689720 h 2689720"/>
              <a:gd name="connsiteX9" fmla="*/ 756461 w 2689719"/>
              <a:gd name="connsiteY9" fmla="*/ 2689720 h 2689720"/>
              <a:gd name="connsiteX10" fmla="*/ 930072 w 2689719"/>
              <a:gd name="connsiteY10" fmla="*/ 2375030 h 2689720"/>
              <a:gd name="connsiteX11" fmla="*/ 1344860 w 2689719"/>
              <a:gd name="connsiteY11" fmla="*/ 2461006 h 2689720"/>
              <a:gd name="connsiteX12" fmla="*/ 1759648 w 2689719"/>
              <a:gd name="connsiteY12" fmla="*/ 2375030 h 2689720"/>
              <a:gd name="connsiteX13" fmla="*/ 1933258 w 2689719"/>
              <a:gd name="connsiteY13" fmla="*/ 2689720 h 2689720"/>
              <a:gd name="connsiteX14" fmla="*/ 2148091 w 2689719"/>
              <a:gd name="connsiteY14" fmla="*/ 2689720 h 2689720"/>
              <a:gd name="connsiteX15" fmla="*/ 1924804 w 2689719"/>
              <a:gd name="connsiteY15" fmla="*/ 2284985 h 2689720"/>
              <a:gd name="connsiteX16" fmla="*/ 2393603 w 2689719"/>
              <a:gd name="connsiteY16" fmla="*/ 1407410 h 2689720"/>
              <a:gd name="connsiteX17" fmla="*/ 1344860 w 2689719"/>
              <a:gd name="connsiteY17" fmla="*/ 353814 h 2689720"/>
              <a:gd name="connsiteX18" fmla="*/ 533301 w 2689719"/>
              <a:gd name="connsiteY18" fmla="*/ 102694 h 2689720"/>
              <a:gd name="connsiteX19" fmla="*/ 156324 w 2689719"/>
              <a:gd name="connsiteY19" fmla="*/ 264343 h 2689720"/>
              <a:gd name="connsiteX20" fmla="*/ 153860 w 2689719"/>
              <a:gd name="connsiteY20" fmla="*/ 1026663 h 2689720"/>
              <a:gd name="connsiteX21" fmla="*/ 915047 w 2689719"/>
              <a:gd name="connsiteY21" fmla="*/ 252622 h 2689720"/>
              <a:gd name="connsiteX22" fmla="*/ 533301 w 2689719"/>
              <a:gd name="connsiteY22" fmla="*/ 102694 h 2689720"/>
              <a:gd name="connsiteX23" fmla="*/ 2156419 w 2689719"/>
              <a:gd name="connsiteY23" fmla="*/ 102694 h 2689720"/>
              <a:gd name="connsiteX24" fmla="*/ 1774673 w 2689719"/>
              <a:gd name="connsiteY24" fmla="*/ 252622 h 2689720"/>
              <a:gd name="connsiteX25" fmla="*/ 2535860 w 2689719"/>
              <a:gd name="connsiteY25" fmla="*/ 1026663 h 2689720"/>
              <a:gd name="connsiteX26" fmla="*/ 2533396 w 2689719"/>
              <a:gd name="connsiteY26" fmla="*/ 264343 h 2689720"/>
              <a:gd name="connsiteX27" fmla="*/ 2156419 w 2689719"/>
              <a:gd name="connsiteY27" fmla="*/ 102694 h 2689720"/>
              <a:gd name="connsiteX28" fmla="*/ 1428897 w 2689719"/>
              <a:gd name="connsiteY28" fmla="*/ 0 h 2689720"/>
              <a:gd name="connsiteX29" fmla="*/ 1260823 w 2689719"/>
              <a:gd name="connsiteY29" fmla="*/ 0 h 2689720"/>
              <a:gd name="connsiteX30" fmla="*/ 1140811 w 2689719"/>
              <a:gd name="connsiteY30" fmla="*/ 120568 h 2689720"/>
              <a:gd name="connsiteX31" fmla="*/ 1140811 w 2689719"/>
              <a:gd name="connsiteY31" fmla="*/ 241136 h 2689720"/>
              <a:gd name="connsiteX32" fmla="*/ 1548909 w 2689719"/>
              <a:gd name="connsiteY32" fmla="*/ 241136 h 2689720"/>
              <a:gd name="connsiteX33" fmla="*/ 1548909 w 2689719"/>
              <a:gd name="connsiteY33" fmla="*/ 120568 h 2689720"/>
              <a:gd name="connsiteX34" fmla="*/ 1428897 w 2689719"/>
              <a:gd name="connsiteY34" fmla="*/ 0 h 2689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689719" h="2689720">
                <a:moveTo>
                  <a:pt x="1344860" y="523991"/>
                </a:moveTo>
                <a:cubicBezTo>
                  <a:pt x="1830511" y="523991"/>
                  <a:pt x="2224209" y="919511"/>
                  <a:pt x="2224209" y="1407410"/>
                </a:cubicBezTo>
                <a:cubicBezTo>
                  <a:pt x="2224209" y="1895309"/>
                  <a:pt x="1830511" y="2290829"/>
                  <a:pt x="1344860" y="2290829"/>
                </a:cubicBezTo>
                <a:cubicBezTo>
                  <a:pt x="859208" y="2290829"/>
                  <a:pt x="465510" y="1895309"/>
                  <a:pt x="465510" y="1407410"/>
                </a:cubicBezTo>
                <a:cubicBezTo>
                  <a:pt x="465510" y="919511"/>
                  <a:pt x="859208" y="523991"/>
                  <a:pt x="1344860" y="523991"/>
                </a:cubicBezTo>
                <a:close/>
                <a:moveTo>
                  <a:pt x="1344860" y="353814"/>
                </a:moveTo>
                <a:cubicBezTo>
                  <a:pt x="765655" y="353814"/>
                  <a:pt x="296117" y="825525"/>
                  <a:pt x="296117" y="1407410"/>
                </a:cubicBezTo>
                <a:cubicBezTo>
                  <a:pt x="296117" y="1773788"/>
                  <a:pt x="482265" y="2096490"/>
                  <a:pt x="764915" y="2284985"/>
                </a:cubicBezTo>
                <a:lnTo>
                  <a:pt x="541628" y="2689720"/>
                </a:lnTo>
                <a:lnTo>
                  <a:pt x="756461" y="2689720"/>
                </a:lnTo>
                <a:lnTo>
                  <a:pt x="930072" y="2375030"/>
                </a:lnTo>
                <a:cubicBezTo>
                  <a:pt x="1057194" y="2430463"/>
                  <a:pt x="1197476" y="2461006"/>
                  <a:pt x="1344860" y="2461006"/>
                </a:cubicBezTo>
                <a:cubicBezTo>
                  <a:pt x="1492243" y="2461006"/>
                  <a:pt x="1632526" y="2430463"/>
                  <a:pt x="1759648" y="2375030"/>
                </a:cubicBezTo>
                <a:lnTo>
                  <a:pt x="1933258" y="2689720"/>
                </a:lnTo>
                <a:lnTo>
                  <a:pt x="2148091" y="2689720"/>
                </a:lnTo>
                <a:lnTo>
                  <a:pt x="1924804" y="2284985"/>
                </a:lnTo>
                <a:cubicBezTo>
                  <a:pt x="2207454" y="2096490"/>
                  <a:pt x="2393603" y="1773788"/>
                  <a:pt x="2393603" y="1407410"/>
                </a:cubicBezTo>
                <a:cubicBezTo>
                  <a:pt x="2393603" y="825525"/>
                  <a:pt x="1924064" y="353814"/>
                  <a:pt x="1344860" y="353814"/>
                </a:cubicBezTo>
                <a:close/>
                <a:moveTo>
                  <a:pt x="533301" y="102694"/>
                </a:moveTo>
                <a:cubicBezTo>
                  <a:pt x="396283" y="104810"/>
                  <a:pt x="260059" y="158856"/>
                  <a:pt x="156324" y="264343"/>
                </a:cubicBezTo>
                <a:cubicBezTo>
                  <a:pt x="-51146" y="475315"/>
                  <a:pt x="-52242" y="814341"/>
                  <a:pt x="153860" y="1026663"/>
                </a:cubicBezTo>
                <a:lnTo>
                  <a:pt x="915047" y="252622"/>
                </a:lnTo>
                <a:cubicBezTo>
                  <a:pt x="808134" y="150390"/>
                  <a:pt x="670320" y="100577"/>
                  <a:pt x="533301" y="102694"/>
                </a:cubicBezTo>
                <a:close/>
                <a:moveTo>
                  <a:pt x="2156419" y="102694"/>
                </a:moveTo>
                <a:cubicBezTo>
                  <a:pt x="2019400" y="100577"/>
                  <a:pt x="1881587" y="150390"/>
                  <a:pt x="1774673" y="252622"/>
                </a:cubicBezTo>
                <a:lnTo>
                  <a:pt x="2535860" y="1026663"/>
                </a:lnTo>
                <a:cubicBezTo>
                  <a:pt x="2741961" y="814341"/>
                  <a:pt x="2740866" y="475315"/>
                  <a:pt x="2533396" y="264343"/>
                </a:cubicBezTo>
                <a:cubicBezTo>
                  <a:pt x="2429661" y="158856"/>
                  <a:pt x="2293437" y="104810"/>
                  <a:pt x="2156419" y="102694"/>
                </a:cubicBezTo>
                <a:close/>
                <a:moveTo>
                  <a:pt x="1428897" y="0"/>
                </a:moveTo>
                <a:lnTo>
                  <a:pt x="1260823" y="0"/>
                </a:lnTo>
                <a:cubicBezTo>
                  <a:pt x="1194542" y="0"/>
                  <a:pt x="1140811" y="53980"/>
                  <a:pt x="1140811" y="120568"/>
                </a:cubicBezTo>
                <a:lnTo>
                  <a:pt x="1140811" y="241136"/>
                </a:lnTo>
                <a:lnTo>
                  <a:pt x="1548909" y="241136"/>
                </a:lnTo>
                <a:lnTo>
                  <a:pt x="1548909" y="120568"/>
                </a:lnTo>
                <a:cubicBezTo>
                  <a:pt x="1548909" y="53980"/>
                  <a:pt x="1495178" y="0"/>
                  <a:pt x="142889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2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D66C"/>
      </a:accent1>
      <a:accent2>
        <a:srgbClr val="96C8E9"/>
      </a:accent2>
      <a:accent3>
        <a:srgbClr val="FBE034"/>
      </a:accent3>
      <a:accent4>
        <a:srgbClr val="FFA246"/>
      </a:accent4>
      <a:accent5>
        <a:srgbClr val="A5A5A5"/>
      </a:accent5>
      <a:accent6>
        <a:srgbClr val="5C5C5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11154</TotalTime>
  <Words>114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20</cp:revision>
  <dcterms:created xsi:type="dcterms:W3CDTF">2018-02-18T19:39:47Z</dcterms:created>
  <dcterms:modified xsi:type="dcterms:W3CDTF">2021-04-15T04:55:42Z</dcterms:modified>
</cp:coreProperties>
</file>