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41" name="TextBox 540">
            <a:extLst>
              <a:ext uri="{FF2B5EF4-FFF2-40B4-BE49-F238E27FC236}">
                <a16:creationId xmlns:a16="http://schemas.microsoft.com/office/drawing/2014/main" id="{E9560CC4-1E30-4F0E-B4D0-5C39570C6D78}"/>
              </a:ext>
            </a:extLst>
          </p:cNvPr>
          <p:cNvSpPr txBox="1"/>
          <p:nvPr/>
        </p:nvSpPr>
        <p:spPr>
          <a:xfrm>
            <a:off x="8150694" y="4665131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altLang="ko-KR" sz="1600" u="sng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542" name="TextBox 541">
            <a:extLst>
              <a:ext uri="{FF2B5EF4-FFF2-40B4-BE49-F238E27FC236}">
                <a16:creationId xmlns:a16="http://schemas.microsoft.com/office/drawing/2014/main" id="{2E637E61-2506-4EBD-96B4-39AA13EBB1EC}"/>
              </a:ext>
            </a:extLst>
          </p:cNvPr>
          <p:cNvSpPr txBox="1"/>
          <p:nvPr/>
        </p:nvSpPr>
        <p:spPr>
          <a:xfrm>
            <a:off x="8150694" y="4964351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altLang="ko-KR" sz="1600" u="sng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Presentation</a:t>
            </a:r>
          </a:p>
        </p:txBody>
      </p:sp>
      <p:sp>
        <p:nvSpPr>
          <p:cNvPr id="543" name="TextBox 542">
            <a:extLst>
              <a:ext uri="{FF2B5EF4-FFF2-40B4-BE49-F238E27FC236}">
                <a16:creationId xmlns:a16="http://schemas.microsoft.com/office/drawing/2014/main" id="{86916374-96C2-40A3-B86A-4C4225689390}"/>
              </a:ext>
            </a:extLst>
          </p:cNvPr>
          <p:cNvSpPr txBox="1"/>
          <p:nvPr/>
        </p:nvSpPr>
        <p:spPr>
          <a:xfrm>
            <a:off x="8150694" y="5862010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altLang="ko-KR" sz="1600" u="sng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Portfolio Presentation</a:t>
            </a:r>
          </a:p>
        </p:txBody>
      </p:sp>
      <p:sp>
        <p:nvSpPr>
          <p:cNvPr id="544" name="TextBox 543">
            <a:extLst>
              <a:ext uri="{FF2B5EF4-FFF2-40B4-BE49-F238E27FC236}">
                <a16:creationId xmlns:a16="http://schemas.microsoft.com/office/drawing/2014/main" id="{E32358F3-5900-4712-89FA-FF041FD5018A}"/>
              </a:ext>
            </a:extLst>
          </p:cNvPr>
          <p:cNvSpPr txBox="1"/>
          <p:nvPr/>
        </p:nvSpPr>
        <p:spPr>
          <a:xfrm>
            <a:off x="8150694" y="5562791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altLang="ko-KR" sz="1600" u="sng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Simple Portfolio</a:t>
            </a:r>
          </a:p>
        </p:txBody>
      </p:sp>
      <p:sp>
        <p:nvSpPr>
          <p:cNvPr id="545" name="TextBox 544">
            <a:extLst>
              <a:ext uri="{FF2B5EF4-FFF2-40B4-BE49-F238E27FC236}">
                <a16:creationId xmlns:a16="http://schemas.microsoft.com/office/drawing/2014/main" id="{4BD7CB88-9A20-4DC7-99D8-E3C97A138B7C}"/>
              </a:ext>
            </a:extLst>
          </p:cNvPr>
          <p:cNvSpPr txBox="1"/>
          <p:nvPr/>
        </p:nvSpPr>
        <p:spPr>
          <a:xfrm>
            <a:off x="8150694" y="5263571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altLang="ko-KR" sz="1600" u="sng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Portfolio</a:t>
            </a:r>
          </a:p>
        </p:txBody>
      </p:sp>
      <p:sp>
        <p:nvSpPr>
          <p:cNvPr id="546" name="Text Placeholder 17">
            <a:extLst>
              <a:ext uri="{FF2B5EF4-FFF2-40B4-BE49-F238E27FC236}">
                <a16:creationId xmlns:a16="http://schemas.microsoft.com/office/drawing/2014/main" id="{DBD15F83-E62C-4C59-9859-C1F4C463C3CA}"/>
              </a:ext>
            </a:extLst>
          </p:cNvPr>
          <p:cNvSpPr txBox="1">
            <a:spLocks/>
          </p:cNvSpPr>
          <p:nvPr/>
        </p:nvSpPr>
        <p:spPr>
          <a:xfrm>
            <a:off x="7308765" y="3065914"/>
            <a:ext cx="4257897" cy="639821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600" b="1" spc="300" dirty="0">
                <a:solidFill>
                  <a:schemeClr val="accent1"/>
                </a:solidFill>
                <a:cs typeface="Arial" pitchFamily="34" charset="0"/>
              </a:rPr>
              <a:t>DESIGN</a:t>
            </a:r>
          </a:p>
        </p:txBody>
      </p:sp>
      <p:sp>
        <p:nvSpPr>
          <p:cNvPr id="547" name="Rectangle 546">
            <a:extLst>
              <a:ext uri="{FF2B5EF4-FFF2-40B4-BE49-F238E27FC236}">
                <a16:creationId xmlns:a16="http://schemas.microsoft.com/office/drawing/2014/main" id="{8C94E47E-BB1F-4DB2-8C6F-E76EBB7B0343}"/>
              </a:ext>
            </a:extLst>
          </p:cNvPr>
          <p:cNvSpPr/>
          <p:nvPr/>
        </p:nvSpPr>
        <p:spPr>
          <a:xfrm>
            <a:off x="7658797" y="3705735"/>
            <a:ext cx="39078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3600" b="1" spc="300" dirty="0">
                <a:solidFill>
                  <a:schemeClr val="accent2"/>
                </a:solidFill>
                <a:cs typeface="Arial" pitchFamily="34" charset="0"/>
              </a:rPr>
              <a:t>YOUR HEALTH</a:t>
            </a:r>
          </a:p>
        </p:txBody>
      </p:sp>
      <p:sp>
        <p:nvSpPr>
          <p:cNvPr id="548" name="TextBox 547">
            <a:extLst>
              <a:ext uri="{FF2B5EF4-FFF2-40B4-BE49-F238E27FC236}">
                <a16:creationId xmlns:a16="http://schemas.microsoft.com/office/drawing/2014/main" id="{38105CB5-B978-4FC0-93D2-89C0664F9BEA}"/>
              </a:ext>
            </a:extLst>
          </p:cNvPr>
          <p:cNvSpPr txBox="1"/>
          <p:nvPr/>
        </p:nvSpPr>
        <p:spPr>
          <a:xfrm>
            <a:off x="8486780" y="1711608"/>
            <a:ext cx="2899749" cy="1154162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algn="r">
              <a:lnSpc>
                <a:spcPts val="3000"/>
              </a:lnSpc>
            </a:pPr>
            <a:r>
              <a:rPr lang="en-US" altLang="ko-KR" sz="2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We Create</a:t>
            </a:r>
          </a:p>
          <a:p>
            <a:pPr algn="r">
              <a:lnSpc>
                <a:spcPts val="3000"/>
              </a:lnSpc>
            </a:pPr>
            <a:r>
              <a:rPr lang="en-US" altLang="ko-KR" sz="2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Quality Professional </a:t>
            </a:r>
            <a:endParaRPr lang="ko-KR" altLang="en-US" sz="24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  <a:p>
            <a:pPr algn="r">
              <a:lnSpc>
                <a:spcPts val="3000"/>
              </a:lnSpc>
            </a:pPr>
            <a:r>
              <a:rPr lang="en-US" altLang="ko-KR" sz="2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PPT Presentation</a:t>
            </a:r>
          </a:p>
        </p:txBody>
      </p:sp>
      <p:grpSp>
        <p:nvGrpSpPr>
          <p:cNvPr id="549" name="Graphic 39">
            <a:extLst>
              <a:ext uri="{FF2B5EF4-FFF2-40B4-BE49-F238E27FC236}">
                <a16:creationId xmlns:a16="http://schemas.microsoft.com/office/drawing/2014/main" id="{1F89F78F-F86B-4289-A273-2660892A6DA9}"/>
              </a:ext>
            </a:extLst>
          </p:cNvPr>
          <p:cNvGrpSpPr/>
          <p:nvPr/>
        </p:nvGrpSpPr>
        <p:grpSpPr>
          <a:xfrm>
            <a:off x="4233" y="-5221"/>
            <a:ext cx="7400225" cy="6625436"/>
            <a:chOff x="5892225" y="1189997"/>
            <a:chExt cx="6446719" cy="5437951"/>
          </a:xfrm>
        </p:grpSpPr>
        <p:sp>
          <p:nvSpPr>
            <p:cNvPr id="550" name="Freeform: Shape 549">
              <a:extLst>
                <a:ext uri="{FF2B5EF4-FFF2-40B4-BE49-F238E27FC236}">
                  <a16:creationId xmlns:a16="http://schemas.microsoft.com/office/drawing/2014/main" id="{261A7C72-E93B-4B3B-8CFF-608D502FF952}"/>
                </a:ext>
              </a:extLst>
            </p:cNvPr>
            <p:cNvSpPr/>
            <p:nvPr/>
          </p:nvSpPr>
          <p:spPr>
            <a:xfrm>
              <a:off x="5892225" y="1189997"/>
              <a:ext cx="1899489" cy="5417407"/>
            </a:xfrm>
            <a:custGeom>
              <a:avLst/>
              <a:gdLst>
                <a:gd name="connsiteX0" fmla="*/ 1886365 w 1893376"/>
                <a:gd name="connsiteY0" fmla="*/ 1356651 h 3982921"/>
                <a:gd name="connsiteX1" fmla="*/ 1884164 w 1893376"/>
                <a:gd name="connsiteY1" fmla="*/ 1329791 h 3982921"/>
                <a:gd name="connsiteX2" fmla="*/ 588278 w 1893376"/>
                <a:gd name="connsiteY2" fmla="*/ 467188 h 3982921"/>
                <a:gd name="connsiteX3" fmla="*/ 587398 w 1893376"/>
                <a:gd name="connsiteY3" fmla="*/ 461023 h 3982921"/>
                <a:gd name="connsiteX4" fmla="*/ 519587 w 1893376"/>
                <a:gd name="connsiteY4" fmla="*/ 7045 h 3982921"/>
                <a:gd name="connsiteX5" fmla="*/ 516064 w 1893376"/>
                <a:gd name="connsiteY5" fmla="*/ 440 h 3982921"/>
                <a:gd name="connsiteX6" fmla="*/ 422715 w 1893376"/>
                <a:gd name="connsiteY6" fmla="*/ 440 h 3982921"/>
                <a:gd name="connsiteX7" fmla="*/ 416550 w 1893376"/>
                <a:gd name="connsiteY7" fmla="*/ 440 h 3982921"/>
                <a:gd name="connsiteX8" fmla="*/ 11449 w 1893376"/>
                <a:gd name="connsiteY8" fmla="*/ 0 h 3982921"/>
                <a:gd name="connsiteX9" fmla="*/ 0 w 1893376"/>
                <a:gd name="connsiteY9" fmla="*/ 12329 h 3982921"/>
                <a:gd name="connsiteX10" fmla="*/ 881 w 1893376"/>
                <a:gd name="connsiteY10" fmla="*/ 3982767 h 3982921"/>
                <a:gd name="connsiteX11" fmla="*/ 166004 w 1893376"/>
                <a:gd name="connsiteY11" fmla="*/ 3856393 h 3982921"/>
                <a:gd name="connsiteX12" fmla="*/ 251427 w 1893376"/>
                <a:gd name="connsiteY12" fmla="*/ 3517341 h 3982921"/>
                <a:gd name="connsiteX13" fmla="*/ 453538 w 1893376"/>
                <a:gd name="connsiteY13" fmla="*/ 2721228 h 3982921"/>
                <a:gd name="connsiteX14" fmla="*/ 470711 w 1893376"/>
                <a:gd name="connsiteY14" fmla="*/ 2707577 h 3982921"/>
                <a:gd name="connsiteX15" fmla="*/ 1376466 w 1893376"/>
                <a:gd name="connsiteY15" fmla="*/ 2963848 h 3982921"/>
                <a:gd name="connsiteX16" fmla="*/ 1686456 w 1893376"/>
                <a:gd name="connsiteY16" fmla="*/ 2527923 h 3982921"/>
                <a:gd name="connsiteX17" fmla="*/ 1882402 w 1893376"/>
                <a:gd name="connsiteY17" fmla="*/ 1811950 h 3982921"/>
                <a:gd name="connsiteX18" fmla="*/ 1865670 w 1893376"/>
                <a:gd name="connsiteY18" fmla="*/ 1793896 h 3982921"/>
                <a:gd name="connsiteX19" fmla="*/ 1575934 w 1893376"/>
                <a:gd name="connsiteY19" fmla="*/ 1778485 h 3982921"/>
                <a:gd name="connsiteX20" fmla="*/ 1564486 w 1893376"/>
                <a:gd name="connsiteY20" fmla="*/ 1775843 h 3982921"/>
                <a:gd name="connsiteX21" fmla="*/ 1569329 w 1893376"/>
                <a:gd name="connsiteY21" fmla="*/ 1763954 h 3982921"/>
                <a:gd name="connsiteX22" fmla="*/ 1886365 w 1893376"/>
                <a:gd name="connsiteY22" fmla="*/ 1356651 h 3982921"/>
                <a:gd name="connsiteX23" fmla="*/ 349180 w 1893376"/>
                <a:gd name="connsiteY23" fmla="*/ 2997754 h 3982921"/>
                <a:gd name="connsiteX24" fmla="*/ 350061 w 1893376"/>
                <a:gd name="connsiteY24" fmla="*/ 2996433 h 3982921"/>
                <a:gd name="connsiteX25" fmla="*/ 351382 w 1893376"/>
                <a:gd name="connsiteY25" fmla="*/ 2997313 h 3982921"/>
                <a:gd name="connsiteX26" fmla="*/ 349180 w 1893376"/>
                <a:gd name="connsiteY26" fmla="*/ 2997754 h 3982921"/>
                <a:gd name="connsiteX27" fmla="*/ 93790 w 1893376"/>
                <a:gd name="connsiteY27" fmla="*/ 1177437 h 3982921"/>
                <a:gd name="connsiteX28" fmla="*/ 92029 w 1893376"/>
                <a:gd name="connsiteY28" fmla="*/ 1176116 h 3982921"/>
                <a:gd name="connsiteX29" fmla="*/ 93790 w 1893376"/>
                <a:gd name="connsiteY29" fmla="*/ 1177437 h 3982921"/>
                <a:gd name="connsiteX0" fmla="*/ 1886365 w 1886365"/>
                <a:gd name="connsiteY0" fmla="*/ 1356651 h 3982921"/>
                <a:gd name="connsiteX1" fmla="*/ 1884164 w 1886365"/>
                <a:gd name="connsiteY1" fmla="*/ 1329791 h 3982921"/>
                <a:gd name="connsiteX2" fmla="*/ 588278 w 1886365"/>
                <a:gd name="connsiteY2" fmla="*/ 467188 h 3982921"/>
                <a:gd name="connsiteX3" fmla="*/ 587398 w 1886365"/>
                <a:gd name="connsiteY3" fmla="*/ 461023 h 3982921"/>
                <a:gd name="connsiteX4" fmla="*/ 519587 w 1886365"/>
                <a:gd name="connsiteY4" fmla="*/ 7045 h 3982921"/>
                <a:gd name="connsiteX5" fmla="*/ 516064 w 1886365"/>
                <a:gd name="connsiteY5" fmla="*/ 440 h 3982921"/>
                <a:gd name="connsiteX6" fmla="*/ 422715 w 1886365"/>
                <a:gd name="connsiteY6" fmla="*/ 440 h 3982921"/>
                <a:gd name="connsiteX7" fmla="*/ 11449 w 1886365"/>
                <a:gd name="connsiteY7" fmla="*/ 0 h 3982921"/>
                <a:gd name="connsiteX8" fmla="*/ 0 w 1886365"/>
                <a:gd name="connsiteY8" fmla="*/ 12329 h 3982921"/>
                <a:gd name="connsiteX9" fmla="*/ 881 w 1886365"/>
                <a:gd name="connsiteY9" fmla="*/ 3982767 h 3982921"/>
                <a:gd name="connsiteX10" fmla="*/ 166004 w 1886365"/>
                <a:gd name="connsiteY10" fmla="*/ 3856393 h 3982921"/>
                <a:gd name="connsiteX11" fmla="*/ 251427 w 1886365"/>
                <a:gd name="connsiteY11" fmla="*/ 3517341 h 3982921"/>
                <a:gd name="connsiteX12" fmla="*/ 453538 w 1886365"/>
                <a:gd name="connsiteY12" fmla="*/ 2721228 h 3982921"/>
                <a:gd name="connsiteX13" fmla="*/ 470711 w 1886365"/>
                <a:gd name="connsiteY13" fmla="*/ 2707577 h 3982921"/>
                <a:gd name="connsiteX14" fmla="*/ 1376466 w 1886365"/>
                <a:gd name="connsiteY14" fmla="*/ 2963848 h 3982921"/>
                <a:gd name="connsiteX15" fmla="*/ 1686456 w 1886365"/>
                <a:gd name="connsiteY15" fmla="*/ 2527923 h 3982921"/>
                <a:gd name="connsiteX16" fmla="*/ 1882402 w 1886365"/>
                <a:gd name="connsiteY16" fmla="*/ 1811950 h 3982921"/>
                <a:gd name="connsiteX17" fmla="*/ 1865670 w 1886365"/>
                <a:gd name="connsiteY17" fmla="*/ 1793896 h 3982921"/>
                <a:gd name="connsiteX18" fmla="*/ 1575934 w 1886365"/>
                <a:gd name="connsiteY18" fmla="*/ 1778485 h 3982921"/>
                <a:gd name="connsiteX19" fmla="*/ 1564486 w 1886365"/>
                <a:gd name="connsiteY19" fmla="*/ 1775843 h 3982921"/>
                <a:gd name="connsiteX20" fmla="*/ 1569329 w 1886365"/>
                <a:gd name="connsiteY20" fmla="*/ 1763954 h 3982921"/>
                <a:gd name="connsiteX21" fmla="*/ 1886365 w 1886365"/>
                <a:gd name="connsiteY21" fmla="*/ 1356651 h 3982921"/>
                <a:gd name="connsiteX22" fmla="*/ 349180 w 1886365"/>
                <a:gd name="connsiteY22" fmla="*/ 2997754 h 3982921"/>
                <a:gd name="connsiteX23" fmla="*/ 350061 w 1886365"/>
                <a:gd name="connsiteY23" fmla="*/ 2996433 h 3982921"/>
                <a:gd name="connsiteX24" fmla="*/ 351382 w 1886365"/>
                <a:gd name="connsiteY24" fmla="*/ 2997313 h 3982921"/>
                <a:gd name="connsiteX25" fmla="*/ 349180 w 1886365"/>
                <a:gd name="connsiteY25" fmla="*/ 2997754 h 3982921"/>
                <a:gd name="connsiteX26" fmla="*/ 93790 w 1886365"/>
                <a:gd name="connsiteY26" fmla="*/ 1177437 h 3982921"/>
                <a:gd name="connsiteX27" fmla="*/ 92029 w 1886365"/>
                <a:gd name="connsiteY27" fmla="*/ 1176116 h 3982921"/>
                <a:gd name="connsiteX28" fmla="*/ 93790 w 1886365"/>
                <a:gd name="connsiteY28" fmla="*/ 1177437 h 3982921"/>
                <a:gd name="connsiteX0" fmla="*/ 1886365 w 1886365"/>
                <a:gd name="connsiteY0" fmla="*/ 1356651 h 3982921"/>
                <a:gd name="connsiteX1" fmla="*/ 1884164 w 1886365"/>
                <a:gd name="connsiteY1" fmla="*/ 1329791 h 3982921"/>
                <a:gd name="connsiteX2" fmla="*/ 588278 w 1886365"/>
                <a:gd name="connsiteY2" fmla="*/ 467188 h 3982921"/>
                <a:gd name="connsiteX3" fmla="*/ 587398 w 1886365"/>
                <a:gd name="connsiteY3" fmla="*/ 461023 h 3982921"/>
                <a:gd name="connsiteX4" fmla="*/ 519587 w 1886365"/>
                <a:gd name="connsiteY4" fmla="*/ 7045 h 3982921"/>
                <a:gd name="connsiteX5" fmla="*/ 516064 w 1886365"/>
                <a:gd name="connsiteY5" fmla="*/ 440 h 3982921"/>
                <a:gd name="connsiteX6" fmla="*/ 11449 w 1886365"/>
                <a:gd name="connsiteY6" fmla="*/ 0 h 3982921"/>
                <a:gd name="connsiteX7" fmla="*/ 0 w 1886365"/>
                <a:gd name="connsiteY7" fmla="*/ 12329 h 3982921"/>
                <a:gd name="connsiteX8" fmla="*/ 881 w 1886365"/>
                <a:gd name="connsiteY8" fmla="*/ 3982767 h 3982921"/>
                <a:gd name="connsiteX9" fmla="*/ 166004 w 1886365"/>
                <a:gd name="connsiteY9" fmla="*/ 3856393 h 3982921"/>
                <a:gd name="connsiteX10" fmla="*/ 251427 w 1886365"/>
                <a:gd name="connsiteY10" fmla="*/ 3517341 h 3982921"/>
                <a:gd name="connsiteX11" fmla="*/ 453538 w 1886365"/>
                <a:gd name="connsiteY11" fmla="*/ 2721228 h 3982921"/>
                <a:gd name="connsiteX12" fmla="*/ 470711 w 1886365"/>
                <a:gd name="connsiteY12" fmla="*/ 2707577 h 3982921"/>
                <a:gd name="connsiteX13" fmla="*/ 1376466 w 1886365"/>
                <a:gd name="connsiteY13" fmla="*/ 2963848 h 3982921"/>
                <a:gd name="connsiteX14" fmla="*/ 1686456 w 1886365"/>
                <a:gd name="connsiteY14" fmla="*/ 2527923 h 3982921"/>
                <a:gd name="connsiteX15" fmla="*/ 1882402 w 1886365"/>
                <a:gd name="connsiteY15" fmla="*/ 1811950 h 3982921"/>
                <a:gd name="connsiteX16" fmla="*/ 1865670 w 1886365"/>
                <a:gd name="connsiteY16" fmla="*/ 1793896 h 3982921"/>
                <a:gd name="connsiteX17" fmla="*/ 1575934 w 1886365"/>
                <a:gd name="connsiteY17" fmla="*/ 1778485 h 3982921"/>
                <a:gd name="connsiteX18" fmla="*/ 1564486 w 1886365"/>
                <a:gd name="connsiteY18" fmla="*/ 1775843 h 3982921"/>
                <a:gd name="connsiteX19" fmla="*/ 1569329 w 1886365"/>
                <a:gd name="connsiteY19" fmla="*/ 1763954 h 3982921"/>
                <a:gd name="connsiteX20" fmla="*/ 1886365 w 1886365"/>
                <a:gd name="connsiteY20" fmla="*/ 1356651 h 3982921"/>
                <a:gd name="connsiteX21" fmla="*/ 349180 w 1886365"/>
                <a:gd name="connsiteY21" fmla="*/ 2997754 h 3982921"/>
                <a:gd name="connsiteX22" fmla="*/ 350061 w 1886365"/>
                <a:gd name="connsiteY22" fmla="*/ 2996433 h 3982921"/>
                <a:gd name="connsiteX23" fmla="*/ 351382 w 1886365"/>
                <a:gd name="connsiteY23" fmla="*/ 2997313 h 3982921"/>
                <a:gd name="connsiteX24" fmla="*/ 349180 w 1886365"/>
                <a:gd name="connsiteY24" fmla="*/ 2997754 h 3982921"/>
                <a:gd name="connsiteX25" fmla="*/ 93790 w 1886365"/>
                <a:gd name="connsiteY25" fmla="*/ 1177437 h 3982921"/>
                <a:gd name="connsiteX26" fmla="*/ 92029 w 1886365"/>
                <a:gd name="connsiteY26" fmla="*/ 1176116 h 3982921"/>
                <a:gd name="connsiteX27" fmla="*/ 93790 w 1886365"/>
                <a:gd name="connsiteY27" fmla="*/ 1177437 h 3982921"/>
                <a:gd name="connsiteX0" fmla="*/ 1886365 w 1886365"/>
                <a:gd name="connsiteY0" fmla="*/ 2326094 h 4952364"/>
                <a:gd name="connsiteX1" fmla="*/ 1884164 w 1886365"/>
                <a:gd name="connsiteY1" fmla="*/ 2299234 h 4952364"/>
                <a:gd name="connsiteX2" fmla="*/ 588278 w 1886365"/>
                <a:gd name="connsiteY2" fmla="*/ 1436631 h 4952364"/>
                <a:gd name="connsiteX3" fmla="*/ 587398 w 1886365"/>
                <a:gd name="connsiteY3" fmla="*/ 1430466 h 4952364"/>
                <a:gd name="connsiteX4" fmla="*/ 519587 w 1886365"/>
                <a:gd name="connsiteY4" fmla="*/ 976488 h 4952364"/>
                <a:gd name="connsiteX5" fmla="*/ 319662 w 1886365"/>
                <a:gd name="connsiteY5" fmla="*/ 0 h 4952364"/>
                <a:gd name="connsiteX6" fmla="*/ 11449 w 1886365"/>
                <a:gd name="connsiteY6" fmla="*/ 969443 h 4952364"/>
                <a:gd name="connsiteX7" fmla="*/ 0 w 1886365"/>
                <a:gd name="connsiteY7" fmla="*/ 981772 h 4952364"/>
                <a:gd name="connsiteX8" fmla="*/ 881 w 1886365"/>
                <a:gd name="connsiteY8" fmla="*/ 4952210 h 4952364"/>
                <a:gd name="connsiteX9" fmla="*/ 166004 w 1886365"/>
                <a:gd name="connsiteY9" fmla="*/ 4825836 h 4952364"/>
                <a:gd name="connsiteX10" fmla="*/ 251427 w 1886365"/>
                <a:gd name="connsiteY10" fmla="*/ 4486784 h 4952364"/>
                <a:gd name="connsiteX11" fmla="*/ 453538 w 1886365"/>
                <a:gd name="connsiteY11" fmla="*/ 3690671 h 4952364"/>
                <a:gd name="connsiteX12" fmla="*/ 470711 w 1886365"/>
                <a:gd name="connsiteY12" fmla="*/ 3677020 h 4952364"/>
                <a:gd name="connsiteX13" fmla="*/ 1376466 w 1886365"/>
                <a:gd name="connsiteY13" fmla="*/ 3933291 h 4952364"/>
                <a:gd name="connsiteX14" fmla="*/ 1686456 w 1886365"/>
                <a:gd name="connsiteY14" fmla="*/ 3497366 h 4952364"/>
                <a:gd name="connsiteX15" fmla="*/ 1882402 w 1886365"/>
                <a:gd name="connsiteY15" fmla="*/ 2781393 h 4952364"/>
                <a:gd name="connsiteX16" fmla="*/ 1865670 w 1886365"/>
                <a:gd name="connsiteY16" fmla="*/ 2763339 h 4952364"/>
                <a:gd name="connsiteX17" fmla="*/ 1575934 w 1886365"/>
                <a:gd name="connsiteY17" fmla="*/ 2747928 h 4952364"/>
                <a:gd name="connsiteX18" fmla="*/ 1564486 w 1886365"/>
                <a:gd name="connsiteY18" fmla="*/ 2745286 h 4952364"/>
                <a:gd name="connsiteX19" fmla="*/ 1569329 w 1886365"/>
                <a:gd name="connsiteY19" fmla="*/ 2733397 h 4952364"/>
                <a:gd name="connsiteX20" fmla="*/ 1886365 w 1886365"/>
                <a:gd name="connsiteY20" fmla="*/ 2326094 h 4952364"/>
                <a:gd name="connsiteX21" fmla="*/ 349180 w 1886365"/>
                <a:gd name="connsiteY21" fmla="*/ 3967197 h 4952364"/>
                <a:gd name="connsiteX22" fmla="*/ 350061 w 1886365"/>
                <a:gd name="connsiteY22" fmla="*/ 3965876 h 4952364"/>
                <a:gd name="connsiteX23" fmla="*/ 351382 w 1886365"/>
                <a:gd name="connsiteY23" fmla="*/ 3966756 h 4952364"/>
                <a:gd name="connsiteX24" fmla="*/ 349180 w 1886365"/>
                <a:gd name="connsiteY24" fmla="*/ 3967197 h 4952364"/>
                <a:gd name="connsiteX25" fmla="*/ 93790 w 1886365"/>
                <a:gd name="connsiteY25" fmla="*/ 2146880 h 4952364"/>
                <a:gd name="connsiteX26" fmla="*/ 92029 w 1886365"/>
                <a:gd name="connsiteY26" fmla="*/ 2145559 h 4952364"/>
                <a:gd name="connsiteX27" fmla="*/ 93790 w 1886365"/>
                <a:gd name="connsiteY27" fmla="*/ 2146880 h 4952364"/>
                <a:gd name="connsiteX0" fmla="*/ 1909829 w 1909829"/>
                <a:gd name="connsiteY0" fmla="*/ 2326094 h 4952364"/>
                <a:gd name="connsiteX1" fmla="*/ 1907628 w 1909829"/>
                <a:gd name="connsiteY1" fmla="*/ 2299234 h 4952364"/>
                <a:gd name="connsiteX2" fmla="*/ 611742 w 1909829"/>
                <a:gd name="connsiteY2" fmla="*/ 1436631 h 4952364"/>
                <a:gd name="connsiteX3" fmla="*/ 610862 w 1909829"/>
                <a:gd name="connsiteY3" fmla="*/ 1430466 h 4952364"/>
                <a:gd name="connsiteX4" fmla="*/ 543051 w 1909829"/>
                <a:gd name="connsiteY4" fmla="*/ 976488 h 4952364"/>
                <a:gd name="connsiteX5" fmla="*/ 343126 w 1909829"/>
                <a:gd name="connsiteY5" fmla="*/ 0 h 4952364"/>
                <a:gd name="connsiteX6" fmla="*/ 34913 w 1909829"/>
                <a:gd name="connsiteY6" fmla="*/ 969443 h 4952364"/>
                <a:gd name="connsiteX7" fmla="*/ 24345 w 1909829"/>
                <a:gd name="connsiteY7" fmla="*/ 4952210 h 4952364"/>
                <a:gd name="connsiteX8" fmla="*/ 189468 w 1909829"/>
                <a:gd name="connsiteY8" fmla="*/ 4825836 h 4952364"/>
                <a:gd name="connsiteX9" fmla="*/ 274891 w 1909829"/>
                <a:gd name="connsiteY9" fmla="*/ 4486784 h 4952364"/>
                <a:gd name="connsiteX10" fmla="*/ 477002 w 1909829"/>
                <a:gd name="connsiteY10" fmla="*/ 3690671 h 4952364"/>
                <a:gd name="connsiteX11" fmla="*/ 494175 w 1909829"/>
                <a:gd name="connsiteY11" fmla="*/ 3677020 h 4952364"/>
                <a:gd name="connsiteX12" fmla="*/ 1399930 w 1909829"/>
                <a:gd name="connsiteY12" fmla="*/ 3933291 h 4952364"/>
                <a:gd name="connsiteX13" fmla="*/ 1709920 w 1909829"/>
                <a:gd name="connsiteY13" fmla="*/ 3497366 h 4952364"/>
                <a:gd name="connsiteX14" fmla="*/ 1905866 w 1909829"/>
                <a:gd name="connsiteY14" fmla="*/ 2781393 h 4952364"/>
                <a:gd name="connsiteX15" fmla="*/ 1889134 w 1909829"/>
                <a:gd name="connsiteY15" fmla="*/ 2763339 h 4952364"/>
                <a:gd name="connsiteX16" fmla="*/ 1599398 w 1909829"/>
                <a:gd name="connsiteY16" fmla="*/ 2747928 h 4952364"/>
                <a:gd name="connsiteX17" fmla="*/ 1587950 w 1909829"/>
                <a:gd name="connsiteY17" fmla="*/ 2745286 h 4952364"/>
                <a:gd name="connsiteX18" fmla="*/ 1592793 w 1909829"/>
                <a:gd name="connsiteY18" fmla="*/ 2733397 h 4952364"/>
                <a:gd name="connsiteX19" fmla="*/ 1909829 w 1909829"/>
                <a:gd name="connsiteY19" fmla="*/ 2326094 h 4952364"/>
                <a:gd name="connsiteX20" fmla="*/ 372644 w 1909829"/>
                <a:gd name="connsiteY20" fmla="*/ 3967197 h 4952364"/>
                <a:gd name="connsiteX21" fmla="*/ 373525 w 1909829"/>
                <a:gd name="connsiteY21" fmla="*/ 3965876 h 4952364"/>
                <a:gd name="connsiteX22" fmla="*/ 374846 w 1909829"/>
                <a:gd name="connsiteY22" fmla="*/ 3966756 h 4952364"/>
                <a:gd name="connsiteX23" fmla="*/ 372644 w 1909829"/>
                <a:gd name="connsiteY23" fmla="*/ 3967197 h 4952364"/>
                <a:gd name="connsiteX24" fmla="*/ 117254 w 1909829"/>
                <a:gd name="connsiteY24" fmla="*/ 2146880 h 4952364"/>
                <a:gd name="connsiteX25" fmla="*/ 115493 w 1909829"/>
                <a:gd name="connsiteY25" fmla="*/ 2145559 h 4952364"/>
                <a:gd name="connsiteX26" fmla="*/ 117254 w 1909829"/>
                <a:gd name="connsiteY26" fmla="*/ 2146880 h 4952364"/>
                <a:gd name="connsiteX0" fmla="*/ 1909829 w 1909829"/>
                <a:gd name="connsiteY0" fmla="*/ 2339296 h 4965566"/>
                <a:gd name="connsiteX1" fmla="*/ 1907628 w 1909829"/>
                <a:gd name="connsiteY1" fmla="*/ 2312436 h 4965566"/>
                <a:gd name="connsiteX2" fmla="*/ 611742 w 1909829"/>
                <a:gd name="connsiteY2" fmla="*/ 1449833 h 4965566"/>
                <a:gd name="connsiteX3" fmla="*/ 610862 w 1909829"/>
                <a:gd name="connsiteY3" fmla="*/ 1443668 h 4965566"/>
                <a:gd name="connsiteX4" fmla="*/ 543051 w 1909829"/>
                <a:gd name="connsiteY4" fmla="*/ 989690 h 4965566"/>
                <a:gd name="connsiteX5" fmla="*/ 343126 w 1909829"/>
                <a:gd name="connsiteY5" fmla="*/ 13202 h 4965566"/>
                <a:gd name="connsiteX6" fmla="*/ 34913 w 1909829"/>
                <a:gd name="connsiteY6" fmla="*/ 0 h 4965566"/>
                <a:gd name="connsiteX7" fmla="*/ 24345 w 1909829"/>
                <a:gd name="connsiteY7" fmla="*/ 4965412 h 4965566"/>
                <a:gd name="connsiteX8" fmla="*/ 189468 w 1909829"/>
                <a:gd name="connsiteY8" fmla="*/ 4839038 h 4965566"/>
                <a:gd name="connsiteX9" fmla="*/ 274891 w 1909829"/>
                <a:gd name="connsiteY9" fmla="*/ 4499986 h 4965566"/>
                <a:gd name="connsiteX10" fmla="*/ 477002 w 1909829"/>
                <a:gd name="connsiteY10" fmla="*/ 3703873 h 4965566"/>
                <a:gd name="connsiteX11" fmla="*/ 494175 w 1909829"/>
                <a:gd name="connsiteY11" fmla="*/ 3690222 h 4965566"/>
                <a:gd name="connsiteX12" fmla="*/ 1399930 w 1909829"/>
                <a:gd name="connsiteY12" fmla="*/ 3946493 h 4965566"/>
                <a:gd name="connsiteX13" fmla="*/ 1709920 w 1909829"/>
                <a:gd name="connsiteY13" fmla="*/ 3510568 h 4965566"/>
                <a:gd name="connsiteX14" fmla="*/ 1905866 w 1909829"/>
                <a:gd name="connsiteY14" fmla="*/ 2794595 h 4965566"/>
                <a:gd name="connsiteX15" fmla="*/ 1889134 w 1909829"/>
                <a:gd name="connsiteY15" fmla="*/ 2776541 h 4965566"/>
                <a:gd name="connsiteX16" fmla="*/ 1599398 w 1909829"/>
                <a:gd name="connsiteY16" fmla="*/ 2761130 h 4965566"/>
                <a:gd name="connsiteX17" fmla="*/ 1587950 w 1909829"/>
                <a:gd name="connsiteY17" fmla="*/ 2758488 h 4965566"/>
                <a:gd name="connsiteX18" fmla="*/ 1592793 w 1909829"/>
                <a:gd name="connsiteY18" fmla="*/ 2746599 h 4965566"/>
                <a:gd name="connsiteX19" fmla="*/ 1909829 w 1909829"/>
                <a:gd name="connsiteY19" fmla="*/ 2339296 h 4965566"/>
                <a:gd name="connsiteX20" fmla="*/ 372644 w 1909829"/>
                <a:gd name="connsiteY20" fmla="*/ 3980399 h 4965566"/>
                <a:gd name="connsiteX21" fmla="*/ 373525 w 1909829"/>
                <a:gd name="connsiteY21" fmla="*/ 3979078 h 4965566"/>
                <a:gd name="connsiteX22" fmla="*/ 374846 w 1909829"/>
                <a:gd name="connsiteY22" fmla="*/ 3979958 h 4965566"/>
                <a:gd name="connsiteX23" fmla="*/ 372644 w 1909829"/>
                <a:gd name="connsiteY23" fmla="*/ 3980399 h 4965566"/>
                <a:gd name="connsiteX24" fmla="*/ 117254 w 1909829"/>
                <a:gd name="connsiteY24" fmla="*/ 2160082 h 4965566"/>
                <a:gd name="connsiteX25" fmla="*/ 115493 w 1909829"/>
                <a:gd name="connsiteY25" fmla="*/ 2158761 h 4965566"/>
                <a:gd name="connsiteX26" fmla="*/ 117254 w 1909829"/>
                <a:gd name="connsiteY26" fmla="*/ 2160082 h 4965566"/>
                <a:gd name="connsiteX0" fmla="*/ 1927079 w 1927079"/>
                <a:gd name="connsiteY0" fmla="*/ 2326534 h 4952804"/>
                <a:gd name="connsiteX1" fmla="*/ 1924878 w 1927079"/>
                <a:gd name="connsiteY1" fmla="*/ 2299674 h 4952804"/>
                <a:gd name="connsiteX2" fmla="*/ 628992 w 1927079"/>
                <a:gd name="connsiteY2" fmla="*/ 1437071 h 4952804"/>
                <a:gd name="connsiteX3" fmla="*/ 628112 w 1927079"/>
                <a:gd name="connsiteY3" fmla="*/ 1430906 h 4952804"/>
                <a:gd name="connsiteX4" fmla="*/ 560301 w 1927079"/>
                <a:gd name="connsiteY4" fmla="*/ 976928 h 4952804"/>
                <a:gd name="connsiteX5" fmla="*/ 360376 w 1927079"/>
                <a:gd name="connsiteY5" fmla="*/ 440 h 4952804"/>
                <a:gd name="connsiteX6" fmla="*/ 25073 w 1927079"/>
                <a:gd name="connsiteY6" fmla="*/ 0 h 4952804"/>
                <a:gd name="connsiteX7" fmla="*/ 41595 w 1927079"/>
                <a:gd name="connsiteY7" fmla="*/ 4952650 h 4952804"/>
                <a:gd name="connsiteX8" fmla="*/ 206718 w 1927079"/>
                <a:gd name="connsiteY8" fmla="*/ 4826276 h 4952804"/>
                <a:gd name="connsiteX9" fmla="*/ 292141 w 1927079"/>
                <a:gd name="connsiteY9" fmla="*/ 4487224 h 4952804"/>
                <a:gd name="connsiteX10" fmla="*/ 494252 w 1927079"/>
                <a:gd name="connsiteY10" fmla="*/ 3691111 h 4952804"/>
                <a:gd name="connsiteX11" fmla="*/ 511425 w 1927079"/>
                <a:gd name="connsiteY11" fmla="*/ 3677460 h 4952804"/>
                <a:gd name="connsiteX12" fmla="*/ 1417180 w 1927079"/>
                <a:gd name="connsiteY12" fmla="*/ 3933731 h 4952804"/>
                <a:gd name="connsiteX13" fmla="*/ 1727170 w 1927079"/>
                <a:gd name="connsiteY13" fmla="*/ 3497806 h 4952804"/>
                <a:gd name="connsiteX14" fmla="*/ 1923116 w 1927079"/>
                <a:gd name="connsiteY14" fmla="*/ 2781833 h 4952804"/>
                <a:gd name="connsiteX15" fmla="*/ 1906384 w 1927079"/>
                <a:gd name="connsiteY15" fmla="*/ 2763779 h 4952804"/>
                <a:gd name="connsiteX16" fmla="*/ 1616648 w 1927079"/>
                <a:gd name="connsiteY16" fmla="*/ 2748368 h 4952804"/>
                <a:gd name="connsiteX17" fmla="*/ 1605200 w 1927079"/>
                <a:gd name="connsiteY17" fmla="*/ 2745726 h 4952804"/>
                <a:gd name="connsiteX18" fmla="*/ 1610043 w 1927079"/>
                <a:gd name="connsiteY18" fmla="*/ 2733837 h 4952804"/>
                <a:gd name="connsiteX19" fmla="*/ 1927079 w 1927079"/>
                <a:gd name="connsiteY19" fmla="*/ 2326534 h 4952804"/>
                <a:gd name="connsiteX20" fmla="*/ 389894 w 1927079"/>
                <a:gd name="connsiteY20" fmla="*/ 3967637 h 4952804"/>
                <a:gd name="connsiteX21" fmla="*/ 390775 w 1927079"/>
                <a:gd name="connsiteY21" fmla="*/ 3966316 h 4952804"/>
                <a:gd name="connsiteX22" fmla="*/ 392096 w 1927079"/>
                <a:gd name="connsiteY22" fmla="*/ 3967196 h 4952804"/>
                <a:gd name="connsiteX23" fmla="*/ 389894 w 1927079"/>
                <a:gd name="connsiteY23" fmla="*/ 3967637 h 4952804"/>
                <a:gd name="connsiteX24" fmla="*/ 134504 w 1927079"/>
                <a:gd name="connsiteY24" fmla="*/ 2147320 h 4952804"/>
                <a:gd name="connsiteX25" fmla="*/ 132743 w 1927079"/>
                <a:gd name="connsiteY25" fmla="*/ 2145999 h 4952804"/>
                <a:gd name="connsiteX26" fmla="*/ 134504 w 1927079"/>
                <a:gd name="connsiteY26" fmla="*/ 2147320 h 4952804"/>
                <a:gd name="connsiteX0" fmla="*/ 1903174 w 1903174"/>
                <a:gd name="connsiteY0" fmla="*/ 2326534 h 4952804"/>
                <a:gd name="connsiteX1" fmla="*/ 1900973 w 1903174"/>
                <a:gd name="connsiteY1" fmla="*/ 2299674 h 4952804"/>
                <a:gd name="connsiteX2" fmla="*/ 605087 w 1903174"/>
                <a:gd name="connsiteY2" fmla="*/ 1437071 h 4952804"/>
                <a:gd name="connsiteX3" fmla="*/ 604207 w 1903174"/>
                <a:gd name="connsiteY3" fmla="*/ 1430906 h 4952804"/>
                <a:gd name="connsiteX4" fmla="*/ 536396 w 1903174"/>
                <a:gd name="connsiteY4" fmla="*/ 976928 h 4952804"/>
                <a:gd name="connsiteX5" fmla="*/ 336471 w 1903174"/>
                <a:gd name="connsiteY5" fmla="*/ 440 h 4952804"/>
                <a:gd name="connsiteX6" fmla="*/ 1168 w 1903174"/>
                <a:gd name="connsiteY6" fmla="*/ 0 h 4952804"/>
                <a:gd name="connsiteX7" fmla="*/ 17690 w 1903174"/>
                <a:gd name="connsiteY7" fmla="*/ 4952650 h 4952804"/>
                <a:gd name="connsiteX8" fmla="*/ 182813 w 1903174"/>
                <a:gd name="connsiteY8" fmla="*/ 4826276 h 4952804"/>
                <a:gd name="connsiteX9" fmla="*/ 268236 w 1903174"/>
                <a:gd name="connsiteY9" fmla="*/ 4487224 h 4952804"/>
                <a:gd name="connsiteX10" fmla="*/ 470347 w 1903174"/>
                <a:gd name="connsiteY10" fmla="*/ 3691111 h 4952804"/>
                <a:gd name="connsiteX11" fmla="*/ 487520 w 1903174"/>
                <a:gd name="connsiteY11" fmla="*/ 3677460 h 4952804"/>
                <a:gd name="connsiteX12" fmla="*/ 1393275 w 1903174"/>
                <a:gd name="connsiteY12" fmla="*/ 3933731 h 4952804"/>
                <a:gd name="connsiteX13" fmla="*/ 1703265 w 1903174"/>
                <a:gd name="connsiteY13" fmla="*/ 3497806 h 4952804"/>
                <a:gd name="connsiteX14" fmla="*/ 1899211 w 1903174"/>
                <a:gd name="connsiteY14" fmla="*/ 2781833 h 4952804"/>
                <a:gd name="connsiteX15" fmla="*/ 1882479 w 1903174"/>
                <a:gd name="connsiteY15" fmla="*/ 2763779 h 4952804"/>
                <a:gd name="connsiteX16" fmla="*/ 1592743 w 1903174"/>
                <a:gd name="connsiteY16" fmla="*/ 2748368 h 4952804"/>
                <a:gd name="connsiteX17" fmla="*/ 1581295 w 1903174"/>
                <a:gd name="connsiteY17" fmla="*/ 2745726 h 4952804"/>
                <a:gd name="connsiteX18" fmla="*/ 1586138 w 1903174"/>
                <a:gd name="connsiteY18" fmla="*/ 2733837 h 4952804"/>
                <a:gd name="connsiteX19" fmla="*/ 1903174 w 1903174"/>
                <a:gd name="connsiteY19" fmla="*/ 2326534 h 4952804"/>
                <a:gd name="connsiteX20" fmla="*/ 365989 w 1903174"/>
                <a:gd name="connsiteY20" fmla="*/ 3967637 h 4952804"/>
                <a:gd name="connsiteX21" fmla="*/ 366870 w 1903174"/>
                <a:gd name="connsiteY21" fmla="*/ 3966316 h 4952804"/>
                <a:gd name="connsiteX22" fmla="*/ 368191 w 1903174"/>
                <a:gd name="connsiteY22" fmla="*/ 3967196 h 4952804"/>
                <a:gd name="connsiteX23" fmla="*/ 365989 w 1903174"/>
                <a:gd name="connsiteY23" fmla="*/ 3967637 h 4952804"/>
                <a:gd name="connsiteX24" fmla="*/ 110599 w 1903174"/>
                <a:gd name="connsiteY24" fmla="*/ 2147320 h 4952804"/>
                <a:gd name="connsiteX25" fmla="*/ 108838 w 1903174"/>
                <a:gd name="connsiteY25" fmla="*/ 2145999 h 4952804"/>
                <a:gd name="connsiteX26" fmla="*/ 110599 w 1903174"/>
                <a:gd name="connsiteY26" fmla="*/ 2147320 h 4952804"/>
                <a:gd name="connsiteX0" fmla="*/ 1899487 w 1899487"/>
                <a:gd name="connsiteY0" fmla="*/ 2791137 h 5417407"/>
                <a:gd name="connsiteX1" fmla="*/ 1897286 w 1899487"/>
                <a:gd name="connsiteY1" fmla="*/ 2764277 h 5417407"/>
                <a:gd name="connsiteX2" fmla="*/ 601400 w 1899487"/>
                <a:gd name="connsiteY2" fmla="*/ 1901674 h 5417407"/>
                <a:gd name="connsiteX3" fmla="*/ 600520 w 1899487"/>
                <a:gd name="connsiteY3" fmla="*/ 1895509 h 5417407"/>
                <a:gd name="connsiteX4" fmla="*/ 532709 w 1899487"/>
                <a:gd name="connsiteY4" fmla="*/ 1441531 h 5417407"/>
                <a:gd name="connsiteX5" fmla="*/ 332784 w 1899487"/>
                <a:gd name="connsiteY5" fmla="*/ 465043 h 5417407"/>
                <a:gd name="connsiteX6" fmla="*/ 5067 w 1899487"/>
                <a:gd name="connsiteY6" fmla="*/ 0 h 5417407"/>
                <a:gd name="connsiteX7" fmla="*/ 14003 w 1899487"/>
                <a:gd name="connsiteY7" fmla="*/ 5417253 h 5417407"/>
                <a:gd name="connsiteX8" fmla="*/ 179126 w 1899487"/>
                <a:gd name="connsiteY8" fmla="*/ 5290879 h 5417407"/>
                <a:gd name="connsiteX9" fmla="*/ 264549 w 1899487"/>
                <a:gd name="connsiteY9" fmla="*/ 4951827 h 5417407"/>
                <a:gd name="connsiteX10" fmla="*/ 466660 w 1899487"/>
                <a:gd name="connsiteY10" fmla="*/ 4155714 h 5417407"/>
                <a:gd name="connsiteX11" fmla="*/ 483833 w 1899487"/>
                <a:gd name="connsiteY11" fmla="*/ 4142063 h 5417407"/>
                <a:gd name="connsiteX12" fmla="*/ 1389588 w 1899487"/>
                <a:gd name="connsiteY12" fmla="*/ 4398334 h 5417407"/>
                <a:gd name="connsiteX13" fmla="*/ 1699578 w 1899487"/>
                <a:gd name="connsiteY13" fmla="*/ 3962409 h 5417407"/>
                <a:gd name="connsiteX14" fmla="*/ 1895524 w 1899487"/>
                <a:gd name="connsiteY14" fmla="*/ 3246436 h 5417407"/>
                <a:gd name="connsiteX15" fmla="*/ 1878792 w 1899487"/>
                <a:gd name="connsiteY15" fmla="*/ 3228382 h 5417407"/>
                <a:gd name="connsiteX16" fmla="*/ 1589056 w 1899487"/>
                <a:gd name="connsiteY16" fmla="*/ 3212971 h 5417407"/>
                <a:gd name="connsiteX17" fmla="*/ 1577608 w 1899487"/>
                <a:gd name="connsiteY17" fmla="*/ 3210329 h 5417407"/>
                <a:gd name="connsiteX18" fmla="*/ 1582451 w 1899487"/>
                <a:gd name="connsiteY18" fmla="*/ 3198440 h 5417407"/>
                <a:gd name="connsiteX19" fmla="*/ 1899487 w 1899487"/>
                <a:gd name="connsiteY19" fmla="*/ 2791137 h 5417407"/>
                <a:gd name="connsiteX20" fmla="*/ 362302 w 1899487"/>
                <a:gd name="connsiteY20" fmla="*/ 4432240 h 5417407"/>
                <a:gd name="connsiteX21" fmla="*/ 363183 w 1899487"/>
                <a:gd name="connsiteY21" fmla="*/ 4430919 h 5417407"/>
                <a:gd name="connsiteX22" fmla="*/ 364504 w 1899487"/>
                <a:gd name="connsiteY22" fmla="*/ 4431799 h 5417407"/>
                <a:gd name="connsiteX23" fmla="*/ 362302 w 1899487"/>
                <a:gd name="connsiteY23" fmla="*/ 4432240 h 5417407"/>
                <a:gd name="connsiteX24" fmla="*/ 106912 w 1899487"/>
                <a:gd name="connsiteY24" fmla="*/ 2611923 h 5417407"/>
                <a:gd name="connsiteX25" fmla="*/ 105151 w 1899487"/>
                <a:gd name="connsiteY25" fmla="*/ 2610602 h 5417407"/>
                <a:gd name="connsiteX26" fmla="*/ 106912 w 1899487"/>
                <a:gd name="connsiteY26" fmla="*/ 2611923 h 5417407"/>
                <a:gd name="connsiteX0" fmla="*/ 1899487 w 1899487"/>
                <a:gd name="connsiteY0" fmla="*/ 2791137 h 5417407"/>
                <a:gd name="connsiteX1" fmla="*/ 1897286 w 1899487"/>
                <a:gd name="connsiteY1" fmla="*/ 2764277 h 5417407"/>
                <a:gd name="connsiteX2" fmla="*/ 601400 w 1899487"/>
                <a:gd name="connsiteY2" fmla="*/ 1901674 h 5417407"/>
                <a:gd name="connsiteX3" fmla="*/ 600520 w 1899487"/>
                <a:gd name="connsiteY3" fmla="*/ 1895509 h 5417407"/>
                <a:gd name="connsiteX4" fmla="*/ 532709 w 1899487"/>
                <a:gd name="connsiteY4" fmla="*/ 1441531 h 5417407"/>
                <a:gd name="connsiteX5" fmla="*/ 272093 w 1899487"/>
                <a:gd name="connsiteY5" fmla="*/ 441 h 5417407"/>
                <a:gd name="connsiteX6" fmla="*/ 5067 w 1899487"/>
                <a:gd name="connsiteY6" fmla="*/ 0 h 5417407"/>
                <a:gd name="connsiteX7" fmla="*/ 14003 w 1899487"/>
                <a:gd name="connsiteY7" fmla="*/ 5417253 h 5417407"/>
                <a:gd name="connsiteX8" fmla="*/ 179126 w 1899487"/>
                <a:gd name="connsiteY8" fmla="*/ 5290879 h 5417407"/>
                <a:gd name="connsiteX9" fmla="*/ 264549 w 1899487"/>
                <a:gd name="connsiteY9" fmla="*/ 4951827 h 5417407"/>
                <a:gd name="connsiteX10" fmla="*/ 466660 w 1899487"/>
                <a:gd name="connsiteY10" fmla="*/ 4155714 h 5417407"/>
                <a:gd name="connsiteX11" fmla="*/ 483833 w 1899487"/>
                <a:gd name="connsiteY11" fmla="*/ 4142063 h 5417407"/>
                <a:gd name="connsiteX12" fmla="*/ 1389588 w 1899487"/>
                <a:gd name="connsiteY12" fmla="*/ 4398334 h 5417407"/>
                <a:gd name="connsiteX13" fmla="*/ 1699578 w 1899487"/>
                <a:gd name="connsiteY13" fmla="*/ 3962409 h 5417407"/>
                <a:gd name="connsiteX14" fmla="*/ 1895524 w 1899487"/>
                <a:gd name="connsiteY14" fmla="*/ 3246436 h 5417407"/>
                <a:gd name="connsiteX15" fmla="*/ 1878792 w 1899487"/>
                <a:gd name="connsiteY15" fmla="*/ 3228382 h 5417407"/>
                <a:gd name="connsiteX16" fmla="*/ 1589056 w 1899487"/>
                <a:gd name="connsiteY16" fmla="*/ 3212971 h 5417407"/>
                <a:gd name="connsiteX17" fmla="*/ 1577608 w 1899487"/>
                <a:gd name="connsiteY17" fmla="*/ 3210329 h 5417407"/>
                <a:gd name="connsiteX18" fmla="*/ 1582451 w 1899487"/>
                <a:gd name="connsiteY18" fmla="*/ 3198440 h 5417407"/>
                <a:gd name="connsiteX19" fmla="*/ 1899487 w 1899487"/>
                <a:gd name="connsiteY19" fmla="*/ 2791137 h 5417407"/>
                <a:gd name="connsiteX20" fmla="*/ 362302 w 1899487"/>
                <a:gd name="connsiteY20" fmla="*/ 4432240 h 5417407"/>
                <a:gd name="connsiteX21" fmla="*/ 363183 w 1899487"/>
                <a:gd name="connsiteY21" fmla="*/ 4430919 h 5417407"/>
                <a:gd name="connsiteX22" fmla="*/ 364504 w 1899487"/>
                <a:gd name="connsiteY22" fmla="*/ 4431799 h 5417407"/>
                <a:gd name="connsiteX23" fmla="*/ 362302 w 1899487"/>
                <a:gd name="connsiteY23" fmla="*/ 4432240 h 5417407"/>
                <a:gd name="connsiteX24" fmla="*/ 106912 w 1899487"/>
                <a:gd name="connsiteY24" fmla="*/ 2611923 h 5417407"/>
                <a:gd name="connsiteX25" fmla="*/ 105151 w 1899487"/>
                <a:gd name="connsiteY25" fmla="*/ 2610602 h 5417407"/>
                <a:gd name="connsiteX26" fmla="*/ 106912 w 1899487"/>
                <a:gd name="connsiteY26" fmla="*/ 2611923 h 5417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899487" h="5417407">
                  <a:moveTo>
                    <a:pt x="1899487" y="2791137"/>
                  </a:moveTo>
                  <a:lnTo>
                    <a:pt x="1897286" y="2764277"/>
                  </a:lnTo>
                  <a:cubicBezTo>
                    <a:pt x="1877911" y="2754149"/>
                    <a:pt x="597437" y="1925892"/>
                    <a:pt x="601400" y="1901674"/>
                  </a:cubicBezTo>
                  <a:cubicBezTo>
                    <a:pt x="601841" y="1899472"/>
                    <a:pt x="600960" y="1897711"/>
                    <a:pt x="600520" y="1895509"/>
                  </a:cubicBezTo>
                  <a:cubicBezTo>
                    <a:pt x="589071" y="1845312"/>
                    <a:pt x="530067" y="1466190"/>
                    <a:pt x="532709" y="1441531"/>
                  </a:cubicBezTo>
                  <a:cubicBezTo>
                    <a:pt x="533149" y="1438889"/>
                    <a:pt x="273855" y="2203"/>
                    <a:pt x="272093" y="441"/>
                  </a:cubicBezTo>
                  <a:lnTo>
                    <a:pt x="5067" y="0"/>
                  </a:lnTo>
                  <a:cubicBezTo>
                    <a:pt x="6116" y="857272"/>
                    <a:pt x="-11756" y="4774521"/>
                    <a:pt x="14003" y="5417253"/>
                  </a:cubicBezTo>
                  <a:cubicBezTo>
                    <a:pt x="143899" y="5418134"/>
                    <a:pt x="146982" y="5419455"/>
                    <a:pt x="179126" y="5290879"/>
                  </a:cubicBezTo>
                  <a:cubicBezTo>
                    <a:pt x="207747" y="5177715"/>
                    <a:pt x="236368" y="5064551"/>
                    <a:pt x="264549" y="4951827"/>
                  </a:cubicBezTo>
                  <a:cubicBezTo>
                    <a:pt x="318269" y="4683667"/>
                    <a:pt x="414261" y="4423873"/>
                    <a:pt x="466660" y="4155714"/>
                  </a:cubicBezTo>
                  <a:cubicBezTo>
                    <a:pt x="468421" y="4147787"/>
                    <a:pt x="472824" y="4138981"/>
                    <a:pt x="483833" y="4142063"/>
                  </a:cubicBezTo>
                  <a:cubicBezTo>
                    <a:pt x="775770" y="4229689"/>
                    <a:pt x="1088403" y="4351219"/>
                    <a:pt x="1389588" y="4398334"/>
                  </a:cubicBezTo>
                  <a:cubicBezTo>
                    <a:pt x="1515521" y="4418149"/>
                    <a:pt x="1652463" y="4066767"/>
                    <a:pt x="1699578" y="3962409"/>
                  </a:cubicBezTo>
                  <a:cubicBezTo>
                    <a:pt x="1794249" y="3753694"/>
                    <a:pt x="1908294" y="3480691"/>
                    <a:pt x="1895524" y="3246436"/>
                  </a:cubicBezTo>
                  <a:cubicBezTo>
                    <a:pt x="1895084" y="3234987"/>
                    <a:pt x="1890240" y="3230144"/>
                    <a:pt x="1878792" y="3228382"/>
                  </a:cubicBezTo>
                  <a:cubicBezTo>
                    <a:pt x="1851932" y="3224420"/>
                    <a:pt x="1658628" y="3216494"/>
                    <a:pt x="1589056" y="3212971"/>
                  </a:cubicBezTo>
                  <a:cubicBezTo>
                    <a:pt x="1585093" y="3212971"/>
                    <a:pt x="1579809" y="3214292"/>
                    <a:pt x="1577608" y="3210329"/>
                  </a:cubicBezTo>
                  <a:cubicBezTo>
                    <a:pt x="1574525" y="3205486"/>
                    <a:pt x="1579369" y="3201963"/>
                    <a:pt x="1582451" y="3198440"/>
                  </a:cubicBezTo>
                  <a:lnTo>
                    <a:pt x="1899487" y="2791137"/>
                  </a:lnTo>
                  <a:close/>
                  <a:moveTo>
                    <a:pt x="362302" y="4432240"/>
                  </a:moveTo>
                  <a:cubicBezTo>
                    <a:pt x="362742" y="4431799"/>
                    <a:pt x="362742" y="4431359"/>
                    <a:pt x="363183" y="4430919"/>
                  </a:cubicBezTo>
                  <a:cubicBezTo>
                    <a:pt x="363623" y="4431359"/>
                    <a:pt x="364063" y="4431359"/>
                    <a:pt x="364504" y="4431799"/>
                  </a:cubicBezTo>
                  <a:cubicBezTo>
                    <a:pt x="363623" y="4431799"/>
                    <a:pt x="363183" y="4431799"/>
                    <a:pt x="362302" y="4432240"/>
                  </a:cubicBezTo>
                  <a:close/>
                  <a:moveTo>
                    <a:pt x="106912" y="2611923"/>
                  </a:moveTo>
                  <a:cubicBezTo>
                    <a:pt x="106472" y="2611483"/>
                    <a:pt x="105591" y="2611043"/>
                    <a:pt x="105151" y="2610602"/>
                  </a:cubicBezTo>
                  <a:cubicBezTo>
                    <a:pt x="106031" y="2610602"/>
                    <a:pt x="106472" y="2611043"/>
                    <a:pt x="106912" y="2611923"/>
                  </a:cubicBezTo>
                  <a:close/>
                </a:path>
              </a:pathLst>
            </a:custGeom>
            <a:solidFill>
              <a:srgbClr val="F2F2F2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51" name="Freeform: Shape 550">
              <a:extLst>
                <a:ext uri="{FF2B5EF4-FFF2-40B4-BE49-F238E27FC236}">
                  <a16:creationId xmlns:a16="http://schemas.microsoft.com/office/drawing/2014/main" id="{74EF750E-2CE1-4EF7-B012-B4BFCBD83A26}"/>
                </a:ext>
              </a:extLst>
            </p:cNvPr>
            <p:cNvSpPr/>
            <p:nvPr/>
          </p:nvSpPr>
          <p:spPr>
            <a:xfrm>
              <a:off x="8614118" y="2646941"/>
              <a:ext cx="3230842" cy="3979684"/>
            </a:xfrm>
            <a:custGeom>
              <a:avLst/>
              <a:gdLst>
                <a:gd name="connsiteX0" fmla="*/ 3230814 w 3230842"/>
                <a:gd name="connsiteY0" fmla="*/ 0 h 3979684"/>
                <a:gd name="connsiteX1" fmla="*/ 653133 w 3230842"/>
                <a:gd name="connsiteY1" fmla="*/ 0 h 3979684"/>
                <a:gd name="connsiteX2" fmla="*/ 606018 w 3230842"/>
                <a:gd name="connsiteY2" fmla="*/ 118008 h 3979684"/>
                <a:gd name="connsiteX3" fmla="*/ 524117 w 3230842"/>
                <a:gd name="connsiteY3" fmla="*/ 236896 h 3979684"/>
                <a:gd name="connsiteX4" fmla="*/ 440455 w 3230842"/>
                <a:gd name="connsiteY4" fmla="*/ 280049 h 3979684"/>
                <a:gd name="connsiteX5" fmla="*/ 324648 w 3230842"/>
                <a:gd name="connsiteY5" fmla="*/ 349620 h 3979684"/>
                <a:gd name="connsiteX6" fmla="*/ 263002 w 3230842"/>
                <a:gd name="connsiteY6" fmla="*/ 421394 h 3979684"/>
                <a:gd name="connsiteX7" fmla="*/ 194311 w 3230842"/>
                <a:gd name="connsiteY7" fmla="*/ 484361 h 3979684"/>
                <a:gd name="connsiteX8" fmla="*/ 141032 w 3230842"/>
                <a:gd name="connsiteY8" fmla="*/ 505497 h 3979684"/>
                <a:gd name="connsiteX9" fmla="*/ 60892 w 3230842"/>
                <a:gd name="connsiteY9" fmla="*/ 574628 h 3979684"/>
                <a:gd name="connsiteX10" fmla="*/ 3649 w 3230842"/>
                <a:gd name="connsiteY10" fmla="*/ 853356 h 3979684"/>
                <a:gd name="connsiteX11" fmla="*/ 72781 w 3230842"/>
                <a:gd name="connsiteY11" fmla="*/ 964318 h 3979684"/>
                <a:gd name="connsiteX12" fmla="*/ 245389 w 3230842"/>
                <a:gd name="connsiteY12" fmla="*/ 1014516 h 3979684"/>
                <a:gd name="connsiteX13" fmla="*/ 245389 w 3230842"/>
                <a:gd name="connsiteY13" fmla="*/ 1014516 h 3979684"/>
                <a:gd name="connsiteX14" fmla="*/ 231739 w 3230842"/>
                <a:gd name="connsiteY14" fmla="*/ 1066034 h 3979684"/>
                <a:gd name="connsiteX15" fmla="*/ 208842 w 3230842"/>
                <a:gd name="connsiteY15" fmla="*/ 1277392 h 3979684"/>
                <a:gd name="connsiteX16" fmla="*/ 226896 w 3230842"/>
                <a:gd name="connsiteY16" fmla="*/ 1623049 h 3979684"/>
                <a:gd name="connsiteX17" fmla="*/ 226896 w 3230842"/>
                <a:gd name="connsiteY17" fmla="*/ 1623049 h 3979684"/>
                <a:gd name="connsiteX18" fmla="*/ 285459 w 3230842"/>
                <a:gd name="connsiteY18" fmla="*/ 1894291 h 3979684"/>
                <a:gd name="connsiteX19" fmla="*/ 425484 w 3230842"/>
                <a:gd name="connsiteY19" fmla="*/ 2184908 h 3979684"/>
                <a:gd name="connsiteX20" fmla="*/ 628475 w 3230842"/>
                <a:gd name="connsiteY20" fmla="*/ 2423566 h 3979684"/>
                <a:gd name="connsiteX21" fmla="*/ 814293 w 3230842"/>
                <a:gd name="connsiteY21" fmla="*/ 2520878 h 3979684"/>
                <a:gd name="connsiteX22" fmla="*/ 833227 w 3230842"/>
                <a:gd name="connsiteY22" fmla="*/ 2554784 h 3979684"/>
                <a:gd name="connsiteX23" fmla="*/ 785231 w 3230842"/>
                <a:gd name="connsiteY23" fmla="*/ 2923778 h 3979684"/>
                <a:gd name="connsiteX24" fmla="*/ 769820 w 3230842"/>
                <a:gd name="connsiteY24" fmla="*/ 3262831 h 3979684"/>
                <a:gd name="connsiteX25" fmla="*/ 818697 w 3230842"/>
                <a:gd name="connsiteY25" fmla="*/ 3679381 h 3979684"/>
                <a:gd name="connsiteX26" fmla="*/ 889589 w 3230842"/>
                <a:gd name="connsiteY26" fmla="*/ 3979245 h 3979684"/>
                <a:gd name="connsiteX27" fmla="*/ 900597 w 3230842"/>
                <a:gd name="connsiteY27" fmla="*/ 3979685 h 3979684"/>
                <a:gd name="connsiteX28" fmla="*/ 3184139 w 3230842"/>
                <a:gd name="connsiteY28" fmla="*/ 3979685 h 3979684"/>
                <a:gd name="connsiteX29" fmla="*/ 3192505 w 3230842"/>
                <a:gd name="connsiteY29" fmla="*/ 3960751 h 3979684"/>
                <a:gd name="connsiteX30" fmla="*/ 3229933 w 3230842"/>
                <a:gd name="connsiteY30" fmla="*/ 3634027 h 3979684"/>
                <a:gd name="connsiteX31" fmla="*/ 3161682 w 3230842"/>
                <a:gd name="connsiteY31" fmla="*/ 2196356 h 3979684"/>
                <a:gd name="connsiteX32" fmla="*/ 2997880 w 3230842"/>
                <a:gd name="connsiteY32" fmla="*/ 1655634 h 3979684"/>
                <a:gd name="connsiteX33" fmla="*/ 2996559 w 3230842"/>
                <a:gd name="connsiteY33" fmla="*/ 1656514 h 3979684"/>
                <a:gd name="connsiteX34" fmla="*/ 3230814 w 3230842"/>
                <a:gd name="connsiteY34" fmla="*/ 0 h 3979684"/>
                <a:gd name="connsiteX35" fmla="*/ 1303938 w 3230842"/>
                <a:gd name="connsiteY35" fmla="*/ 329365 h 3979684"/>
                <a:gd name="connsiteX36" fmla="*/ 1304378 w 3230842"/>
                <a:gd name="connsiteY36" fmla="*/ 329365 h 3979684"/>
                <a:gd name="connsiteX37" fmla="*/ 1304378 w 3230842"/>
                <a:gd name="connsiteY37" fmla="*/ 329806 h 3979684"/>
                <a:gd name="connsiteX38" fmla="*/ 1303938 w 3230842"/>
                <a:gd name="connsiteY38" fmla="*/ 329365 h 3979684"/>
                <a:gd name="connsiteX39" fmla="*/ 2616996 w 3230842"/>
                <a:gd name="connsiteY39" fmla="*/ 1455725 h 3979684"/>
                <a:gd name="connsiteX40" fmla="*/ 2616996 w 3230842"/>
                <a:gd name="connsiteY40" fmla="*/ 1455725 h 3979684"/>
                <a:gd name="connsiteX41" fmla="*/ 2616996 w 3230842"/>
                <a:gd name="connsiteY41" fmla="*/ 1455725 h 3979684"/>
                <a:gd name="connsiteX42" fmla="*/ 2616996 w 3230842"/>
                <a:gd name="connsiteY42" fmla="*/ 1456165 h 3979684"/>
                <a:gd name="connsiteX43" fmla="*/ 2616996 w 3230842"/>
                <a:gd name="connsiteY43" fmla="*/ 1456165 h 3979684"/>
                <a:gd name="connsiteX44" fmla="*/ 2616996 w 3230842"/>
                <a:gd name="connsiteY44" fmla="*/ 1456165 h 3979684"/>
                <a:gd name="connsiteX45" fmla="*/ 2616996 w 3230842"/>
                <a:gd name="connsiteY45" fmla="*/ 1456165 h 3979684"/>
                <a:gd name="connsiteX46" fmla="*/ 2061743 w 3230842"/>
                <a:gd name="connsiteY46" fmla="*/ 177452 h 3979684"/>
                <a:gd name="connsiteX47" fmla="*/ 2060421 w 3230842"/>
                <a:gd name="connsiteY47" fmla="*/ 177893 h 3979684"/>
                <a:gd name="connsiteX48" fmla="*/ 2060421 w 3230842"/>
                <a:gd name="connsiteY48" fmla="*/ 177452 h 3979684"/>
                <a:gd name="connsiteX49" fmla="*/ 2061743 w 3230842"/>
                <a:gd name="connsiteY49" fmla="*/ 177452 h 3979684"/>
                <a:gd name="connsiteX50" fmla="*/ 2670717 w 3230842"/>
                <a:gd name="connsiteY50" fmla="*/ 261115 h 3979684"/>
                <a:gd name="connsiteX51" fmla="*/ 2670717 w 3230842"/>
                <a:gd name="connsiteY51" fmla="*/ 261115 h 3979684"/>
                <a:gd name="connsiteX52" fmla="*/ 2670717 w 3230842"/>
                <a:gd name="connsiteY52" fmla="*/ 260674 h 3979684"/>
                <a:gd name="connsiteX53" fmla="*/ 2670717 w 3230842"/>
                <a:gd name="connsiteY53" fmla="*/ 261115 h 3979684"/>
                <a:gd name="connsiteX54" fmla="*/ 2267376 w 3230842"/>
                <a:gd name="connsiteY54" fmla="*/ 103037 h 3979684"/>
                <a:gd name="connsiteX55" fmla="*/ 2267816 w 3230842"/>
                <a:gd name="connsiteY55" fmla="*/ 103917 h 3979684"/>
                <a:gd name="connsiteX56" fmla="*/ 2263413 w 3230842"/>
                <a:gd name="connsiteY56" fmla="*/ 104798 h 3979684"/>
                <a:gd name="connsiteX57" fmla="*/ 2266495 w 3230842"/>
                <a:gd name="connsiteY57" fmla="*/ 103917 h 3979684"/>
                <a:gd name="connsiteX58" fmla="*/ 2267376 w 3230842"/>
                <a:gd name="connsiteY58" fmla="*/ 103037 h 3979684"/>
                <a:gd name="connsiteX59" fmla="*/ 1940212 w 3230842"/>
                <a:gd name="connsiteY59" fmla="*/ 177452 h 3979684"/>
                <a:gd name="connsiteX60" fmla="*/ 1940212 w 3230842"/>
                <a:gd name="connsiteY60" fmla="*/ 177452 h 3979684"/>
                <a:gd name="connsiteX61" fmla="*/ 1940212 w 3230842"/>
                <a:gd name="connsiteY61" fmla="*/ 177452 h 3979684"/>
                <a:gd name="connsiteX62" fmla="*/ 1940212 w 3230842"/>
                <a:gd name="connsiteY62" fmla="*/ 177452 h 3979684"/>
                <a:gd name="connsiteX63" fmla="*/ 1940212 w 3230842"/>
                <a:gd name="connsiteY63" fmla="*/ 177452 h 3979684"/>
                <a:gd name="connsiteX64" fmla="*/ 1940212 w 3230842"/>
                <a:gd name="connsiteY64" fmla="*/ 177452 h 3979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3230842" h="3979684">
                  <a:moveTo>
                    <a:pt x="3230814" y="0"/>
                  </a:moveTo>
                  <a:cubicBezTo>
                    <a:pt x="3201752" y="0"/>
                    <a:pt x="929659" y="0"/>
                    <a:pt x="653133" y="0"/>
                  </a:cubicBezTo>
                  <a:cubicBezTo>
                    <a:pt x="637722" y="39630"/>
                    <a:pt x="624071" y="79699"/>
                    <a:pt x="606018" y="118008"/>
                  </a:cubicBezTo>
                  <a:cubicBezTo>
                    <a:pt x="584882" y="162041"/>
                    <a:pt x="563306" y="205193"/>
                    <a:pt x="524117" y="236896"/>
                  </a:cubicBezTo>
                  <a:cubicBezTo>
                    <a:pt x="499018" y="257152"/>
                    <a:pt x="469076" y="267279"/>
                    <a:pt x="440455" y="280049"/>
                  </a:cubicBezTo>
                  <a:cubicBezTo>
                    <a:pt x="399064" y="298542"/>
                    <a:pt x="355031" y="312633"/>
                    <a:pt x="324648" y="349620"/>
                  </a:cubicBezTo>
                  <a:cubicBezTo>
                    <a:pt x="304393" y="373839"/>
                    <a:pt x="284138" y="398057"/>
                    <a:pt x="263002" y="421394"/>
                  </a:cubicBezTo>
                  <a:cubicBezTo>
                    <a:pt x="242307" y="444731"/>
                    <a:pt x="226896" y="473793"/>
                    <a:pt x="194311" y="484361"/>
                  </a:cubicBezTo>
                  <a:cubicBezTo>
                    <a:pt x="176258" y="490525"/>
                    <a:pt x="159085" y="499772"/>
                    <a:pt x="141032" y="505497"/>
                  </a:cubicBezTo>
                  <a:cubicBezTo>
                    <a:pt x="103604" y="516505"/>
                    <a:pt x="79386" y="542484"/>
                    <a:pt x="60892" y="574628"/>
                  </a:cubicBezTo>
                  <a:cubicBezTo>
                    <a:pt x="12016" y="661373"/>
                    <a:pt x="-9120" y="754722"/>
                    <a:pt x="3649" y="853356"/>
                  </a:cubicBezTo>
                  <a:cubicBezTo>
                    <a:pt x="9374" y="899590"/>
                    <a:pt x="30950" y="938779"/>
                    <a:pt x="72781" y="964318"/>
                  </a:cubicBezTo>
                  <a:cubicBezTo>
                    <a:pt x="125620" y="996462"/>
                    <a:pt x="184624" y="1008792"/>
                    <a:pt x="245389" y="1014516"/>
                  </a:cubicBezTo>
                  <a:lnTo>
                    <a:pt x="245389" y="1014516"/>
                  </a:lnTo>
                  <a:cubicBezTo>
                    <a:pt x="237023" y="1030808"/>
                    <a:pt x="235262" y="1048421"/>
                    <a:pt x="231739" y="1066034"/>
                  </a:cubicBezTo>
                  <a:cubicBezTo>
                    <a:pt x="218089" y="1135606"/>
                    <a:pt x="210603" y="1206499"/>
                    <a:pt x="208842" y="1277392"/>
                  </a:cubicBezTo>
                  <a:cubicBezTo>
                    <a:pt x="207521" y="1332873"/>
                    <a:pt x="225575" y="1623049"/>
                    <a:pt x="226896" y="1623049"/>
                  </a:cubicBezTo>
                  <a:cubicBezTo>
                    <a:pt x="226896" y="1623049"/>
                    <a:pt x="226896" y="1623049"/>
                    <a:pt x="226896" y="1623049"/>
                  </a:cubicBezTo>
                  <a:cubicBezTo>
                    <a:pt x="226896" y="1634057"/>
                    <a:pt x="259480" y="1815913"/>
                    <a:pt x="285459" y="1894291"/>
                  </a:cubicBezTo>
                  <a:cubicBezTo>
                    <a:pt x="319805" y="1997328"/>
                    <a:pt x="365599" y="2094200"/>
                    <a:pt x="425484" y="2184908"/>
                  </a:cubicBezTo>
                  <a:cubicBezTo>
                    <a:pt x="483167" y="2272974"/>
                    <a:pt x="548335" y="2354874"/>
                    <a:pt x="628475" y="2423566"/>
                  </a:cubicBezTo>
                  <a:cubicBezTo>
                    <a:pt x="683076" y="2470241"/>
                    <a:pt x="743400" y="2506347"/>
                    <a:pt x="814293" y="2520878"/>
                  </a:cubicBezTo>
                  <a:cubicBezTo>
                    <a:pt x="834108" y="2524841"/>
                    <a:pt x="835429" y="2542454"/>
                    <a:pt x="833227" y="2554784"/>
                  </a:cubicBezTo>
                  <a:cubicBezTo>
                    <a:pt x="814733" y="2677635"/>
                    <a:pt x="797120" y="2800046"/>
                    <a:pt x="785231" y="2923778"/>
                  </a:cubicBezTo>
                  <a:cubicBezTo>
                    <a:pt x="774664" y="3036502"/>
                    <a:pt x="766738" y="3149667"/>
                    <a:pt x="769820" y="3262831"/>
                  </a:cubicBezTo>
                  <a:cubicBezTo>
                    <a:pt x="773343" y="3403296"/>
                    <a:pt x="791836" y="3541999"/>
                    <a:pt x="818697" y="3679381"/>
                  </a:cubicBezTo>
                  <a:cubicBezTo>
                    <a:pt x="838511" y="3780216"/>
                    <a:pt x="863170" y="3879730"/>
                    <a:pt x="889589" y="3979245"/>
                  </a:cubicBezTo>
                  <a:cubicBezTo>
                    <a:pt x="893112" y="3979245"/>
                    <a:pt x="896635" y="3979685"/>
                    <a:pt x="900597" y="3979685"/>
                  </a:cubicBezTo>
                  <a:cubicBezTo>
                    <a:pt x="1661925" y="3979685"/>
                    <a:pt x="2422812" y="3979685"/>
                    <a:pt x="3184139" y="3979685"/>
                  </a:cubicBezTo>
                  <a:cubicBezTo>
                    <a:pt x="3191624" y="3975282"/>
                    <a:pt x="3191184" y="3967796"/>
                    <a:pt x="3192505" y="3960751"/>
                  </a:cubicBezTo>
                  <a:cubicBezTo>
                    <a:pt x="3207036" y="3851990"/>
                    <a:pt x="3223768" y="3743669"/>
                    <a:pt x="3229933" y="3634027"/>
                  </a:cubicBezTo>
                  <a:cubicBezTo>
                    <a:pt x="3229933" y="3613773"/>
                    <a:pt x="3217604" y="2588689"/>
                    <a:pt x="3161682" y="2196356"/>
                  </a:cubicBezTo>
                  <a:cubicBezTo>
                    <a:pt x="3130859" y="1980596"/>
                    <a:pt x="3031785" y="1846296"/>
                    <a:pt x="2997880" y="1655634"/>
                  </a:cubicBezTo>
                  <a:cubicBezTo>
                    <a:pt x="2997440" y="1656074"/>
                    <a:pt x="2996999" y="1656514"/>
                    <a:pt x="2996559" y="1656514"/>
                  </a:cubicBezTo>
                  <a:cubicBezTo>
                    <a:pt x="2919942" y="811525"/>
                    <a:pt x="3234336" y="26420"/>
                    <a:pt x="3230814" y="0"/>
                  </a:cubicBezTo>
                  <a:close/>
                  <a:moveTo>
                    <a:pt x="1303938" y="329365"/>
                  </a:moveTo>
                  <a:cubicBezTo>
                    <a:pt x="1303938" y="329365"/>
                    <a:pt x="1304378" y="329365"/>
                    <a:pt x="1304378" y="329365"/>
                  </a:cubicBezTo>
                  <a:cubicBezTo>
                    <a:pt x="1304378" y="329365"/>
                    <a:pt x="1304378" y="329365"/>
                    <a:pt x="1304378" y="329806"/>
                  </a:cubicBezTo>
                  <a:cubicBezTo>
                    <a:pt x="1305699" y="331127"/>
                    <a:pt x="1303498" y="330246"/>
                    <a:pt x="1303938" y="329365"/>
                  </a:cubicBezTo>
                  <a:close/>
                  <a:moveTo>
                    <a:pt x="2616996" y="1455725"/>
                  </a:moveTo>
                  <a:cubicBezTo>
                    <a:pt x="2616996" y="1454844"/>
                    <a:pt x="2617436" y="1455284"/>
                    <a:pt x="2616996" y="1455725"/>
                  </a:cubicBezTo>
                  <a:lnTo>
                    <a:pt x="2616996" y="1455725"/>
                  </a:lnTo>
                  <a:close/>
                  <a:moveTo>
                    <a:pt x="2616996" y="1456165"/>
                  </a:moveTo>
                  <a:cubicBezTo>
                    <a:pt x="2616996" y="1456165"/>
                    <a:pt x="2616996" y="1456165"/>
                    <a:pt x="2616996" y="1456165"/>
                  </a:cubicBezTo>
                  <a:cubicBezTo>
                    <a:pt x="2616996" y="1456165"/>
                    <a:pt x="2616996" y="1456165"/>
                    <a:pt x="2616996" y="1456165"/>
                  </a:cubicBezTo>
                  <a:cubicBezTo>
                    <a:pt x="2616996" y="1456165"/>
                    <a:pt x="2616996" y="1456165"/>
                    <a:pt x="2616996" y="1456165"/>
                  </a:cubicBezTo>
                  <a:close/>
                  <a:moveTo>
                    <a:pt x="2061743" y="177452"/>
                  </a:moveTo>
                  <a:cubicBezTo>
                    <a:pt x="2061302" y="177452"/>
                    <a:pt x="2060862" y="177893"/>
                    <a:pt x="2060421" y="177893"/>
                  </a:cubicBezTo>
                  <a:cubicBezTo>
                    <a:pt x="2060421" y="177893"/>
                    <a:pt x="2060421" y="177893"/>
                    <a:pt x="2060421" y="177452"/>
                  </a:cubicBezTo>
                  <a:cubicBezTo>
                    <a:pt x="2060421" y="177452"/>
                    <a:pt x="2060862" y="177452"/>
                    <a:pt x="2061743" y="177452"/>
                  </a:cubicBezTo>
                  <a:close/>
                  <a:moveTo>
                    <a:pt x="2670717" y="261115"/>
                  </a:moveTo>
                  <a:cubicBezTo>
                    <a:pt x="2670717" y="261115"/>
                    <a:pt x="2670276" y="261115"/>
                    <a:pt x="2670717" y="261115"/>
                  </a:cubicBezTo>
                  <a:cubicBezTo>
                    <a:pt x="2670276" y="260674"/>
                    <a:pt x="2670717" y="260674"/>
                    <a:pt x="2670717" y="260674"/>
                  </a:cubicBezTo>
                  <a:cubicBezTo>
                    <a:pt x="2671157" y="259353"/>
                    <a:pt x="2671157" y="260674"/>
                    <a:pt x="2670717" y="261115"/>
                  </a:cubicBezTo>
                  <a:close/>
                  <a:moveTo>
                    <a:pt x="2267376" y="103037"/>
                  </a:moveTo>
                  <a:cubicBezTo>
                    <a:pt x="2266495" y="101275"/>
                    <a:pt x="2268697" y="103037"/>
                    <a:pt x="2267816" y="103917"/>
                  </a:cubicBezTo>
                  <a:cubicBezTo>
                    <a:pt x="2266495" y="104358"/>
                    <a:pt x="2265174" y="104358"/>
                    <a:pt x="2263413" y="104798"/>
                  </a:cubicBezTo>
                  <a:cubicBezTo>
                    <a:pt x="2264294" y="104358"/>
                    <a:pt x="2265615" y="104358"/>
                    <a:pt x="2266495" y="103917"/>
                  </a:cubicBezTo>
                  <a:cubicBezTo>
                    <a:pt x="2267376" y="103917"/>
                    <a:pt x="2267816" y="103477"/>
                    <a:pt x="2267376" y="103037"/>
                  </a:cubicBezTo>
                  <a:close/>
                  <a:moveTo>
                    <a:pt x="1940212" y="177452"/>
                  </a:moveTo>
                  <a:cubicBezTo>
                    <a:pt x="1940212" y="177452"/>
                    <a:pt x="1940212" y="177452"/>
                    <a:pt x="1940212" y="177452"/>
                  </a:cubicBezTo>
                  <a:cubicBezTo>
                    <a:pt x="1940212" y="177452"/>
                    <a:pt x="1940212" y="177452"/>
                    <a:pt x="1940212" y="177452"/>
                  </a:cubicBezTo>
                  <a:cubicBezTo>
                    <a:pt x="1940212" y="177452"/>
                    <a:pt x="1940212" y="177012"/>
                    <a:pt x="1940212" y="177452"/>
                  </a:cubicBezTo>
                  <a:cubicBezTo>
                    <a:pt x="1940212" y="177012"/>
                    <a:pt x="1940212" y="177452"/>
                    <a:pt x="1940212" y="177452"/>
                  </a:cubicBezTo>
                  <a:cubicBezTo>
                    <a:pt x="1940212" y="177452"/>
                    <a:pt x="1940212" y="177452"/>
                    <a:pt x="1940212" y="177452"/>
                  </a:cubicBezTo>
                  <a:close/>
                </a:path>
              </a:pathLst>
            </a:custGeom>
            <a:solidFill>
              <a:srgbClr val="FEC790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2" name="Freeform: Shape 551">
              <a:extLst>
                <a:ext uri="{FF2B5EF4-FFF2-40B4-BE49-F238E27FC236}">
                  <a16:creationId xmlns:a16="http://schemas.microsoft.com/office/drawing/2014/main" id="{C7C39B93-4417-4D60-A0C0-3B53A93520FB}"/>
                </a:ext>
              </a:extLst>
            </p:cNvPr>
            <p:cNvSpPr/>
            <p:nvPr/>
          </p:nvSpPr>
          <p:spPr>
            <a:xfrm>
              <a:off x="8614560" y="2394126"/>
              <a:ext cx="3299744" cy="1573799"/>
            </a:xfrm>
            <a:custGeom>
              <a:avLst/>
              <a:gdLst>
                <a:gd name="connsiteX0" fmla="*/ 3230813 w 3231002"/>
                <a:gd name="connsiteY0" fmla="*/ 0 h 1342560"/>
                <a:gd name="connsiteX1" fmla="*/ 653133 w 3231002"/>
                <a:gd name="connsiteY1" fmla="*/ 17613 h 1342560"/>
                <a:gd name="connsiteX2" fmla="*/ 606018 w 3231002"/>
                <a:gd name="connsiteY2" fmla="*/ 135621 h 1342560"/>
                <a:gd name="connsiteX3" fmla="*/ 524117 w 3231002"/>
                <a:gd name="connsiteY3" fmla="*/ 254510 h 1342560"/>
                <a:gd name="connsiteX4" fmla="*/ 440455 w 3231002"/>
                <a:gd name="connsiteY4" fmla="*/ 297662 h 1342560"/>
                <a:gd name="connsiteX5" fmla="*/ 324648 w 3231002"/>
                <a:gd name="connsiteY5" fmla="*/ 367234 h 1342560"/>
                <a:gd name="connsiteX6" fmla="*/ 263002 w 3231002"/>
                <a:gd name="connsiteY6" fmla="*/ 439007 h 1342560"/>
                <a:gd name="connsiteX7" fmla="*/ 194311 w 3231002"/>
                <a:gd name="connsiteY7" fmla="*/ 501974 h 1342560"/>
                <a:gd name="connsiteX8" fmla="*/ 141032 w 3231002"/>
                <a:gd name="connsiteY8" fmla="*/ 523110 h 1342560"/>
                <a:gd name="connsiteX9" fmla="*/ 60892 w 3231002"/>
                <a:gd name="connsiteY9" fmla="*/ 592241 h 1342560"/>
                <a:gd name="connsiteX10" fmla="*/ 3649 w 3231002"/>
                <a:gd name="connsiteY10" fmla="*/ 870969 h 1342560"/>
                <a:gd name="connsiteX11" fmla="*/ 72781 w 3231002"/>
                <a:gd name="connsiteY11" fmla="*/ 981932 h 1342560"/>
                <a:gd name="connsiteX12" fmla="*/ 245389 w 3231002"/>
                <a:gd name="connsiteY12" fmla="*/ 1032129 h 1342560"/>
                <a:gd name="connsiteX13" fmla="*/ 260801 w 3231002"/>
                <a:gd name="connsiteY13" fmla="*/ 1024643 h 1342560"/>
                <a:gd name="connsiteX14" fmla="*/ 329932 w 3231002"/>
                <a:gd name="connsiteY14" fmla="*/ 967841 h 1342560"/>
                <a:gd name="connsiteX15" fmla="*/ 371763 w 3231002"/>
                <a:gd name="connsiteY15" fmla="*/ 926450 h 1342560"/>
                <a:gd name="connsiteX16" fmla="*/ 812091 w 3231002"/>
                <a:gd name="connsiteY16" fmla="*/ 650365 h 1342560"/>
                <a:gd name="connsiteX17" fmla="*/ 2992596 w 3231002"/>
                <a:gd name="connsiteY17" fmla="*/ 1342560 h 1342560"/>
                <a:gd name="connsiteX18" fmla="*/ 3230813 w 3231002"/>
                <a:gd name="connsiteY18" fmla="*/ 0 h 1342560"/>
                <a:gd name="connsiteX0" fmla="*/ 3230813 w 3231002"/>
                <a:gd name="connsiteY0" fmla="*/ 231239 h 1573799"/>
                <a:gd name="connsiteX1" fmla="*/ 592181 w 3231002"/>
                <a:gd name="connsiteY1" fmla="*/ 0 h 1573799"/>
                <a:gd name="connsiteX2" fmla="*/ 606018 w 3231002"/>
                <a:gd name="connsiteY2" fmla="*/ 366860 h 1573799"/>
                <a:gd name="connsiteX3" fmla="*/ 524117 w 3231002"/>
                <a:gd name="connsiteY3" fmla="*/ 485749 h 1573799"/>
                <a:gd name="connsiteX4" fmla="*/ 440455 w 3231002"/>
                <a:gd name="connsiteY4" fmla="*/ 528901 h 1573799"/>
                <a:gd name="connsiteX5" fmla="*/ 324648 w 3231002"/>
                <a:gd name="connsiteY5" fmla="*/ 598473 h 1573799"/>
                <a:gd name="connsiteX6" fmla="*/ 263002 w 3231002"/>
                <a:gd name="connsiteY6" fmla="*/ 670246 h 1573799"/>
                <a:gd name="connsiteX7" fmla="*/ 194311 w 3231002"/>
                <a:gd name="connsiteY7" fmla="*/ 733213 h 1573799"/>
                <a:gd name="connsiteX8" fmla="*/ 141032 w 3231002"/>
                <a:gd name="connsiteY8" fmla="*/ 754349 h 1573799"/>
                <a:gd name="connsiteX9" fmla="*/ 60892 w 3231002"/>
                <a:gd name="connsiteY9" fmla="*/ 823480 h 1573799"/>
                <a:gd name="connsiteX10" fmla="*/ 3649 w 3231002"/>
                <a:gd name="connsiteY10" fmla="*/ 1102208 h 1573799"/>
                <a:gd name="connsiteX11" fmla="*/ 72781 w 3231002"/>
                <a:gd name="connsiteY11" fmla="*/ 1213171 h 1573799"/>
                <a:gd name="connsiteX12" fmla="*/ 245389 w 3231002"/>
                <a:gd name="connsiteY12" fmla="*/ 1263368 h 1573799"/>
                <a:gd name="connsiteX13" fmla="*/ 260801 w 3231002"/>
                <a:gd name="connsiteY13" fmla="*/ 1255882 h 1573799"/>
                <a:gd name="connsiteX14" fmla="*/ 329932 w 3231002"/>
                <a:gd name="connsiteY14" fmla="*/ 1199080 h 1573799"/>
                <a:gd name="connsiteX15" fmla="*/ 371763 w 3231002"/>
                <a:gd name="connsiteY15" fmla="*/ 1157689 h 1573799"/>
                <a:gd name="connsiteX16" fmla="*/ 812091 w 3231002"/>
                <a:gd name="connsiteY16" fmla="*/ 881604 h 1573799"/>
                <a:gd name="connsiteX17" fmla="*/ 2992596 w 3231002"/>
                <a:gd name="connsiteY17" fmla="*/ 1573799 h 1573799"/>
                <a:gd name="connsiteX18" fmla="*/ 3230813 w 3231002"/>
                <a:gd name="connsiteY18" fmla="*/ 231239 h 1573799"/>
                <a:gd name="connsiteX0" fmla="*/ 3237586 w 3237767"/>
                <a:gd name="connsiteY0" fmla="*/ 20672 h 1573799"/>
                <a:gd name="connsiteX1" fmla="*/ 592181 w 3237767"/>
                <a:gd name="connsiteY1" fmla="*/ 0 h 1573799"/>
                <a:gd name="connsiteX2" fmla="*/ 606018 w 3237767"/>
                <a:gd name="connsiteY2" fmla="*/ 366860 h 1573799"/>
                <a:gd name="connsiteX3" fmla="*/ 524117 w 3237767"/>
                <a:gd name="connsiteY3" fmla="*/ 485749 h 1573799"/>
                <a:gd name="connsiteX4" fmla="*/ 440455 w 3237767"/>
                <a:gd name="connsiteY4" fmla="*/ 528901 h 1573799"/>
                <a:gd name="connsiteX5" fmla="*/ 324648 w 3237767"/>
                <a:gd name="connsiteY5" fmla="*/ 598473 h 1573799"/>
                <a:gd name="connsiteX6" fmla="*/ 263002 w 3237767"/>
                <a:gd name="connsiteY6" fmla="*/ 670246 h 1573799"/>
                <a:gd name="connsiteX7" fmla="*/ 194311 w 3237767"/>
                <a:gd name="connsiteY7" fmla="*/ 733213 h 1573799"/>
                <a:gd name="connsiteX8" fmla="*/ 141032 w 3237767"/>
                <a:gd name="connsiteY8" fmla="*/ 754349 h 1573799"/>
                <a:gd name="connsiteX9" fmla="*/ 60892 w 3237767"/>
                <a:gd name="connsiteY9" fmla="*/ 823480 h 1573799"/>
                <a:gd name="connsiteX10" fmla="*/ 3649 w 3237767"/>
                <a:gd name="connsiteY10" fmla="*/ 1102208 h 1573799"/>
                <a:gd name="connsiteX11" fmla="*/ 72781 w 3237767"/>
                <a:gd name="connsiteY11" fmla="*/ 1213171 h 1573799"/>
                <a:gd name="connsiteX12" fmla="*/ 245389 w 3237767"/>
                <a:gd name="connsiteY12" fmla="*/ 1263368 h 1573799"/>
                <a:gd name="connsiteX13" fmla="*/ 260801 w 3237767"/>
                <a:gd name="connsiteY13" fmla="*/ 1255882 h 1573799"/>
                <a:gd name="connsiteX14" fmla="*/ 329932 w 3237767"/>
                <a:gd name="connsiteY14" fmla="*/ 1199080 h 1573799"/>
                <a:gd name="connsiteX15" fmla="*/ 371763 w 3237767"/>
                <a:gd name="connsiteY15" fmla="*/ 1157689 h 1573799"/>
                <a:gd name="connsiteX16" fmla="*/ 812091 w 3237767"/>
                <a:gd name="connsiteY16" fmla="*/ 881604 h 1573799"/>
                <a:gd name="connsiteX17" fmla="*/ 2992596 w 3237767"/>
                <a:gd name="connsiteY17" fmla="*/ 1573799 h 1573799"/>
                <a:gd name="connsiteX18" fmla="*/ 3237586 w 3237767"/>
                <a:gd name="connsiteY18" fmla="*/ 20672 h 1573799"/>
                <a:gd name="connsiteX0" fmla="*/ 3237586 w 3299744"/>
                <a:gd name="connsiteY0" fmla="*/ 20672 h 1573799"/>
                <a:gd name="connsiteX1" fmla="*/ 592181 w 3299744"/>
                <a:gd name="connsiteY1" fmla="*/ 0 h 1573799"/>
                <a:gd name="connsiteX2" fmla="*/ 606018 w 3299744"/>
                <a:gd name="connsiteY2" fmla="*/ 366860 h 1573799"/>
                <a:gd name="connsiteX3" fmla="*/ 524117 w 3299744"/>
                <a:gd name="connsiteY3" fmla="*/ 485749 h 1573799"/>
                <a:gd name="connsiteX4" fmla="*/ 440455 w 3299744"/>
                <a:gd name="connsiteY4" fmla="*/ 528901 h 1573799"/>
                <a:gd name="connsiteX5" fmla="*/ 324648 w 3299744"/>
                <a:gd name="connsiteY5" fmla="*/ 598473 h 1573799"/>
                <a:gd name="connsiteX6" fmla="*/ 263002 w 3299744"/>
                <a:gd name="connsiteY6" fmla="*/ 670246 h 1573799"/>
                <a:gd name="connsiteX7" fmla="*/ 194311 w 3299744"/>
                <a:gd name="connsiteY7" fmla="*/ 733213 h 1573799"/>
                <a:gd name="connsiteX8" fmla="*/ 141032 w 3299744"/>
                <a:gd name="connsiteY8" fmla="*/ 754349 h 1573799"/>
                <a:gd name="connsiteX9" fmla="*/ 60892 w 3299744"/>
                <a:gd name="connsiteY9" fmla="*/ 823480 h 1573799"/>
                <a:gd name="connsiteX10" fmla="*/ 3649 w 3299744"/>
                <a:gd name="connsiteY10" fmla="*/ 1102208 h 1573799"/>
                <a:gd name="connsiteX11" fmla="*/ 72781 w 3299744"/>
                <a:gd name="connsiteY11" fmla="*/ 1213171 h 1573799"/>
                <a:gd name="connsiteX12" fmla="*/ 245389 w 3299744"/>
                <a:gd name="connsiteY12" fmla="*/ 1263368 h 1573799"/>
                <a:gd name="connsiteX13" fmla="*/ 260801 w 3299744"/>
                <a:gd name="connsiteY13" fmla="*/ 1255882 h 1573799"/>
                <a:gd name="connsiteX14" fmla="*/ 329932 w 3299744"/>
                <a:gd name="connsiteY14" fmla="*/ 1199080 h 1573799"/>
                <a:gd name="connsiteX15" fmla="*/ 371763 w 3299744"/>
                <a:gd name="connsiteY15" fmla="*/ 1157689 h 1573799"/>
                <a:gd name="connsiteX16" fmla="*/ 812091 w 3299744"/>
                <a:gd name="connsiteY16" fmla="*/ 881604 h 1573799"/>
                <a:gd name="connsiteX17" fmla="*/ 2992596 w 3299744"/>
                <a:gd name="connsiteY17" fmla="*/ 1573799 h 1573799"/>
                <a:gd name="connsiteX18" fmla="*/ 3237586 w 3299744"/>
                <a:gd name="connsiteY18" fmla="*/ 20672 h 1573799"/>
                <a:gd name="connsiteX0" fmla="*/ 3237586 w 3299744"/>
                <a:gd name="connsiteY0" fmla="*/ 20672 h 1573799"/>
                <a:gd name="connsiteX1" fmla="*/ 592181 w 3299744"/>
                <a:gd name="connsiteY1" fmla="*/ 0 h 1573799"/>
                <a:gd name="connsiteX2" fmla="*/ 524117 w 3299744"/>
                <a:gd name="connsiteY2" fmla="*/ 485749 h 1573799"/>
                <a:gd name="connsiteX3" fmla="*/ 440455 w 3299744"/>
                <a:gd name="connsiteY3" fmla="*/ 528901 h 1573799"/>
                <a:gd name="connsiteX4" fmla="*/ 324648 w 3299744"/>
                <a:gd name="connsiteY4" fmla="*/ 598473 h 1573799"/>
                <a:gd name="connsiteX5" fmla="*/ 263002 w 3299744"/>
                <a:gd name="connsiteY5" fmla="*/ 670246 h 1573799"/>
                <a:gd name="connsiteX6" fmla="*/ 194311 w 3299744"/>
                <a:gd name="connsiteY6" fmla="*/ 733213 h 1573799"/>
                <a:gd name="connsiteX7" fmla="*/ 141032 w 3299744"/>
                <a:gd name="connsiteY7" fmla="*/ 754349 h 1573799"/>
                <a:gd name="connsiteX8" fmla="*/ 60892 w 3299744"/>
                <a:gd name="connsiteY8" fmla="*/ 823480 h 1573799"/>
                <a:gd name="connsiteX9" fmla="*/ 3649 w 3299744"/>
                <a:gd name="connsiteY9" fmla="*/ 1102208 h 1573799"/>
                <a:gd name="connsiteX10" fmla="*/ 72781 w 3299744"/>
                <a:gd name="connsiteY10" fmla="*/ 1213171 h 1573799"/>
                <a:gd name="connsiteX11" fmla="*/ 245389 w 3299744"/>
                <a:gd name="connsiteY11" fmla="*/ 1263368 h 1573799"/>
                <a:gd name="connsiteX12" fmla="*/ 260801 w 3299744"/>
                <a:gd name="connsiteY12" fmla="*/ 1255882 h 1573799"/>
                <a:gd name="connsiteX13" fmla="*/ 329932 w 3299744"/>
                <a:gd name="connsiteY13" fmla="*/ 1199080 h 1573799"/>
                <a:gd name="connsiteX14" fmla="*/ 371763 w 3299744"/>
                <a:gd name="connsiteY14" fmla="*/ 1157689 h 1573799"/>
                <a:gd name="connsiteX15" fmla="*/ 812091 w 3299744"/>
                <a:gd name="connsiteY15" fmla="*/ 881604 h 1573799"/>
                <a:gd name="connsiteX16" fmla="*/ 2992596 w 3299744"/>
                <a:gd name="connsiteY16" fmla="*/ 1573799 h 1573799"/>
                <a:gd name="connsiteX17" fmla="*/ 3237586 w 3299744"/>
                <a:gd name="connsiteY17" fmla="*/ 20672 h 1573799"/>
                <a:gd name="connsiteX0" fmla="*/ 3237586 w 3299744"/>
                <a:gd name="connsiteY0" fmla="*/ 20672 h 1573799"/>
                <a:gd name="connsiteX1" fmla="*/ 592181 w 3299744"/>
                <a:gd name="connsiteY1" fmla="*/ 0 h 1573799"/>
                <a:gd name="connsiteX2" fmla="*/ 524117 w 3299744"/>
                <a:gd name="connsiteY2" fmla="*/ 485749 h 1573799"/>
                <a:gd name="connsiteX3" fmla="*/ 440455 w 3299744"/>
                <a:gd name="connsiteY3" fmla="*/ 528901 h 1573799"/>
                <a:gd name="connsiteX4" fmla="*/ 324648 w 3299744"/>
                <a:gd name="connsiteY4" fmla="*/ 598473 h 1573799"/>
                <a:gd name="connsiteX5" fmla="*/ 263002 w 3299744"/>
                <a:gd name="connsiteY5" fmla="*/ 670246 h 1573799"/>
                <a:gd name="connsiteX6" fmla="*/ 194311 w 3299744"/>
                <a:gd name="connsiteY6" fmla="*/ 733213 h 1573799"/>
                <a:gd name="connsiteX7" fmla="*/ 141032 w 3299744"/>
                <a:gd name="connsiteY7" fmla="*/ 754349 h 1573799"/>
                <a:gd name="connsiteX8" fmla="*/ 60892 w 3299744"/>
                <a:gd name="connsiteY8" fmla="*/ 823480 h 1573799"/>
                <a:gd name="connsiteX9" fmla="*/ 3649 w 3299744"/>
                <a:gd name="connsiteY9" fmla="*/ 1102208 h 1573799"/>
                <a:gd name="connsiteX10" fmla="*/ 72781 w 3299744"/>
                <a:gd name="connsiteY10" fmla="*/ 1213171 h 1573799"/>
                <a:gd name="connsiteX11" fmla="*/ 245389 w 3299744"/>
                <a:gd name="connsiteY11" fmla="*/ 1263368 h 1573799"/>
                <a:gd name="connsiteX12" fmla="*/ 260801 w 3299744"/>
                <a:gd name="connsiteY12" fmla="*/ 1255882 h 1573799"/>
                <a:gd name="connsiteX13" fmla="*/ 329932 w 3299744"/>
                <a:gd name="connsiteY13" fmla="*/ 1199080 h 1573799"/>
                <a:gd name="connsiteX14" fmla="*/ 371763 w 3299744"/>
                <a:gd name="connsiteY14" fmla="*/ 1157689 h 1573799"/>
                <a:gd name="connsiteX15" fmla="*/ 812091 w 3299744"/>
                <a:gd name="connsiteY15" fmla="*/ 881604 h 1573799"/>
                <a:gd name="connsiteX16" fmla="*/ 2992596 w 3299744"/>
                <a:gd name="connsiteY16" fmla="*/ 1573799 h 1573799"/>
                <a:gd name="connsiteX17" fmla="*/ 3237586 w 3299744"/>
                <a:gd name="connsiteY17" fmla="*/ 20672 h 1573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9744" h="1573799">
                  <a:moveTo>
                    <a:pt x="3237586" y="20672"/>
                  </a:moveTo>
                  <a:lnTo>
                    <a:pt x="592181" y="0"/>
                  </a:lnTo>
                  <a:cubicBezTo>
                    <a:pt x="478560" y="294461"/>
                    <a:pt x="549405" y="397599"/>
                    <a:pt x="524117" y="485749"/>
                  </a:cubicBezTo>
                  <a:cubicBezTo>
                    <a:pt x="498829" y="573899"/>
                    <a:pt x="469076" y="516131"/>
                    <a:pt x="440455" y="528901"/>
                  </a:cubicBezTo>
                  <a:cubicBezTo>
                    <a:pt x="399064" y="547395"/>
                    <a:pt x="355031" y="561485"/>
                    <a:pt x="324648" y="598473"/>
                  </a:cubicBezTo>
                  <a:cubicBezTo>
                    <a:pt x="304393" y="622691"/>
                    <a:pt x="284138" y="646909"/>
                    <a:pt x="263002" y="670246"/>
                  </a:cubicBezTo>
                  <a:cubicBezTo>
                    <a:pt x="242307" y="693583"/>
                    <a:pt x="226896" y="722645"/>
                    <a:pt x="194311" y="733213"/>
                  </a:cubicBezTo>
                  <a:cubicBezTo>
                    <a:pt x="176258" y="739378"/>
                    <a:pt x="159085" y="748624"/>
                    <a:pt x="141032" y="754349"/>
                  </a:cubicBezTo>
                  <a:cubicBezTo>
                    <a:pt x="103604" y="765357"/>
                    <a:pt x="79386" y="791336"/>
                    <a:pt x="60892" y="823480"/>
                  </a:cubicBezTo>
                  <a:cubicBezTo>
                    <a:pt x="12015" y="910225"/>
                    <a:pt x="-9120" y="1003574"/>
                    <a:pt x="3649" y="1102208"/>
                  </a:cubicBezTo>
                  <a:cubicBezTo>
                    <a:pt x="9373" y="1148442"/>
                    <a:pt x="30950" y="1187632"/>
                    <a:pt x="72781" y="1213171"/>
                  </a:cubicBezTo>
                  <a:cubicBezTo>
                    <a:pt x="125620" y="1245315"/>
                    <a:pt x="184624" y="1257644"/>
                    <a:pt x="245389" y="1263368"/>
                  </a:cubicBezTo>
                  <a:cubicBezTo>
                    <a:pt x="252875" y="1266010"/>
                    <a:pt x="256397" y="1259405"/>
                    <a:pt x="260801" y="1255882"/>
                  </a:cubicBezTo>
                  <a:cubicBezTo>
                    <a:pt x="284138" y="1237389"/>
                    <a:pt x="308797" y="1220216"/>
                    <a:pt x="329932" y="1199080"/>
                  </a:cubicBezTo>
                  <a:cubicBezTo>
                    <a:pt x="343583" y="1184990"/>
                    <a:pt x="357233" y="1170899"/>
                    <a:pt x="371763" y="1157689"/>
                  </a:cubicBezTo>
                  <a:cubicBezTo>
                    <a:pt x="403467" y="1127747"/>
                    <a:pt x="812091" y="881604"/>
                    <a:pt x="812091" y="881604"/>
                  </a:cubicBezTo>
                  <a:cubicBezTo>
                    <a:pt x="1122523" y="713398"/>
                    <a:pt x="2992596" y="1573799"/>
                    <a:pt x="2992596" y="1573799"/>
                  </a:cubicBezTo>
                  <a:cubicBezTo>
                    <a:pt x="3091230" y="1353635"/>
                    <a:pt x="3440154" y="766316"/>
                    <a:pt x="3237586" y="20672"/>
                  </a:cubicBezTo>
                  <a:close/>
                </a:path>
              </a:pathLst>
            </a:custGeom>
            <a:solidFill>
              <a:schemeClr val="accent1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53" name="Freeform: Shape 552">
              <a:extLst>
                <a:ext uri="{FF2B5EF4-FFF2-40B4-BE49-F238E27FC236}">
                  <a16:creationId xmlns:a16="http://schemas.microsoft.com/office/drawing/2014/main" id="{307B672A-15C3-4165-8474-37E7CF2D21AB}"/>
                </a:ext>
              </a:extLst>
            </p:cNvPr>
            <p:cNvSpPr/>
            <p:nvPr/>
          </p:nvSpPr>
          <p:spPr>
            <a:xfrm>
              <a:off x="11461846" y="2624484"/>
              <a:ext cx="300744" cy="217081"/>
            </a:xfrm>
            <a:custGeom>
              <a:avLst/>
              <a:gdLst>
                <a:gd name="connsiteX0" fmla="*/ 300744 w 300744"/>
                <a:gd name="connsiteY0" fmla="*/ 440 h 217081"/>
                <a:gd name="connsiteX1" fmla="*/ 201230 w 300744"/>
                <a:gd name="connsiteY1" fmla="*/ 52839 h 217081"/>
                <a:gd name="connsiteX2" fmla="*/ 104358 w 300744"/>
                <a:gd name="connsiteY2" fmla="*/ 103917 h 217081"/>
                <a:gd name="connsiteX3" fmla="*/ 43593 w 300744"/>
                <a:gd name="connsiteY3" fmla="*/ 167325 h 217081"/>
                <a:gd name="connsiteX4" fmla="*/ 0 w 300744"/>
                <a:gd name="connsiteY4" fmla="*/ 217082 h 217081"/>
                <a:gd name="connsiteX5" fmla="*/ 100395 w 300744"/>
                <a:gd name="connsiteY5" fmla="*/ 67370 h 217081"/>
                <a:gd name="connsiteX6" fmla="*/ 244822 w 300744"/>
                <a:gd name="connsiteY6" fmla="*/ 5724 h 217081"/>
                <a:gd name="connsiteX7" fmla="*/ 257152 w 300744"/>
                <a:gd name="connsiteY7" fmla="*/ 0 h 217081"/>
                <a:gd name="connsiteX8" fmla="*/ 300744 w 300744"/>
                <a:gd name="connsiteY8" fmla="*/ 440 h 2170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744" h="217081">
                  <a:moveTo>
                    <a:pt x="300744" y="440"/>
                  </a:moveTo>
                  <a:cubicBezTo>
                    <a:pt x="267720" y="18053"/>
                    <a:pt x="234254" y="35667"/>
                    <a:pt x="201230" y="52839"/>
                  </a:cubicBezTo>
                  <a:cubicBezTo>
                    <a:pt x="168646" y="70012"/>
                    <a:pt x="135180" y="84543"/>
                    <a:pt x="104358" y="103917"/>
                  </a:cubicBezTo>
                  <a:cubicBezTo>
                    <a:pt x="79699" y="119769"/>
                    <a:pt x="62967" y="145749"/>
                    <a:pt x="43593" y="167325"/>
                  </a:cubicBezTo>
                  <a:cubicBezTo>
                    <a:pt x="29502" y="183176"/>
                    <a:pt x="12770" y="195946"/>
                    <a:pt x="0" y="217082"/>
                  </a:cubicBezTo>
                  <a:cubicBezTo>
                    <a:pt x="9247" y="151473"/>
                    <a:pt x="45794" y="99514"/>
                    <a:pt x="100395" y="67370"/>
                  </a:cubicBezTo>
                  <a:cubicBezTo>
                    <a:pt x="146189" y="40510"/>
                    <a:pt x="195506" y="23337"/>
                    <a:pt x="244822" y="5724"/>
                  </a:cubicBezTo>
                  <a:cubicBezTo>
                    <a:pt x="249226" y="4403"/>
                    <a:pt x="254069" y="3963"/>
                    <a:pt x="257152" y="0"/>
                  </a:cubicBezTo>
                  <a:cubicBezTo>
                    <a:pt x="271682" y="440"/>
                    <a:pt x="286213" y="440"/>
                    <a:pt x="300744" y="44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  <a:alpha val="40000"/>
              </a:schemeClr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4" name="Freeform: Shape 553">
              <a:extLst>
                <a:ext uri="{FF2B5EF4-FFF2-40B4-BE49-F238E27FC236}">
                  <a16:creationId xmlns:a16="http://schemas.microsoft.com/office/drawing/2014/main" id="{9F417FFA-076D-4D4E-B9A2-96EE16C103F6}"/>
                </a:ext>
              </a:extLst>
            </p:cNvPr>
            <p:cNvSpPr/>
            <p:nvPr/>
          </p:nvSpPr>
          <p:spPr>
            <a:xfrm>
              <a:off x="10917601" y="2624925"/>
              <a:ext cx="379122" cy="266838"/>
            </a:xfrm>
            <a:custGeom>
              <a:avLst/>
              <a:gdLst>
                <a:gd name="connsiteX0" fmla="*/ 18053 w 379122"/>
                <a:gd name="connsiteY0" fmla="*/ 0 h 266838"/>
                <a:gd name="connsiteX1" fmla="*/ 84983 w 379122"/>
                <a:gd name="connsiteY1" fmla="*/ 51518 h 266838"/>
                <a:gd name="connsiteX2" fmla="*/ 191543 w 379122"/>
                <a:gd name="connsiteY2" fmla="*/ 128135 h 266838"/>
                <a:gd name="connsiteX3" fmla="*/ 321880 w 379122"/>
                <a:gd name="connsiteY3" fmla="*/ 221925 h 266838"/>
                <a:gd name="connsiteX4" fmla="*/ 379122 w 379122"/>
                <a:gd name="connsiteY4" fmla="*/ 266839 h 266838"/>
                <a:gd name="connsiteX5" fmla="*/ 350061 w 379122"/>
                <a:gd name="connsiteY5" fmla="*/ 251427 h 266838"/>
                <a:gd name="connsiteX6" fmla="*/ 164683 w 379122"/>
                <a:gd name="connsiteY6" fmla="*/ 146189 h 266838"/>
                <a:gd name="connsiteX7" fmla="*/ 33905 w 379122"/>
                <a:gd name="connsiteY7" fmla="*/ 39189 h 266838"/>
                <a:gd name="connsiteX8" fmla="*/ 15411 w 379122"/>
                <a:gd name="connsiteY8" fmla="*/ 18934 h 266838"/>
                <a:gd name="connsiteX9" fmla="*/ 0 w 379122"/>
                <a:gd name="connsiteY9" fmla="*/ 3082 h 266838"/>
                <a:gd name="connsiteX10" fmla="*/ 0 w 379122"/>
                <a:gd name="connsiteY10" fmla="*/ 0 h 266838"/>
                <a:gd name="connsiteX11" fmla="*/ 18053 w 379122"/>
                <a:gd name="connsiteY11" fmla="*/ 0 h 266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9122" h="266838">
                  <a:moveTo>
                    <a:pt x="18053" y="0"/>
                  </a:moveTo>
                  <a:cubicBezTo>
                    <a:pt x="38308" y="19815"/>
                    <a:pt x="62526" y="34786"/>
                    <a:pt x="84983" y="51518"/>
                  </a:cubicBezTo>
                  <a:cubicBezTo>
                    <a:pt x="119769" y="77938"/>
                    <a:pt x="155876" y="102596"/>
                    <a:pt x="191543" y="128135"/>
                  </a:cubicBezTo>
                  <a:cubicBezTo>
                    <a:pt x="235135" y="159399"/>
                    <a:pt x="278727" y="190662"/>
                    <a:pt x="321880" y="221925"/>
                  </a:cubicBezTo>
                  <a:cubicBezTo>
                    <a:pt x="341254" y="236016"/>
                    <a:pt x="360629" y="250547"/>
                    <a:pt x="379122" y="266839"/>
                  </a:cubicBezTo>
                  <a:cubicBezTo>
                    <a:pt x="369435" y="261555"/>
                    <a:pt x="359748" y="256271"/>
                    <a:pt x="350061" y="251427"/>
                  </a:cubicBezTo>
                  <a:cubicBezTo>
                    <a:pt x="286653" y="218843"/>
                    <a:pt x="224567" y="184497"/>
                    <a:pt x="164683" y="146189"/>
                  </a:cubicBezTo>
                  <a:cubicBezTo>
                    <a:pt x="116687" y="115806"/>
                    <a:pt x="73975" y="79259"/>
                    <a:pt x="33905" y="39189"/>
                  </a:cubicBezTo>
                  <a:cubicBezTo>
                    <a:pt x="27300" y="32584"/>
                    <a:pt x="24218" y="23337"/>
                    <a:pt x="15411" y="18934"/>
                  </a:cubicBezTo>
                  <a:cubicBezTo>
                    <a:pt x="8807" y="14971"/>
                    <a:pt x="3963" y="9247"/>
                    <a:pt x="0" y="3082"/>
                  </a:cubicBezTo>
                  <a:cubicBezTo>
                    <a:pt x="0" y="2202"/>
                    <a:pt x="0" y="1321"/>
                    <a:pt x="0" y="0"/>
                  </a:cubicBezTo>
                  <a:cubicBezTo>
                    <a:pt x="5724" y="0"/>
                    <a:pt x="11889" y="0"/>
                    <a:pt x="18053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  <a:alpha val="40000"/>
              </a:schemeClr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5" name="Freeform: Shape 554">
              <a:extLst>
                <a:ext uri="{FF2B5EF4-FFF2-40B4-BE49-F238E27FC236}">
                  <a16:creationId xmlns:a16="http://schemas.microsoft.com/office/drawing/2014/main" id="{75AB1447-EBEB-4EFD-8FEA-4EBF8813941F}"/>
                </a:ext>
              </a:extLst>
            </p:cNvPr>
            <p:cNvSpPr/>
            <p:nvPr/>
          </p:nvSpPr>
          <p:spPr>
            <a:xfrm>
              <a:off x="9918496" y="2727521"/>
              <a:ext cx="976647" cy="228089"/>
            </a:xfrm>
            <a:custGeom>
              <a:avLst/>
              <a:gdLst>
                <a:gd name="connsiteX0" fmla="*/ 715093 w 976647"/>
                <a:gd name="connsiteY0" fmla="*/ 59004 h 228089"/>
                <a:gd name="connsiteX1" fmla="*/ 836623 w 976647"/>
                <a:gd name="connsiteY1" fmla="*/ 29942 h 228089"/>
                <a:gd name="connsiteX2" fmla="*/ 976648 w 976647"/>
                <a:gd name="connsiteY2" fmla="*/ 0 h 228089"/>
                <a:gd name="connsiteX3" fmla="*/ 932615 w 976647"/>
                <a:gd name="connsiteY3" fmla="*/ 16292 h 228089"/>
                <a:gd name="connsiteX4" fmla="*/ 819450 w 976647"/>
                <a:gd name="connsiteY4" fmla="*/ 56362 h 228089"/>
                <a:gd name="connsiteX5" fmla="*/ 761768 w 976647"/>
                <a:gd name="connsiteY5" fmla="*/ 75296 h 228089"/>
                <a:gd name="connsiteX6" fmla="*/ 671500 w 976647"/>
                <a:gd name="connsiteY6" fmla="*/ 102156 h 228089"/>
                <a:gd name="connsiteX7" fmla="*/ 512982 w 976647"/>
                <a:gd name="connsiteY7" fmla="*/ 149271 h 228089"/>
                <a:gd name="connsiteX8" fmla="*/ 352703 w 976647"/>
                <a:gd name="connsiteY8" fmla="*/ 188460 h 228089"/>
                <a:gd name="connsiteX9" fmla="*/ 197267 w 976647"/>
                <a:gd name="connsiteY9" fmla="*/ 213119 h 228089"/>
                <a:gd name="connsiteX10" fmla="*/ 9687 w 976647"/>
                <a:gd name="connsiteY10" fmla="*/ 228090 h 228089"/>
                <a:gd name="connsiteX11" fmla="*/ 0 w 976647"/>
                <a:gd name="connsiteY11" fmla="*/ 225448 h 228089"/>
                <a:gd name="connsiteX12" fmla="*/ 73975 w 976647"/>
                <a:gd name="connsiteY12" fmla="*/ 208275 h 228089"/>
                <a:gd name="connsiteX13" fmla="*/ 239098 w 976647"/>
                <a:gd name="connsiteY13" fmla="*/ 169086 h 228089"/>
                <a:gd name="connsiteX14" fmla="*/ 628348 w 976647"/>
                <a:gd name="connsiteY14" fmla="*/ 78819 h 228089"/>
                <a:gd name="connsiteX15" fmla="*/ 640237 w 976647"/>
                <a:gd name="connsiteY15" fmla="*/ 75736 h 228089"/>
                <a:gd name="connsiteX16" fmla="*/ 677665 w 976647"/>
                <a:gd name="connsiteY16" fmla="*/ 66490 h 228089"/>
                <a:gd name="connsiteX17" fmla="*/ 715093 w 976647"/>
                <a:gd name="connsiteY17" fmla="*/ 59004 h 228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976647" h="228089">
                  <a:moveTo>
                    <a:pt x="715093" y="59004"/>
                  </a:moveTo>
                  <a:cubicBezTo>
                    <a:pt x="755603" y="49317"/>
                    <a:pt x="796113" y="39189"/>
                    <a:pt x="836623" y="29942"/>
                  </a:cubicBezTo>
                  <a:cubicBezTo>
                    <a:pt x="882858" y="18934"/>
                    <a:pt x="929532" y="8366"/>
                    <a:pt x="976648" y="0"/>
                  </a:cubicBezTo>
                  <a:cubicBezTo>
                    <a:pt x="962117" y="5284"/>
                    <a:pt x="947146" y="10128"/>
                    <a:pt x="932615" y="16292"/>
                  </a:cubicBezTo>
                  <a:cubicBezTo>
                    <a:pt x="895627" y="32144"/>
                    <a:pt x="856438" y="40510"/>
                    <a:pt x="819450" y="56362"/>
                  </a:cubicBezTo>
                  <a:cubicBezTo>
                    <a:pt x="801397" y="63848"/>
                    <a:pt x="780261" y="66490"/>
                    <a:pt x="761768" y="75296"/>
                  </a:cubicBezTo>
                  <a:cubicBezTo>
                    <a:pt x="730945" y="81461"/>
                    <a:pt x="701443" y="92469"/>
                    <a:pt x="671500" y="102156"/>
                  </a:cubicBezTo>
                  <a:cubicBezTo>
                    <a:pt x="619101" y="119769"/>
                    <a:pt x="565822" y="133860"/>
                    <a:pt x="512982" y="149271"/>
                  </a:cubicBezTo>
                  <a:cubicBezTo>
                    <a:pt x="460143" y="164683"/>
                    <a:pt x="406423" y="177893"/>
                    <a:pt x="352703" y="188460"/>
                  </a:cubicBezTo>
                  <a:cubicBezTo>
                    <a:pt x="301184" y="198588"/>
                    <a:pt x="249666" y="206954"/>
                    <a:pt x="197267" y="213119"/>
                  </a:cubicBezTo>
                  <a:cubicBezTo>
                    <a:pt x="134740" y="220604"/>
                    <a:pt x="72214" y="226329"/>
                    <a:pt x="9687" y="228090"/>
                  </a:cubicBezTo>
                  <a:cubicBezTo>
                    <a:pt x="6605" y="228090"/>
                    <a:pt x="3523" y="228090"/>
                    <a:pt x="0" y="225448"/>
                  </a:cubicBezTo>
                  <a:cubicBezTo>
                    <a:pt x="24658" y="219724"/>
                    <a:pt x="49317" y="213999"/>
                    <a:pt x="73975" y="208275"/>
                  </a:cubicBezTo>
                  <a:cubicBezTo>
                    <a:pt x="129016" y="195065"/>
                    <a:pt x="184057" y="181855"/>
                    <a:pt x="239098" y="169086"/>
                  </a:cubicBezTo>
                  <a:cubicBezTo>
                    <a:pt x="368995" y="138703"/>
                    <a:pt x="498892" y="108761"/>
                    <a:pt x="628348" y="78819"/>
                  </a:cubicBezTo>
                  <a:cubicBezTo>
                    <a:pt x="632311" y="77938"/>
                    <a:pt x="636274" y="76617"/>
                    <a:pt x="640237" y="75736"/>
                  </a:cubicBezTo>
                  <a:cubicBezTo>
                    <a:pt x="652566" y="72214"/>
                    <a:pt x="665776" y="72654"/>
                    <a:pt x="677665" y="66490"/>
                  </a:cubicBezTo>
                  <a:cubicBezTo>
                    <a:pt x="689994" y="59444"/>
                    <a:pt x="702323" y="56362"/>
                    <a:pt x="715093" y="59004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  <a:alpha val="40000"/>
              </a:schemeClr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6" name="Freeform: Shape 555">
              <a:extLst>
                <a:ext uri="{FF2B5EF4-FFF2-40B4-BE49-F238E27FC236}">
                  <a16:creationId xmlns:a16="http://schemas.microsoft.com/office/drawing/2014/main" id="{960E1CDD-1319-45C1-8192-5E9EAA3B5A13}"/>
                </a:ext>
              </a:extLst>
            </p:cNvPr>
            <p:cNvSpPr/>
            <p:nvPr/>
          </p:nvSpPr>
          <p:spPr>
            <a:xfrm>
              <a:off x="8894294" y="2970958"/>
              <a:ext cx="128563" cy="136565"/>
            </a:xfrm>
            <a:custGeom>
              <a:avLst/>
              <a:gdLst>
                <a:gd name="connsiteX0" fmla="*/ 0 w 128563"/>
                <a:gd name="connsiteY0" fmla="*/ 132603 h 136565"/>
                <a:gd name="connsiteX1" fmla="*/ 107880 w 128563"/>
                <a:gd name="connsiteY1" fmla="*/ 5788 h 136565"/>
                <a:gd name="connsiteX2" fmla="*/ 117127 w 128563"/>
                <a:gd name="connsiteY2" fmla="*/ 4467 h 136565"/>
                <a:gd name="connsiteX3" fmla="*/ 127695 w 128563"/>
                <a:gd name="connsiteY3" fmla="*/ 69196 h 136565"/>
                <a:gd name="connsiteX4" fmla="*/ 95551 w 128563"/>
                <a:gd name="connsiteY4" fmla="*/ 110146 h 136565"/>
                <a:gd name="connsiteX5" fmla="*/ 1321 w 128563"/>
                <a:gd name="connsiteY5" fmla="*/ 136566 h 136565"/>
                <a:gd name="connsiteX6" fmla="*/ 0 w 128563"/>
                <a:gd name="connsiteY6" fmla="*/ 132603 h 136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8563" h="136565">
                  <a:moveTo>
                    <a:pt x="0" y="132603"/>
                  </a:moveTo>
                  <a:cubicBezTo>
                    <a:pt x="36107" y="90331"/>
                    <a:pt x="71773" y="48060"/>
                    <a:pt x="107880" y="5788"/>
                  </a:cubicBezTo>
                  <a:cubicBezTo>
                    <a:pt x="110522" y="2706"/>
                    <a:pt x="114485" y="-4779"/>
                    <a:pt x="117127" y="4467"/>
                  </a:cubicBezTo>
                  <a:cubicBezTo>
                    <a:pt x="123292" y="25603"/>
                    <a:pt x="131218" y="46299"/>
                    <a:pt x="127695" y="69196"/>
                  </a:cubicBezTo>
                  <a:cubicBezTo>
                    <a:pt x="124613" y="89010"/>
                    <a:pt x="112724" y="101780"/>
                    <a:pt x="95551" y="110146"/>
                  </a:cubicBezTo>
                  <a:cubicBezTo>
                    <a:pt x="65609" y="125117"/>
                    <a:pt x="33465" y="130401"/>
                    <a:pt x="1321" y="136566"/>
                  </a:cubicBezTo>
                  <a:cubicBezTo>
                    <a:pt x="880" y="135245"/>
                    <a:pt x="440" y="133924"/>
                    <a:pt x="0" y="132603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  <a:alpha val="40000"/>
              </a:schemeClr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7" name="Freeform: Shape 556">
              <a:extLst>
                <a:ext uri="{FF2B5EF4-FFF2-40B4-BE49-F238E27FC236}">
                  <a16:creationId xmlns:a16="http://schemas.microsoft.com/office/drawing/2014/main" id="{78DA7531-BADA-4C4B-8F41-E316A43FC154}"/>
                </a:ext>
              </a:extLst>
            </p:cNvPr>
            <p:cNvSpPr/>
            <p:nvPr/>
          </p:nvSpPr>
          <p:spPr>
            <a:xfrm>
              <a:off x="10917161" y="2628007"/>
              <a:ext cx="15411" cy="15851"/>
            </a:xfrm>
            <a:custGeom>
              <a:avLst/>
              <a:gdLst>
                <a:gd name="connsiteX0" fmla="*/ 0 w 15411"/>
                <a:gd name="connsiteY0" fmla="*/ 0 h 15851"/>
                <a:gd name="connsiteX1" fmla="*/ 15411 w 15411"/>
                <a:gd name="connsiteY1" fmla="*/ 15852 h 15851"/>
                <a:gd name="connsiteX2" fmla="*/ 0 w 15411"/>
                <a:gd name="connsiteY2" fmla="*/ 0 h 15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411" h="15851">
                  <a:moveTo>
                    <a:pt x="0" y="0"/>
                  </a:moveTo>
                  <a:cubicBezTo>
                    <a:pt x="6164" y="4403"/>
                    <a:pt x="11448" y="9247"/>
                    <a:pt x="15411" y="15852"/>
                  </a:cubicBezTo>
                  <a:cubicBezTo>
                    <a:pt x="5724" y="14971"/>
                    <a:pt x="2202" y="7926"/>
                    <a:pt x="0" y="0"/>
                  </a:cubicBezTo>
                  <a:close/>
                </a:path>
              </a:pathLst>
            </a:custGeom>
            <a:solidFill>
              <a:srgbClr val="5FA8E9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8" name="Freeform: Shape 557">
              <a:extLst>
                <a:ext uri="{FF2B5EF4-FFF2-40B4-BE49-F238E27FC236}">
                  <a16:creationId xmlns:a16="http://schemas.microsoft.com/office/drawing/2014/main" id="{1B5C7AC3-6510-49A5-BF51-775FEFC2AD28}"/>
                </a:ext>
              </a:extLst>
            </p:cNvPr>
            <p:cNvSpPr/>
            <p:nvPr/>
          </p:nvSpPr>
          <p:spPr>
            <a:xfrm>
              <a:off x="9384588" y="4247783"/>
              <a:ext cx="2639067" cy="2380165"/>
            </a:xfrm>
            <a:custGeom>
              <a:avLst/>
              <a:gdLst>
                <a:gd name="connsiteX0" fmla="*/ 119561 w 2467479"/>
                <a:gd name="connsiteY0" fmla="*/ 2339904 h 2340783"/>
                <a:gd name="connsiteX1" fmla="*/ 49549 w 2467479"/>
                <a:gd name="connsiteY1" fmla="*/ 2023748 h 2340783"/>
                <a:gd name="connsiteX2" fmla="*/ 672 w 2467479"/>
                <a:gd name="connsiteY2" fmla="*/ 1607197 h 2340783"/>
                <a:gd name="connsiteX3" fmla="*/ 16084 w 2467479"/>
                <a:gd name="connsiteY3" fmla="*/ 1268145 h 2340783"/>
                <a:gd name="connsiteX4" fmla="*/ 64079 w 2467479"/>
                <a:gd name="connsiteY4" fmla="*/ 899150 h 2340783"/>
                <a:gd name="connsiteX5" fmla="*/ 82573 w 2467479"/>
                <a:gd name="connsiteY5" fmla="*/ 874051 h 2340783"/>
                <a:gd name="connsiteX6" fmla="*/ 2204074 w 2467479"/>
                <a:gd name="connsiteY6" fmla="*/ 22016 h 2340783"/>
                <a:gd name="connsiteX7" fmla="*/ 2228732 w 2467479"/>
                <a:gd name="connsiteY7" fmla="*/ 0 h 2340783"/>
                <a:gd name="connsiteX8" fmla="*/ 2242823 w 2467479"/>
                <a:gd name="connsiteY8" fmla="*/ 16292 h 2340783"/>
                <a:gd name="connsiteX9" fmla="*/ 2297864 w 2467479"/>
                <a:gd name="connsiteY9" fmla="*/ 161600 h 2340783"/>
                <a:gd name="connsiteX10" fmla="*/ 2388571 w 2467479"/>
                <a:gd name="connsiteY10" fmla="*/ 434604 h 2340783"/>
                <a:gd name="connsiteX11" fmla="*/ 2455061 w 2467479"/>
                <a:gd name="connsiteY11" fmla="*/ 689554 h 2340783"/>
                <a:gd name="connsiteX12" fmla="*/ 2461225 w 2467479"/>
                <a:gd name="connsiteY12" fmla="*/ 735348 h 2340783"/>
                <a:gd name="connsiteX13" fmla="*/ 2461666 w 2467479"/>
                <a:gd name="connsiteY13" fmla="*/ 1311737 h 2340783"/>
                <a:gd name="connsiteX14" fmla="*/ 2460785 w 2467479"/>
                <a:gd name="connsiteY14" fmla="*/ 2060295 h 2340783"/>
                <a:gd name="connsiteX15" fmla="*/ 2427320 w 2467479"/>
                <a:gd name="connsiteY15" fmla="*/ 2340784 h 2340783"/>
                <a:gd name="connsiteX16" fmla="*/ 119561 w 2467479"/>
                <a:gd name="connsiteY16" fmla="*/ 2339904 h 2340783"/>
                <a:gd name="connsiteX0" fmla="*/ 119561 w 2628720"/>
                <a:gd name="connsiteY0" fmla="*/ 2339904 h 2340784"/>
                <a:gd name="connsiteX1" fmla="*/ 49549 w 2628720"/>
                <a:gd name="connsiteY1" fmla="*/ 2023748 h 2340784"/>
                <a:gd name="connsiteX2" fmla="*/ 672 w 2628720"/>
                <a:gd name="connsiteY2" fmla="*/ 1607197 h 2340784"/>
                <a:gd name="connsiteX3" fmla="*/ 16084 w 2628720"/>
                <a:gd name="connsiteY3" fmla="*/ 1268145 h 2340784"/>
                <a:gd name="connsiteX4" fmla="*/ 64079 w 2628720"/>
                <a:gd name="connsiteY4" fmla="*/ 899150 h 2340784"/>
                <a:gd name="connsiteX5" fmla="*/ 82573 w 2628720"/>
                <a:gd name="connsiteY5" fmla="*/ 874051 h 2340784"/>
                <a:gd name="connsiteX6" fmla="*/ 2204074 w 2628720"/>
                <a:gd name="connsiteY6" fmla="*/ 22016 h 2340784"/>
                <a:gd name="connsiteX7" fmla="*/ 2228732 w 2628720"/>
                <a:gd name="connsiteY7" fmla="*/ 0 h 2340784"/>
                <a:gd name="connsiteX8" fmla="*/ 2242823 w 2628720"/>
                <a:gd name="connsiteY8" fmla="*/ 16292 h 2340784"/>
                <a:gd name="connsiteX9" fmla="*/ 2297864 w 2628720"/>
                <a:gd name="connsiteY9" fmla="*/ 161600 h 2340784"/>
                <a:gd name="connsiteX10" fmla="*/ 2388571 w 2628720"/>
                <a:gd name="connsiteY10" fmla="*/ 434604 h 2340784"/>
                <a:gd name="connsiteX11" fmla="*/ 2455061 w 2628720"/>
                <a:gd name="connsiteY11" fmla="*/ 689554 h 2340784"/>
                <a:gd name="connsiteX12" fmla="*/ 2461225 w 2628720"/>
                <a:gd name="connsiteY12" fmla="*/ 735348 h 2340784"/>
                <a:gd name="connsiteX13" fmla="*/ 2628720 w 2628720"/>
                <a:gd name="connsiteY13" fmla="*/ 1329322 h 2340784"/>
                <a:gd name="connsiteX14" fmla="*/ 2460785 w 2628720"/>
                <a:gd name="connsiteY14" fmla="*/ 2060295 h 2340784"/>
                <a:gd name="connsiteX15" fmla="*/ 2427320 w 2628720"/>
                <a:gd name="connsiteY15" fmla="*/ 2340784 h 2340784"/>
                <a:gd name="connsiteX16" fmla="*/ 119561 w 2628720"/>
                <a:gd name="connsiteY16" fmla="*/ 2339904 h 2340784"/>
                <a:gd name="connsiteX0" fmla="*/ 119561 w 2628724"/>
                <a:gd name="connsiteY0" fmla="*/ 2339904 h 2340784"/>
                <a:gd name="connsiteX1" fmla="*/ 49549 w 2628724"/>
                <a:gd name="connsiteY1" fmla="*/ 2023748 h 2340784"/>
                <a:gd name="connsiteX2" fmla="*/ 672 w 2628724"/>
                <a:gd name="connsiteY2" fmla="*/ 1607197 h 2340784"/>
                <a:gd name="connsiteX3" fmla="*/ 16084 w 2628724"/>
                <a:gd name="connsiteY3" fmla="*/ 1268145 h 2340784"/>
                <a:gd name="connsiteX4" fmla="*/ 64079 w 2628724"/>
                <a:gd name="connsiteY4" fmla="*/ 899150 h 2340784"/>
                <a:gd name="connsiteX5" fmla="*/ 82573 w 2628724"/>
                <a:gd name="connsiteY5" fmla="*/ 874051 h 2340784"/>
                <a:gd name="connsiteX6" fmla="*/ 2204074 w 2628724"/>
                <a:gd name="connsiteY6" fmla="*/ 22016 h 2340784"/>
                <a:gd name="connsiteX7" fmla="*/ 2228732 w 2628724"/>
                <a:gd name="connsiteY7" fmla="*/ 0 h 2340784"/>
                <a:gd name="connsiteX8" fmla="*/ 2242823 w 2628724"/>
                <a:gd name="connsiteY8" fmla="*/ 16292 h 2340784"/>
                <a:gd name="connsiteX9" fmla="*/ 2297864 w 2628724"/>
                <a:gd name="connsiteY9" fmla="*/ 161600 h 2340784"/>
                <a:gd name="connsiteX10" fmla="*/ 2388571 w 2628724"/>
                <a:gd name="connsiteY10" fmla="*/ 434604 h 2340784"/>
                <a:gd name="connsiteX11" fmla="*/ 2455061 w 2628724"/>
                <a:gd name="connsiteY11" fmla="*/ 689554 h 2340784"/>
                <a:gd name="connsiteX12" fmla="*/ 2628720 w 2628724"/>
                <a:gd name="connsiteY12" fmla="*/ 1329322 h 2340784"/>
                <a:gd name="connsiteX13" fmla="*/ 2460785 w 2628724"/>
                <a:gd name="connsiteY13" fmla="*/ 2060295 h 2340784"/>
                <a:gd name="connsiteX14" fmla="*/ 2427320 w 2628724"/>
                <a:gd name="connsiteY14" fmla="*/ 2340784 h 2340784"/>
                <a:gd name="connsiteX15" fmla="*/ 119561 w 2628724"/>
                <a:gd name="connsiteY15" fmla="*/ 2339904 h 2340784"/>
                <a:gd name="connsiteX0" fmla="*/ 119561 w 2629454"/>
                <a:gd name="connsiteY0" fmla="*/ 2339904 h 2340784"/>
                <a:gd name="connsiteX1" fmla="*/ 49549 w 2629454"/>
                <a:gd name="connsiteY1" fmla="*/ 2023748 h 2340784"/>
                <a:gd name="connsiteX2" fmla="*/ 672 w 2629454"/>
                <a:gd name="connsiteY2" fmla="*/ 1607197 h 2340784"/>
                <a:gd name="connsiteX3" fmla="*/ 16084 w 2629454"/>
                <a:gd name="connsiteY3" fmla="*/ 1268145 h 2340784"/>
                <a:gd name="connsiteX4" fmla="*/ 64079 w 2629454"/>
                <a:gd name="connsiteY4" fmla="*/ 899150 h 2340784"/>
                <a:gd name="connsiteX5" fmla="*/ 82573 w 2629454"/>
                <a:gd name="connsiteY5" fmla="*/ 874051 h 2340784"/>
                <a:gd name="connsiteX6" fmla="*/ 2204074 w 2629454"/>
                <a:gd name="connsiteY6" fmla="*/ 22016 h 2340784"/>
                <a:gd name="connsiteX7" fmla="*/ 2228732 w 2629454"/>
                <a:gd name="connsiteY7" fmla="*/ 0 h 2340784"/>
                <a:gd name="connsiteX8" fmla="*/ 2242823 w 2629454"/>
                <a:gd name="connsiteY8" fmla="*/ 16292 h 2340784"/>
                <a:gd name="connsiteX9" fmla="*/ 2297864 w 2629454"/>
                <a:gd name="connsiteY9" fmla="*/ 161600 h 2340784"/>
                <a:gd name="connsiteX10" fmla="*/ 2388571 w 2629454"/>
                <a:gd name="connsiteY10" fmla="*/ 434604 h 2340784"/>
                <a:gd name="connsiteX11" fmla="*/ 2516607 w 2629454"/>
                <a:gd name="connsiteY11" fmla="*/ 689554 h 2340784"/>
                <a:gd name="connsiteX12" fmla="*/ 2628720 w 2629454"/>
                <a:gd name="connsiteY12" fmla="*/ 1329322 h 2340784"/>
                <a:gd name="connsiteX13" fmla="*/ 2460785 w 2629454"/>
                <a:gd name="connsiteY13" fmla="*/ 2060295 h 2340784"/>
                <a:gd name="connsiteX14" fmla="*/ 2427320 w 2629454"/>
                <a:gd name="connsiteY14" fmla="*/ 2340784 h 2340784"/>
                <a:gd name="connsiteX15" fmla="*/ 119561 w 2629454"/>
                <a:gd name="connsiteY15" fmla="*/ 2339904 h 2340784"/>
                <a:gd name="connsiteX0" fmla="*/ 119561 w 2638180"/>
                <a:gd name="connsiteY0" fmla="*/ 2339904 h 2340784"/>
                <a:gd name="connsiteX1" fmla="*/ 49549 w 2638180"/>
                <a:gd name="connsiteY1" fmla="*/ 2023748 h 2340784"/>
                <a:gd name="connsiteX2" fmla="*/ 672 w 2638180"/>
                <a:gd name="connsiteY2" fmla="*/ 1607197 h 2340784"/>
                <a:gd name="connsiteX3" fmla="*/ 16084 w 2638180"/>
                <a:gd name="connsiteY3" fmla="*/ 1268145 h 2340784"/>
                <a:gd name="connsiteX4" fmla="*/ 64079 w 2638180"/>
                <a:gd name="connsiteY4" fmla="*/ 899150 h 2340784"/>
                <a:gd name="connsiteX5" fmla="*/ 82573 w 2638180"/>
                <a:gd name="connsiteY5" fmla="*/ 874051 h 2340784"/>
                <a:gd name="connsiteX6" fmla="*/ 2204074 w 2638180"/>
                <a:gd name="connsiteY6" fmla="*/ 22016 h 2340784"/>
                <a:gd name="connsiteX7" fmla="*/ 2228732 w 2638180"/>
                <a:gd name="connsiteY7" fmla="*/ 0 h 2340784"/>
                <a:gd name="connsiteX8" fmla="*/ 2242823 w 2638180"/>
                <a:gd name="connsiteY8" fmla="*/ 16292 h 2340784"/>
                <a:gd name="connsiteX9" fmla="*/ 2297864 w 2638180"/>
                <a:gd name="connsiteY9" fmla="*/ 161600 h 2340784"/>
                <a:gd name="connsiteX10" fmla="*/ 2388571 w 2638180"/>
                <a:gd name="connsiteY10" fmla="*/ 434604 h 2340784"/>
                <a:gd name="connsiteX11" fmla="*/ 2516607 w 2638180"/>
                <a:gd name="connsiteY11" fmla="*/ 689554 h 2340784"/>
                <a:gd name="connsiteX12" fmla="*/ 2637512 w 2638180"/>
                <a:gd name="connsiteY12" fmla="*/ 1382075 h 2340784"/>
                <a:gd name="connsiteX13" fmla="*/ 2460785 w 2638180"/>
                <a:gd name="connsiteY13" fmla="*/ 2060295 h 2340784"/>
                <a:gd name="connsiteX14" fmla="*/ 2427320 w 2638180"/>
                <a:gd name="connsiteY14" fmla="*/ 2340784 h 2340784"/>
                <a:gd name="connsiteX15" fmla="*/ 119561 w 2638180"/>
                <a:gd name="connsiteY15" fmla="*/ 2339904 h 2340784"/>
                <a:gd name="connsiteX0" fmla="*/ 119561 w 2684253"/>
                <a:gd name="connsiteY0" fmla="*/ 2339904 h 2340784"/>
                <a:gd name="connsiteX1" fmla="*/ 49549 w 2684253"/>
                <a:gd name="connsiteY1" fmla="*/ 2023748 h 2340784"/>
                <a:gd name="connsiteX2" fmla="*/ 672 w 2684253"/>
                <a:gd name="connsiteY2" fmla="*/ 1607197 h 2340784"/>
                <a:gd name="connsiteX3" fmla="*/ 16084 w 2684253"/>
                <a:gd name="connsiteY3" fmla="*/ 1268145 h 2340784"/>
                <a:gd name="connsiteX4" fmla="*/ 64079 w 2684253"/>
                <a:gd name="connsiteY4" fmla="*/ 899150 h 2340784"/>
                <a:gd name="connsiteX5" fmla="*/ 82573 w 2684253"/>
                <a:gd name="connsiteY5" fmla="*/ 874051 h 2340784"/>
                <a:gd name="connsiteX6" fmla="*/ 2204074 w 2684253"/>
                <a:gd name="connsiteY6" fmla="*/ 22016 h 2340784"/>
                <a:gd name="connsiteX7" fmla="*/ 2228732 w 2684253"/>
                <a:gd name="connsiteY7" fmla="*/ 0 h 2340784"/>
                <a:gd name="connsiteX8" fmla="*/ 2242823 w 2684253"/>
                <a:gd name="connsiteY8" fmla="*/ 16292 h 2340784"/>
                <a:gd name="connsiteX9" fmla="*/ 2297864 w 2684253"/>
                <a:gd name="connsiteY9" fmla="*/ 161600 h 2340784"/>
                <a:gd name="connsiteX10" fmla="*/ 2388571 w 2684253"/>
                <a:gd name="connsiteY10" fmla="*/ 434604 h 2340784"/>
                <a:gd name="connsiteX11" fmla="*/ 2516607 w 2684253"/>
                <a:gd name="connsiteY11" fmla="*/ 689554 h 2340784"/>
                <a:gd name="connsiteX12" fmla="*/ 2637512 w 2684253"/>
                <a:gd name="connsiteY12" fmla="*/ 1382075 h 2340784"/>
                <a:gd name="connsiteX13" fmla="*/ 2427320 w 2684253"/>
                <a:gd name="connsiteY13" fmla="*/ 2340784 h 2340784"/>
                <a:gd name="connsiteX14" fmla="*/ 119561 w 2684253"/>
                <a:gd name="connsiteY14" fmla="*/ 2339904 h 2340784"/>
                <a:gd name="connsiteX0" fmla="*/ 119561 w 2639067"/>
                <a:gd name="connsiteY0" fmla="*/ 2339904 h 2340784"/>
                <a:gd name="connsiteX1" fmla="*/ 49549 w 2639067"/>
                <a:gd name="connsiteY1" fmla="*/ 2023748 h 2340784"/>
                <a:gd name="connsiteX2" fmla="*/ 672 w 2639067"/>
                <a:gd name="connsiteY2" fmla="*/ 1607197 h 2340784"/>
                <a:gd name="connsiteX3" fmla="*/ 16084 w 2639067"/>
                <a:gd name="connsiteY3" fmla="*/ 1268145 h 2340784"/>
                <a:gd name="connsiteX4" fmla="*/ 64079 w 2639067"/>
                <a:gd name="connsiteY4" fmla="*/ 899150 h 2340784"/>
                <a:gd name="connsiteX5" fmla="*/ 82573 w 2639067"/>
                <a:gd name="connsiteY5" fmla="*/ 874051 h 2340784"/>
                <a:gd name="connsiteX6" fmla="*/ 2204074 w 2639067"/>
                <a:gd name="connsiteY6" fmla="*/ 22016 h 2340784"/>
                <a:gd name="connsiteX7" fmla="*/ 2228732 w 2639067"/>
                <a:gd name="connsiteY7" fmla="*/ 0 h 2340784"/>
                <a:gd name="connsiteX8" fmla="*/ 2242823 w 2639067"/>
                <a:gd name="connsiteY8" fmla="*/ 16292 h 2340784"/>
                <a:gd name="connsiteX9" fmla="*/ 2297864 w 2639067"/>
                <a:gd name="connsiteY9" fmla="*/ 161600 h 2340784"/>
                <a:gd name="connsiteX10" fmla="*/ 2388571 w 2639067"/>
                <a:gd name="connsiteY10" fmla="*/ 434604 h 2340784"/>
                <a:gd name="connsiteX11" fmla="*/ 2516607 w 2639067"/>
                <a:gd name="connsiteY11" fmla="*/ 689554 h 2340784"/>
                <a:gd name="connsiteX12" fmla="*/ 2637512 w 2639067"/>
                <a:gd name="connsiteY12" fmla="*/ 1382075 h 2340784"/>
                <a:gd name="connsiteX13" fmla="*/ 2427320 w 2639067"/>
                <a:gd name="connsiteY13" fmla="*/ 2340784 h 2340784"/>
                <a:gd name="connsiteX14" fmla="*/ 119561 w 2639067"/>
                <a:gd name="connsiteY14" fmla="*/ 2339904 h 2340784"/>
                <a:gd name="connsiteX0" fmla="*/ 119561 w 2639067"/>
                <a:gd name="connsiteY0" fmla="*/ 2339904 h 2340784"/>
                <a:gd name="connsiteX1" fmla="*/ 49549 w 2639067"/>
                <a:gd name="connsiteY1" fmla="*/ 2023748 h 2340784"/>
                <a:gd name="connsiteX2" fmla="*/ 672 w 2639067"/>
                <a:gd name="connsiteY2" fmla="*/ 1607197 h 2340784"/>
                <a:gd name="connsiteX3" fmla="*/ 16084 w 2639067"/>
                <a:gd name="connsiteY3" fmla="*/ 1268145 h 2340784"/>
                <a:gd name="connsiteX4" fmla="*/ 64079 w 2639067"/>
                <a:gd name="connsiteY4" fmla="*/ 899150 h 2340784"/>
                <a:gd name="connsiteX5" fmla="*/ 82573 w 2639067"/>
                <a:gd name="connsiteY5" fmla="*/ 874051 h 2340784"/>
                <a:gd name="connsiteX6" fmla="*/ 2204074 w 2639067"/>
                <a:gd name="connsiteY6" fmla="*/ 22016 h 2340784"/>
                <a:gd name="connsiteX7" fmla="*/ 2228732 w 2639067"/>
                <a:gd name="connsiteY7" fmla="*/ 0 h 2340784"/>
                <a:gd name="connsiteX8" fmla="*/ 2242823 w 2639067"/>
                <a:gd name="connsiteY8" fmla="*/ 16292 h 2340784"/>
                <a:gd name="connsiteX9" fmla="*/ 2297864 w 2639067"/>
                <a:gd name="connsiteY9" fmla="*/ 161600 h 2340784"/>
                <a:gd name="connsiteX10" fmla="*/ 2388571 w 2639067"/>
                <a:gd name="connsiteY10" fmla="*/ 434604 h 2340784"/>
                <a:gd name="connsiteX11" fmla="*/ 2516607 w 2639067"/>
                <a:gd name="connsiteY11" fmla="*/ 689554 h 2340784"/>
                <a:gd name="connsiteX12" fmla="*/ 2637512 w 2639067"/>
                <a:gd name="connsiteY12" fmla="*/ 1408452 h 2340784"/>
                <a:gd name="connsiteX13" fmla="*/ 2427320 w 2639067"/>
                <a:gd name="connsiteY13" fmla="*/ 2340784 h 2340784"/>
                <a:gd name="connsiteX14" fmla="*/ 119561 w 2639067"/>
                <a:gd name="connsiteY14" fmla="*/ 2339904 h 2340784"/>
                <a:gd name="connsiteX0" fmla="*/ 119561 w 2639067"/>
                <a:gd name="connsiteY0" fmla="*/ 2339904 h 2340784"/>
                <a:gd name="connsiteX1" fmla="*/ 49549 w 2639067"/>
                <a:gd name="connsiteY1" fmla="*/ 2023748 h 2340784"/>
                <a:gd name="connsiteX2" fmla="*/ 672 w 2639067"/>
                <a:gd name="connsiteY2" fmla="*/ 1607197 h 2340784"/>
                <a:gd name="connsiteX3" fmla="*/ 16084 w 2639067"/>
                <a:gd name="connsiteY3" fmla="*/ 1268145 h 2340784"/>
                <a:gd name="connsiteX4" fmla="*/ 64079 w 2639067"/>
                <a:gd name="connsiteY4" fmla="*/ 899150 h 2340784"/>
                <a:gd name="connsiteX5" fmla="*/ 82573 w 2639067"/>
                <a:gd name="connsiteY5" fmla="*/ 874051 h 2340784"/>
                <a:gd name="connsiteX6" fmla="*/ 2204074 w 2639067"/>
                <a:gd name="connsiteY6" fmla="*/ 22016 h 2340784"/>
                <a:gd name="connsiteX7" fmla="*/ 2228732 w 2639067"/>
                <a:gd name="connsiteY7" fmla="*/ 0 h 2340784"/>
                <a:gd name="connsiteX8" fmla="*/ 2242823 w 2639067"/>
                <a:gd name="connsiteY8" fmla="*/ 16292 h 2340784"/>
                <a:gd name="connsiteX9" fmla="*/ 2297864 w 2639067"/>
                <a:gd name="connsiteY9" fmla="*/ 161600 h 2340784"/>
                <a:gd name="connsiteX10" fmla="*/ 2516607 w 2639067"/>
                <a:gd name="connsiteY10" fmla="*/ 689554 h 2340784"/>
                <a:gd name="connsiteX11" fmla="*/ 2637512 w 2639067"/>
                <a:gd name="connsiteY11" fmla="*/ 1408452 h 2340784"/>
                <a:gd name="connsiteX12" fmla="*/ 2427320 w 2639067"/>
                <a:gd name="connsiteY12" fmla="*/ 2340784 h 2340784"/>
                <a:gd name="connsiteX13" fmla="*/ 119561 w 2639067"/>
                <a:gd name="connsiteY13" fmla="*/ 2339904 h 2340784"/>
                <a:gd name="connsiteX0" fmla="*/ 119561 w 2639067"/>
                <a:gd name="connsiteY0" fmla="*/ 2379285 h 2380165"/>
                <a:gd name="connsiteX1" fmla="*/ 49549 w 2639067"/>
                <a:gd name="connsiteY1" fmla="*/ 2063129 h 2380165"/>
                <a:gd name="connsiteX2" fmla="*/ 672 w 2639067"/>
                <a:gd name="connsiteY2" fmla="*/ 1646578 h 2380165"/>
                <a:gd name="connsiteX3" fmla="*/ 16084 w 2639067"/>
                <a:gd name="connsiteY3" fmla="*/ 1307526 h 2380165"/>
                <a:gd name="connsiteX4" fmla="*/ 64079 w 2639067"/>
                <a:gd name="connsiteY4" fmla="*/ 938531 h 2380165"/>
                <a:gd name="connsiteX5" fmla="*/ 82573 w 2639067"/>
                <a:gd name="connsiteY5" fmla="*/ 913432 h 2380165"/>
                <a:gd name="connsiteX6" fmla="*/ 2204074 w 2639067"/>
                <a:gd name="connsiteY6" fmla="*/ 61397 h 2380165"/>
                <a:gd name="connsiteX7" fmla="*/ 2228732 w 2639067"/>
                <a:gd name="connsiteY7" fmla="*/ 39381 h 2380165"/>
                <a:gd name="connsiteX8" fmla="*/ 2242823 w 2639067"/>
                <a:gd name="connsiteY8" fmla="*/ 55673 h 2380165"/>
                <a:gd name="connsiteX9" fmla="*/ 2516607 w 2639067"/>
                <a:gd name="connsiteY9" fmla="*/ 728935 h 2380165"/>
                <a:gd name="connsiteX10" fmla="*/ 2637512 w 2639067"/>
                <a:gd name="connsiteY10" fmla="*/ 1447833 h 2380165"/>
                <a:gd name="connsiteX11" fmla="*/ 2427320 w 2639067"/>
                <a:gd name="connsiteY11" fmla="*/ 2380165 h 2380165"/>
                <a:gd name="connsiteX12" fmla="*/ 119561 w 2639067"/>
                <a:gd name="connsiteY12" fmla="*/ 2379285 h 2380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39067" h="2380165">
                  <a:moveTo>
                    <a:pt x="119561" y="2379285"/>
                  </a:moveTo>
                  <a:cubicBezTo>
                    <a:pt x="93141" y="2279770"/>
                    <a:pt x="69363" y="2163964"/>
                    <a:pt x="49549" y="2063129"/>
                  </a:cubicBezTo>
                  <a:cubicBezTo>
                    <a:pt x="22689" y="1925306"/>
                    <a:pt x="4195" y="1787043"/>
                    <a:pt x="672" y="1646578"/>
                  </a:cubicBezTo>
                  <a:cubicBezTo>
                    <a:pt x="-2410" y="1532974"/>
                    <a:pt x="5516" y="1420250"/>
                    <a:pt x="16084" y="1307526"/>
                  </a:cubicBezTo>
                  <a:cubicBezTo>
                    <a:pt x="27972" y="1183794"/>
                    <a:pt x="45586" y="1061382"/>
                    <a:pt x="64079" y="938531"/>
                  </a:cubicBezTo>
                  <a:cubicBezTo>
                    <a:pt x="65841" y="926202"/>
                    <a:pt x="69804" y="918276"/>
                    <a:pt x="82573" y="913432"/>
                  </a:cubicBezTo>
                  <a:cubicBezTo>
                    <a:pt x="102828" y="905506"/>
                    <a:pt x="2031465" y="130529"/>
                    <a:pt x="2204074" y="61397"/>
                  </a:cubicBezTo>
                  <a:cubicBezTo>
                    <a:pt x="2215963" y="56554"/>
                    <a:pt x="2219926" y="45986"/>
                    <a:pt x="2228732" y="39381"/>
                  </a:cubicBezTo>
                  <a:cubicBezTo>
                    <a:pt x="2239740" y="39381"/>
                    <a:pt x="2194844" y="-59253"/>
                    <a:pt x="2242823" y="55673"/>
                  </a:cubicBezTo>
                  <a:cubicBezTo>
                    <a:pt x="2290802" y="170599"/>
                    <a:pt x="2450826" y="496908"/>
                    <a:pt x="2516607" y="728935"/>
                  </a:cubicBezTo>
                  <a:cubicBezTo>
                    <a:pt x="2556632" y="878055"/>
                    <a:pt x="2652393" y="1172628"/>
                    <a:pt x="2637512" y="1447833"/>
                  </a:cubicBezTo>
                  <a:cubicBezTo>
                    <a:pt x="2622631" y="1723038"/>
                    <a:pt x="2521662" y="2097435"/>
                    <a:pt x="2427320" y="2380165"/>
                  </a:cubicBezTo>
                  <a:lnTo>
                    <a:pt x="119561" y="2379285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9" name="Freeform: Shape 558">
              <a:extLst>
                <a:ext uri="{FF2B5EF4-FFF2-40B4-BE49-F238E27FC236}">
                  <a16:creationId xmlns:a16="http://schemas.microsoft.com/office/drawing/2014/main" id="{AFE145CB-1F9D-4D08-84F8-72D9314BEBA7}"/>
                </a:ext>
              </a:extLst>
            </p:cNvPr>
            <p:cNvSpPr/>
            <p:nvPr/>
          </p:nvSpPr>
          <p:spPr>
            <a:xfrm>
              <a:off x="8848059" y="3449171"/>
              <a:ext cx="2580322" cy="452610"/>
            </a:xfrm>
            <a:custGeom>
              <a:avLst/>
              <a:gdLst>
                <a:gd name="connsiteX0" fmla="*/ 179213 w 2580322"/>
                <a:gd name="connsiteY0" fmla="*/ 14138 h 452610"/>
                <a:gd name="connsiteX1" fmla="*/ 188020 w 2580322"/>
                <a:gd name="connsiteY1" fmla="*/ 6653 h 452610"/>
                <a:gd name="connsiteX2" fmla="*/ 300304 w 2580322"/>
                <a:gd name="connsiteY2" fmla="*/ 21184 h 452610"/>
                <a:gd name="connsiteX3" fmla="*/ 363711 w 2580322"/>
                <a:gd name="connsiteY3" fmla="*/ 36155 h 452610"/>
                <a:gd name="connsiteX4" fmla="*/ 395415 w 2580322"/>
                <a:gd name="connsiteY4" fmla="*/ 105727 h 452610"/>
                <a:gd name="connsiteX5" fmla="*/ 570665 w 2580322"/>
                <a:gd name="connsiteY5" fmla="*/ 276133 h 452610"/>
                <a:gd name="connsiteX6" fmla="*/ 780261 w 2580322"/>
                <a:gd name="connsiteY6" fmla="*/ 398104 h 452610"/>
                <a:gd name="connsiteX7" fmla="*/ 1140450 w 2580322"/>
                <a:gd name="connsiteY7" fmla="*/ 370364 h 452610"/>
                <a:gd name="connsiteX8" fmla="*/ 1268145 w 2580322"/>
                <a:gd name="connsiteY8" fmla="*/ 324129 h 452610"/>
                <a:gd name="connsiteX9" fmla="*/ 1357972 w 2580322"/>
                <a:gd name="connsiteY9" fmla="*/ 321928 h 452610"/>
                <a:gd name="connsiteX10" fmla="*/ 1537625 w 2580322"/>
                <a:gd name="connsiteY10" fmla="*/ 341742 h 452610"/>
                <a:gd name="connsiteX11" fmla="*/ 1886806 w 2580322"/>
                <a:gd name="connsiteY11" fmla="*/ 372565 h 452610"/>
                <a:gd name="connsiteX12" fmla="*/ 2235986 w 2580322"/>
                <a:gd name="connsiteY12" fmla="*/ 403388 h 452610"/>
                <a:gd name="connsiteX13" fmla="*/ 2580322 w 2580322"/>
                <a:gd name="connsiteY13" fmla="*/ 434652 h 452610"/>
                <a:gd name="connsiteX14" fmla="*/ 2326253 w 2580322"/>
                <a:gd name="connsiteY14" fmla="*/ 431129 h 452610"/>
                <a:gd name="connsiteX15" fmla="*/ 1678971 w 2580322"/>
                <a:gd name="connsiteY15" fmla="*/ 387096 h 452610"/>
                <a:gd name="connsiteX16" fmla="*/ 1356210 w 2580322"/>
                <a:gd name="connsiteY16" fmla="*/ 354512 h 452610"/>
                <a:gd name="connsiteX17" fmla="*/ 1076602 w 2580322"/>
                <a:gd name="connsiteY17" fmla="*/ 417479 h 452610"/>
                <a:gd name="connsiteX18" fmla="*/ 727862 w 2580322"/>
                <a:gd name="connsiteY18" fmla="*/ 435973 h 452610"/>
                <a:gd name="connsiteX19" fmla="*/ 385287 w 2580322"/>
                <a:gd name="connsiteY19" fmla="*/ 206562 h 452610"/>
                <a:gd name="connsiteX20" fmla="*/ 246584 w 2580322"/>
                <a:gd name="connsiteY20" fmla="*/ 140953 h 452610"/>
                <a:gd name="connsiteX21" fmla="*/ 143107 w 2580322"/>
                <a:gd name="connsiteY21" fmla="*/ 186747 h 452610"/>
                <a:gd name="connsiteX22" fmla="*/ 72214 w 2580322"/>
                <a:gd name="connsiteY22" fmla="*/ 214047 h 452610"/>
                <a:gd name="connsiteX23" fmla="*/ 0 w 2580322"/>
                <a:gd name="connsiteY23" fmla="*/ 211846 h 452610"/>
                <a:gd name="connsiteX24" fmla="*/ 132098 w 2580322"/>
                <a:gd name="connsiteY24" fmla="*/ 82829 h 452610"/>
                <a:gd name="connsiteX25" fmla="*/ 179213 w 2580322"/>
                <a:gd name="connsiteY25" fmla="*/ 14138 h 452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580322" h="452610">
                  <a:moveTo>
                    <a:pt x="179213" y="14138"/>
                  </a:moveTo>
                  <a:cubicBezTo>
                    <a:pt x="182296" y="11056"/>
                    <a:pt x="184938" y="8414"/>
                    <a:pt x="188020" y="6653"/>
                  </a:cubicBezTo>
                  <a:cubicBezTo>
                    <a:pt x="217962" y="-11841"/>
                    <a:pt x="270361" y="13258"/>
                    <a:pt x="300304" y="21184"/>
                  </a:cubicBezTo>
                  <a:cubicBezTo>
                    <a:pt x="315715" y="25146"/>
                    <a:pt x="351382" y="27788"/>
                    <a:pt x="363711" y="36155"/>
                  </a:cubicBezTo>
                  <a:cubicBezTo>
                    <a:pt x="384406" y="50686"/>
                    <a:pt x="384406" y="85031"/>
                    <a:pt x="395415" y="105727"/>
                  </a:cubicBezTo>
                  <a:cubicBezTo>
                    <a:pt x="434604" y="180582"/>
                    <a:pt x="508138" y="222854"/>
                    <a:pt x="570665" y="276133"/>
                  </a:cubicBezTo>
                  <a:cubicBezTo>
                    <a:pt x="634953" y="330734"/>
                    <a:pt x="697039" y="376528"/>
                    <a:pt x="780261" y="398104"/>
                  </a:cubicBezTo>
                  <a:cubicBezTo>
                    <a:pt x="903113" y="429808"/>
                    <a:pt x="1023322" y="412195"/>
                    <a:pt x="1140450" y="370364"/>
                  </a:cubicBezTo>
                  <a:cubicBezTo>
                    <a:pt x="1176997" y="357154"/>
                    <a:pt x="1231597" y="336018"/>
                    <a:pt x="1268145" y="324129"/>
                  </a:cubicBezTo>
                  <a:cubicBezTo>
                    <a:pt x="1296326" y="315323"/>
                    <a:pt x="1328470" y="319726"/>
                    <a:pt x="1357972" y="321928"/>
                  </a:cubicBezTo>
                  <a:cubicBezTo>
                    <a:pt x="1418297" y="326331"/>
                    <a:pt x="1477741" y="336458"/>
                    <a:pt x="1537625" y="341742"/>
                  </a:cubicBezTo>
                  <a:cubicBezTo>
                    <a:pt x="1653872" y="351870"/>
                    <a:pt x="1770559" y="362438"/>
                    <a:pt x="1886806" y="372565"/>
                  </a:cubicBezTo>
                  <a:cubicBezTo>
                    <a:pt x="2003052" y="382693"/>
                    <a:pt x="2119739" y="393261"/>
                    <a:pt x="2235986" y="403388"/>
                  </a:cubicBezTo>
                  <a:cubicBezTo>
                    <a:pt x="2348710" y="413516"/>
                    <a:pt x="2469800" y="411755"/>
                    <a:pt x="2580322" y="434652"/>
                  </a:cubicBezTo>
                  <a:cubicBezTo>
                    <a:pt x="2497100" y="441697"/>
                    <a:pt x="2410356" y="431129"/>
                    <a:pt x="2326253" y="431129"/>
                  </a:cubicBezTo>
                  <a:cubicBezTo>
                    <a:pt x="2109612" y="429368"/>
                    <a:pt x="1893851" y="409113"/>
                    <a:pt x="1678971" y="387096"/>
                  </a:cubicBezTo>
                  <a:cubicBezTo>
                    <a:pt x="1572852" y="376088"/>
                    <a:pt x="1462770" y="355833"/>
                    <a:pt x="1356210" y="354512"/>
                  </a:cubicBezTo>
                  <a:cubicBezTo>
                    <a:pt x="1260659" y="353191"/>
                    <a:pt x="1168630" y="397224"/>
                    <a:pt x="1076602" y="417479"/>
                  </a:cubicBezTo>
                  <a:cubicBezTo>
                    <a:pt x="969602" y="440816"/>
                    <a:pt x="833981" y="472520"/>
                    <a:pt x="727862" y="435973"/>
                  </a:cubicBezTo>
                  <a:cubicBezTo>
                    <a:pt x="598846" y="391499"/>
                    <a:pt x="482159" y="299911"/>
                    <a:pt x="385287" y="206562"/>
                  </a:cubicBezTo>
                  <a:cubicBezTo>
                    <a:pt x="347419" y="170014"/>
                    <a:pt x="298983" y="136109"/>
                    <a:pt x="246584" y="140953"/>
                  </a:cubicBezTo>
                  <a:cubicBezTo>
                    <a:pt x="208715" y="144475"/>
                    <a:pt x="175691" y="167813"/>
                    <a:pt x="143107" y="186747"/>
                  </a:cubicBezTo>
                  <a:cubicBezTo>
                    <a:pt x="121530" y="199076"/>
                    <a:pt x="97753" y="211405"/>
                    <a:pt x="72214" y="214047"/>
                  </a:cubicBezTo>
                  <a:cubicBezTo>
                    <a:pt x="55921" y="215809"/>
                    <a:pt x="14090" y="219772"/>
                    <a:pt x="0" y="211846"/>
                  </a:cubicBezTo>
                  <a:cubicBezTo>
                    <a:pt x="33905" y="230339"/>
                    <a:pt x="116687" y="103085"/>
                    <a:pt x="132098" y="82829"/>
                  </a:cubicBezTo>
                  <a:cubicBezTo>
                    <a:pt x="144868" y="67418"/>
                    <a:pt x="162041" y="31751"/>
                    <a:pt x="179213" y="14138"/>
                  </a:cubicBezTo>
                  <a:close/>
                </a:path>
              </a:pathLst>
            </a:custGeom>
            <a:solidFill>
              <a:srgbClr val="E0AC84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0" name="Freeform: Shape 559">
              <a:extLst>
                <a:ext uri="{FF2B5EF4-FFF2-40B4-BE49-F238E27FC236}">
                  <a16:creationId xmlns:a16="http://schemas.microsoft.com/office/drawing/2014/main" id="{6EF164CE-D871-4FBE-8137-DC22A06D712B}"/>
                </a:ext>
              </a:extLst>
            </p:cNvPr>
            <p:cNvSpPr/>
            <p:nvPr/>
          </p:nvSpPr>
          <p:spPr>
            <a:xfrm>
              <a:off x="9027189" y="2711573"/>
              <a:ext cx="3311755" cy="1160221"/>
            </a:xfrm>
            <a:custGeom>
              <a:avLst/>
              <a:gdLst>
                <a:gd name="connsiteX0" fmla="*/ 2792204 w 2795013"/>
                <a:gd name="connsiteY0" fmla="*/ 146421 h 1104436"/>
                <a:gd name="connsiteX1" fmla="*/ 2792204 w 2795013"/>
                <a:gd name="connsiteY1" fmla="*/ 75087 h 1104436"/>
                <a:gd name="connsiteX2" fmla="*/ 2791764 w 2795013"/>
                <a:gd name="connsiteY2" fmla="*/ 14763 h 1104436"/>
                <a:gd name="connsiteX3" fmla="*/ 2791324 w 2795013"/>
                <a:gd name="connsiteY3" fmla="*/ 14322 h 1104436"/>
                <a:gd name="connsiteX4" fmla="*/ 2689168 w 2795013"/>
                <a:gd name="connsiteY4" fmla="*/ 4195 h 1104436"/>
                <a:gd name="connsiteX5" fmla="*/ 2535053 w 2795013"/>
                <a:gd name="connsiteY5" fmla="*/ 57474 h 1104436"/>
                <a:gd name="connsiteX6" fmla="*/ 2364205 w 2795013"/>
                <a:gd name="connsiteY6" fmla="*/ 129248 h 1104436"/>
                <a:gd name="connsiteX7" fmla="*/ 1875881 w 2795013"/>
                <a:gd name="connsiteY7" fmla="*/ 299214 h 1104436"/>
                <a:gd name="connsiteX8" fmla="*/ 1344846 w 2795013"/>
                <a:gd name="connsiteY8" fmla="*/ 358218 h 1104436"/>
                <a:gd name="connsiteX9" fmla="*/ 1132168 w 2795013"/>
                <a:gd name="connsiteY9" fmla="*/ 364823 h 1104436"/>
                <a:gd name="connsiteX10" fmla="*/ 928736 w 2795013"/>
                <a:gd name="connsiteY10" fmla="*/ 300976 h 1104436"/>
                <a:gd name="connsiteX11" fmla="*/ 578675 w 2795013"/>
                <a:gd name="connsiteY11" fmla="*/ 183849 h 1104436"/>
                <a:gd name="connsiteX12" fmla="*/ 481803 w 2795013"/>
                <a:gd name="connsiteY12" fmla="*/ 227001 h 1104436"/>
                <a:gd name="connsiteX13" fmla="*/ 381848 w 2795013"/>
                <a:gd name="connsiteY13" fmla="*/ 252540 h 1104436"/>
                <a:gd name="connsiteX14" fmla="*/ 252392 w 2795013"/>
                <a:gd name="connsiteY14" fmla="*/ 276317 h 1104436"/>
                <a:gd name="connsiteX15" fmla="*/ 127339 w 2795013"/>
                <a:gd name="connsiteY15" fmla="*/ 285124 h 1104436"/>
                <a:gd name="connsiteX16" fmla="*/ 100479 w 2795013"/>
                <a:gd name="connsiteY16" fmla="*/ 306260 h 1104436"/>
                <a:gd name="connsiteX17" fmla="*/ 342659 w 2795013"/>
                <a:gd name="connsiteY17" fmla="*/ 412379 h 1104436"/>
                <a:gd name="connsiteX18" fmla="*/ 296425 w 2795013"/>
                <a:gd name="connsiteY18" fmla="*/ 453329 h 1104436"/>
                <a:gd name="connsiteX19" fmla="*/ 89030 w 2795013"/>
                <a:gd name="connsiteY19" fmla="*/ 474465 h 1104436"/>
                <a:gd name="connsiteX20" fmla="*/ 84 w 2795013"/>
                <a:gd name="connsiteY20" fmla="*/ 557247 h 1104436"/>
                <a:gd name="connsiteX21" fmla="*/ 72298 w 2795013"/>
                <a:gd name="connsiteY21" fmla="*/ 686263 h 1104436"/>
                <a:gd name="connsiteX22" fmla="*/ 133944 w 2795013"/>
                <a:gd name="connsiteY22" fmla="*/ 706078 h 1104436"/>
                <a:gd name="connsiteX23" fmla="*/ 179298 w 2795013"/>
                <a:gd name="connsiteY23" fmla="*/ 721049 h 1104436"/>
                <a:gd name="connsiteX24" fmla="*/ 190306 w 2795013"/>
                <a:gd name="connsiteY24" fmla="*/ 737341 h 1104436"/>
                <a:gd name="connsiteX25" fmla="*/ 319762 w 2795013"/>
                <a:gd name="connsiteY25" fmla="*/ 901583 h 1104436"/>
                <a:gd name="connsiteX26" fmla="*/ 409149 w 2795013"/>
                <a:gd name="connsiteY26" fmla="*/ 972476 h 1104436"/>
                <a:gd name="connsiteX27" fmla="*/ 494132 w 2795013"/>
                <a:gd name="connsiteY27" fmla="*/ 1041167 h 1104436"/>
                <a:gd name="connsiteX28" fmla="*/ 622708 w 2795013"/>
                <a:gd name="connsiteY28" fmla="*/ 1093126 h 1104436"/>
                <a:gd name="connsiteX29" fmla="*/ 757008 w 2795013"/>
                <a:gd name="connsiteY29" fmla="*/ 1100612 h 1104436"/>
                <a:gd name="connsiteX30" fmla="*/ 884263 w 2795013"/>
                <a:gd name="connsiteY30" fmla="*/ 1085200 h 1104436"/>
                <a:gd name="connsiteX31" fmla="*/ 1038818 w 2795013"/>
                <a:gd name="connsiteY31" fmla="*/ 1034122 h 1104436"/>
                <a:gd name="connsiteX32" fmla="*/ 1106188 w 2795013"/>
                <a:gd name="connsiteY32" fmla="*/ 1014748 h 1104436"/>
                <a:gd name="connsiteX33" fmla="*/ 1264266 w 2795013"/>
                <a:gd name="connsiteY33" fmla="*/ 1022674 h 1104436"/>
                <a:gd name="connsiteX34" fmla="*/ 1429389 w 2795013"/>
                <a:gd name="connsiteY34" fmla="*/ 1035443 h 1104436"/>
                <a:gd name="connsiteX35" fmla="*/ 1930042 w 2795013"/>
                <a:gd name="connsiteY35" fmla="*/ 1079916 h 1104436"/>
                <a:gd name="connsiteX36" fmla="*/ 2379177 w 2795013"/>
                <a:gd name="connsiteY36" fmla="*/ 1103694 h 1104436"/>
                <a:gd name="connsiteX37" fmla="*/ 2606386 w 2795013"/>
                <a:gd name="connsiteY37" fmla="*/ 1102373 h 1104436"/>
                <a:gd name="connsiteX38" fmla="*/ 2720431 w 2795013"/>
                <a:gd name="connsiteY38" fmla="*/ 1097089 h 1104436"/>
                <a:gd name="connsiteX39" fmla="*/ 2775032 w 2795013"/>
                <a:gd name="connsiteY39" fmla="*/ 1093566 h 1104436"/>
                <a:gd name="connsiteX40" fmla="*/ 2792204 w 2795013"/>
                <a:gd name="connsiteY40" fmla="*/ 1065385 h 1104436"/>
                <a:gd name="connsiteX41" fmla="*/ 2792204 w 2795013"/>
                <a:gd name="connsiteY41" fmla="*/ 972036 h 1104436"/>
                <a:gd name="connsiteX42" fmla="*/ 2792204 w 2795013"/>
                <a:gd name="connsiteY42" fmla="*/ 422066 h 1104436"/>
                <a:gd name="connsiteX43" fmla="*/ 2792204 w 2795013"/>
                <a:gd name="connsiteY43" fmla="*/ 146421 h 1104436"/>
                <a:gd name="connsiteX0" fmla="*/ 2792204 w 2795013"/>
                <a:gd name="connsiteY0" fmla="*/ 146421 h 1104437"/>
                <a:gd name="connsiteX1" fmla="*/ 2792204 w 2795013"/>
                <a:gd name="connsiteY1" fmla="*/ 75087 h 1104437"/>
                <a:gd name="connsiteX2" fmla="*/ 2791764 w 2795013"/>
                <a:gd name="connsiteY2" fmla="*/ 14763 h 1104437"/>
                <a:gd name="connsiteX3" fmla="*/ 2791324 w 2795013"/>
                <a:gd name="connsiteY3" fmla="*/ 14322 h 1104437"/>
                <a:gd name="connsiteX4" fmla="*/ 2689168 w 2795013"/>
                <a:gd name="connsiteY4" fmla="*/ 4195 h 1104437"/>
                <a:gd name="connsiteX5" fmla="*/ 2535053 w 2795013"/>
                <a:gd name="connsiteY5" fmla="*/ 57474 h 1104437"/>
                <a:gd name="connsiteX6" fmla="*/ 2364205 w 2795013"/>
                <a:gd name="connsiteY6" fmla="*/ 129248 h 1104437"/>
                <a:gd name="connsiteX7" fmla="*/ 1875881 w 2795013"/>
                <a:gd name="connsiteY7" fmla="*/ 299214 h 1104437"/>
                <a:gd name="connsiteX8" fmla="*/ 1344846 w 2795013"/>
                <a:gd name="connsiteY8" fmla="*/ 358218 h 1104437"/>
                <a:gd name="connsiteX9" fmla="*/ 1132168 w 2795013"/>
                <a:gd name="connsiteY9" fmla="*/ 364823 h 1104437"/>
                <a:gd name="connsiteX10" fmla="*/ 928736 w 2795013"/>
                <a:gd name="connsiteY10" fmla="*/ 300976 h 1104437"/>
                <a:gd name="connsiteX11" fmla="*/ 578675 w 2795013"/>
                <a:gd name="connsiteY11" fmla="*/ 183849 h 1104437"/>
                <a:gd name="connsiteX12" fmla="*/ 481803 w 2795013"/>
                <a:gd name="connsiteY12" fmla="*/ 227001 h 1104437"/>
                <a:gd name="connsiteX13" fmla="*/ 381848 w 2795013"/>
                <a:gd name="connsiteY13" fmla="*/ 252540 h 1104437"/>
                <a:gd name="connsiteX14" fmla="*/ 252392 w 2795013"/>
                <a:gd name="connsiteY14" fmla="*/ 276317 h 1104437"/>
                <a:gd name="connsiteX15" fmla="*/ 127339 w 2795013"/>
                <a:gd name="connsiteY15" fmla="*/ 285124 h 1104437"/>
                <a:gd name="connsiteX16" fmla="*/ 100479 w 2795013"/>
                <a:gd name="connsiteY16" fmla="*/ 306260 h 1104437"/>
                <a:gd name="connsiteX17" fmla="*/ 342659 w 2795013"/>
                <a:gd name="connsiteY17" fmla="*/ 412379 h 1104437"/>
                <a:gd name="connsiteX18" fmla="*/ 296425 w 2795013"/>
                <a:gd name="connsiteY18" fmla="*/ 453329 h 1104437"/>
                <a:gd name="connsiteX19" fmla="*/ 89030 w 2795013"/>
                <a:gd name="connsiteY19" fmla="*/ 474465 h 1104437"/>
                <a:gd name="connsiteX20" fmla="*/ 84 w 2795013"/>
                <a:gd name="connsiteY20" fmla="*/ 557247 h 1104437"/>
                <a:gd name="connsiteX21" fmla="*/ 72298 w 2795013"/>
                <a:gd name="connsiteY21" fmla="*/ 686263 h 1104437"/>
                <a:gd name="connsiteX22" fmla="*/ 133944 w 2795013"/>
                <a:gd name="connsiteY22" fmla="*/ 706078 h 1104437"/>
                <a:gd name="connsiteX23" fmla="*/ 179298 w 2795013"/>
                <a:gd name="connsiteY23" fmla="*/ 721049 h 1104437"/>
                <a:gd name="connsiteX24" fmla="*/ 190306 w 2795013"/>
                <a:gd name="connsiteY24" fmla="*/ 737341 h 1104437"/>
                <a:gd name="connsiteX25" fmla="*/ 319762 w 2795013"/>
                <a:gd name="connsiteY25" fmla="*/ 901583 h 1104437"/>
                <a:gd name="connsiteX26" fmla="*/ 409149 w 2795013"/>
                <a:gd name="connsiteY26" fmla="*/ 972476 h 1104437"/>
                <a:gd name="connsiteX27" fmla="*/ 494132 w 2795013"/>
                <a:gd name="connsiteY27" fmla="*/ 1041167 h 1104437"/>
                <a:gd name="connsiteX28" fmla="*/ 622708 w 2795013"/>
                <a:gd name="connsiteY28" fmla="*/ 1093126 h 1104437"/>
                <a:gd name="connsiteX29" fmla="*/ 757008 w 2795013"/>
                <a:gd name="connsiteY29" fmla="*/ 1100612 h 1104437"/>
                <a:gd name="connsiteX30" fmla="*/ 884263 w 2795013"/>
                <a:gd name="connsiteY30" fmla="*/ 1085200 h 1104437"/>
                <a:gd name="connsiteX31" fmla="*/ 1038818 w 2795013"/>
                <a:gd name="connsiteY31" fmla="*/ 1034122 h 1104437"/>
                <a:gd name="connsiteX32" fmla="*/ 1106188 w 2795013"/>
                <a:gd name="connsiteY32" fmla="*/ 1014748 h 1104437"/>
                <a:gd name="connsiteX33" fmla="*/ 1264266 w 2795013"/>
                <a:gd name="connsiteY33" fmla="*/ 1022674 h 1104437"/>
                <a:gd name="connsiteX34" fmla="*/ 1429389 w 2795013"/>
                <a:gd name="connsiteY34" fmla="*/ 1035443 h 1104437"/>
                <a:gd name="connsiteX35" fmla="*/ 1930042 w 2795013"/>
                <a:gd name="connsiteY35" fmla="*/ 1079916 h 1104437"/>
                <a:gd name="connsiteX36" fmla="*/ 2379177 w 2795013"/>
                <a:gd name="connsiteY36" fmla="*/ 1103694 h 1104437"/>
                <a:gd name="connsiteX37" fmla="*/ 2606386 w 2795013"/>
                <a:gd name="connsiteY37" fmla="*/ 1102373 h 1104437"/>
                <a:gd name="connsiteX38" fmla="*/ 2720431 w 2795013"/>
                <a:gd name="connsiteY38" fmla="*/ 1097089 h 1104437"/>
                <a:gd name="connsiteX39" fmla="*/ 2775032 w 2795013"/>
                <a:gd name="connsiteY39" fmla="*/ 1093566 h 1104437"/>
                <a:gd name="connsiteX40" fmla="*/ 2792204 w 2795013"/>
                <a:gd name="connsiteY40" fmla="*/ 1065385 h 1104437"/>
                <a:gd name="connsiteX41" fmla="*/ 2792204 w 2795013"/>
                <a:gd name="connsiteY41" fmla="*/ 972036 h 1104437"/>
                <a:gd name="connsiteX42" fmla="*/ 2792204 w 2795013"/>
                <a:gd name="connsiteY42" fmla="*/ 146421 h 1104437"/>
                <a:gd name="connsiteX0" fmla="*/ 2792204 w 2795013"/>
                <a:gd name="connsiteY0" fmla="*/ 146421 h 1104437"/>
                <a:gd name="connsiteX1" fmla="*/ 2792204 w 2795013"/>
                <a:gd name="connsiteY1" fmla="*/ 75087 h 1104437"/>
                <a:gd name="connsiteX2" fmla="*/ 2791764 w 2795013"/>
                <a:gd name="connsiteY2" fmla="*/ 14763 h 1104437"/>
                <a:gd name="connsiteX3" fmla="*/ 2791324 w 2795013"/>
                <a:gd name="connsiteY3" fmla="*/ 14322 h 1104437"/>
                <a:gd name="connsiteX4" fmla="*/ 2689168 w 2795013"/>
                <a:gd name="connsiteY4" fmla="*/ 4195 h 1104437"/>
                <a:gd name="connsiteX5" fmla="*/ 2535053 w 2795013"/>
                <a:gd name="connsiteY5" fmla="*/ 57474 h 1104437"/>
                <a:gd name="connsiteX6" fmla="*/ 2364205 w 2795013"/>
                <a:gd name="connsiteY6" fmla="*/ 129248 h 1104437"/>
                <a:gd name="connsiteX7" fmla="*/ 1875881 w 2795013"/>
                <a:gd name="connsiteY7" fmla="*/ 299214 h 1104437"/>
                <a:gd name="connsiteX8" fmla="*/ 1344846 w 2795013"/>
                <a:gd name="connsiteY8" fmla="*/ 358218 h 1104437"/>
                <a:gd name="connsiteX9" fmla="*/ 1132168 w 2795013"/>
                <a:gd name="connsiteY9" fmla="*/ 364823 h 1104437"/>
                <a:gd name="connsiteX10" fmla="*/ 928736 w 2795013"/>
                <a:gd name="connsiteY10" fmla="*/ 300976 h 1104437"/>
                <a:gd name="connsiteX11" fmla="*/ 578675 w 2795013"/>
                <a:gd name="connsiteY11" fmla="*/ 183849 h 1104437"/>
                <a:gd name="connsiteX12" fmla="*/ 481803 w 2795013"/>
                <a:gd name="connsiteY12" fmla="*/ 227001 h 1104437"/>
                <a:gd name="connsiteX13" fmla="*/ 381848 w 2795013"/>
                <a:gd name="connsiteY13" fmla="*/ 252540 h 1104437"/>
                <a:gd name="connsiteX14" fmla="*/ 252392 w 2795013"/>
                <a:gd name="connsiteY14" fmla="*/ 276317 h 1104437"/>
                <a:gd name="connsiteX15" fmla="*/ 127339 w 2795013"/>
                <a:gd name="connsiteY15" fmla="*/ 285124 h 1104437"/>
                <a:gd name="connsiteX16" fmla="*/ 100479 w 2795013"/>
                <a:gd name="connsiteY16" fmla="*/ 306260 h 1104437"/>
                <a:gd name="connsiteX17" fmla="*/ 342659 w 2795013"/>
                <a:gd name="connsiteY17" fmla="*/ 412379 h 1104437"/>
                <a:gd name="connsiteX18" fmla="*/ 296425 w 2795013"/>
                <a:gd name="connsiteY18" fmla="*/ 453329 h 1104437"/>
                <a:gd name="connsiteX19" fmla="*/ 89030 w 2795013"/>
                <a:gd name="connsiteY19" fmla="*/ 474465 h 1104437"/>
                <a:gd name="connsiteX20" fmla="*/ 84 w 2795013"/>
                <a:gd name="connsiteY20" fmla="*/ 557247 h 1104437"/>
                <a:gd name="connsiteX21" fmla="*/ 72298 w 2795013"/>
                <a:gd name="connsiteY21" fmla="*/ 686263 h 1104437"/>
                <a:gd name="connsiteX22" fmla="*/ 133944 w 2795013"/>
                <a:gd name="connsiteY22" fmla="*/ 706078 h 1104437"/>
                <a:gd name="connsiteX23" fmla="*/ 179298 w 2795013"/>
                <a:gd name="connsiteY23" fmla="*/ 721049 h 1104437"/>
                <a:gd name="connsiteX24" fmla="*/ 190306 w 2795013"/>
                <a:gd name="connsiteY24" fmla="*/ 737341 h 1104437"/>
                <a:gd name="connsiteX25" fmla="*/ 319762 w 2795013"/>
                <a:gd name="connsiteY25" fmla="*/ 901583 h 1104437"/>
                <a:gd name="connsiteX26" fmla="*/ 409149 w 2795013"/>
                <a:gd name="connsiteY26" fmla="*/ 972476 h 1104437"/>
                <a:gd name="connsiteX27" fmla="*/ 494132 w 2795013"/>
                <a:gd name="connsiteY27" fmla="*/ 1041167 h 1104437"/>
                <a:gd name="connsiteX28" fmla="*/ 622708 w 2795013"/>
                <a:gd name="connsiteY28" fmla="*/ 1093126 h 1104437"/>
                <a:gd name="connsiteX29" fmla="*/ 757008 w 2795013"/>
                <a:gd name="connsiteY29" fmla="*/ 1100612 h 1104437"/>
                <a:gd name="connsiteX30" fmla="*/ 884263 w 2795013"/>
                <a:gd name="connsiteY30" fmla="*/ 1085200 h 1104437"/>
                <a:gd name="connsiteX31" fmla="*/ 1038818 w 2795013"/>
                <a:gd name="connsiteY31" fmla="*/ 1034122 h 1104437"/>
                <a:gd name="connsiteX32" fmla="*/ 1106188 w 2795013"/>
                <a:gd name="connsiteY32" fmla="*/ 1014748 h 1104437"/>
                <a:gd name="connsiteX33" fmla="*/ 1264266 w 2795013"/>
                <a:gd name="connsiteY33" fmla="*/ 1022674 h 1104437"/>
                <a:gd name="connsiteX34" fmla="*/ 1429389 w 2795013"/>
                <a:gd name="connsiteY34" fmla="*/ 1035443 h 1104437"/>
                <a:gd name="connsiteX35" fmla="*/ 1930042 w 2795013"/>
                <a:gd name="connsiteY35" fmla="*/ 1079916 h 1104437"/>
                <a:gd name="connsiteX36" fmla="*/ 2379177 w 2795013"/>
                <a:gd name="connsiteY36" fmla="*/ 1103694 h 1104437"/>
                <a:gd name="connsiteX37" fmla="*/ 2606386 w 2795013"/>
                <a:gd name="connsiteY37" fmla="*/ 1102373 h 1104437"/>
                <a:gd name="connsiteX38" fmla="*/ 2720431 w 2795013"/>
                <a:gd name="connsiteY38" fmla="*/ 1097089 h 1104437"/>
                <a:gd name="connsiteX39" fmla="*/ 2775032 w 2795013"/>
                <a:gd name="connsiteY39" fmla="*/ 1093566 h 1104437"/>
                <a:gd name="connsiteX40" fmla="*/ 2792204 w 2795013"/>
                <a:gd name="connsiteY40" fmla="*/ 972036 h 1104437"/>
                <a:gd name="connsiteX41" fmla="*/ 2792204 w 2795013"/>
                <a:gd name="connsiteY41" fmla="*/ 146421 h 1104437"/>
                <a:gd name="connsiteX0" fmla="*/ 2792204 w 3310950"/>
                <a:gd name="connsiteY0" fmla="*/ 146421 h 1129613"/>
                <a:gd name="connsiteX1" fmla="*/ 2792204 w 3310950"/>
                <a:gd name="connsiteY1" fmla="*/ 75087 h 1129613"/>
                <a:gd name="connsiteX2" fmla="*/ 2791764 w 3310950"/>
                <a:gd name="connsiteY2" fmla="*/ 14763 h 1129613"/>
                <a:gd name="connsiteX3" fmla="*/ 2791324 w 3310950"/>
                <a:gd name="connsiteY3" fmla="*/ 14322 h 1129613"/>
                <a:gd name="connsiteX4" fmla="*/ 2689168 w 3310950"/>
                <a:gd name="connsiteY4" fmla="*/ 4195 h 1129613"/>
                <a:gd name="connsiteX5" fmla="*/ 2535053 w 3310950"/>
                <a:gd name="connsiteY5" fmla="*/ 57474 h 1129613"/>
                <a:gd name="connsiteX6" fmla="*/ 2364205 w 3310950"/>
                <a:gd name="connsiteY6" fmla="*/ 129248 h 1129613"/>
                <a:gd name="connsiteX7" fmla="*/ 1875881 w 3310950"/>
                <a:gd name="connsiteY7" fmla="*/ 299214 h 1129613"/>
                <a:gd name="connsiteX8" fmla="*/ 1344846 w 3310950"/>
                <a:gd name="connsiteY8" fmla="*/ 358218 h 1129613"/>
                <a:gd name="connsiteX9" fmla="*/ 1132168 w 3310950"/>
                <a:gd name="connsiteY9" fmla="*/ 364823 h 1129613"/>
                <a:gd name="connsiteX10" fmla="*/ 928736 w 3310950"/>
                <a:gd name="connsiteY10" fmla="*/ 300976 h 1129613"/>
                <a:gd name="connsiteX11" fmla="*/ 578675 w 3310950"/>
                <a:gd name="connsiteY11" fmla="*/ 183849 h 1129613"/>
                <a:gd name="connsiteX12" fmla="*/ 481803 w 3310950"/>
                <a:gd name="connsiteY12" fmla="*/ 227001 h 1129613"/>
                <a:gd name="connsiteX13" fmla="*/ 381848 w 3310950"/>
                <a:gd name="connsiteY13" fmla="*/ 252540 h 1129613"/>
                <a:gd name="connsiteX14" fmla="*/ 252392 w 3310950"/>
                <a:gd name="connsiteY14" fmla="*/ 276317 h 1129613"/>
                <a:gd name="connsiteX15" fmla="*/ 127339 w 3310950"/>
                <a:gd name="connsiteY15" fmla="*/ 285124 h 1129613"/>
                <a:gd name="connsiteX16" fmla="*/ 100479 w 3310950"/>
                <a:gd name="connsiteY16" fmla="*/ 306260 h 1129613"/>
                <a:gd name="connsiteX17" fmla="*/ 342659 w 3310950"/>
                <a:gd name="connsiteY17" fmla="*/ 412379 h 1129613"/>
                <a:gd name="connsiteX18" fmla="*/ 296425 w 3310950"/>
                <a:gd name="connsiteY18" fmla="*/ 453329 h 1129613"/>
                <a:gd name="connsiteX19" fmla="*/ 89030 w 3310950"/>
                <a:gd name="connsiteY19" fmla="*/ 474465 h 1129613"/>
                <a:gd name="connsiteX20" fmla="*/ 84 w 3310950"/>
                <a:gd name="connsiteY20" fmla="*/ 557247 h 1129613"/>
                <a:gd name="connsiteX21" fmla="*/ 72298 w 3310950"/>
                <a:gd name="connsiteY21" fmla="*/ 686263 h 1129613"/>
                <a:gd name="connsiteX22" fmla="*/ 133944 w 3310950"/>
                <a:gd name="connsiteY22" fmla="*/ 706078 h 1129613"/>
                <a:gd name="connsiteX23" fmla="*/ 179298 w 3310950"/>
                <a:gd name="connsiteY23" fmla="*/ 721049 h 1129613"/>
                <a:gd name="connsiteX24" fmla="*/ 190306 w 3310950"/>
                <a:gd name="connsiteY24" fmla="*/ 737341 h 1129613"/>
                <a:gd name="connsiteX25" fmla="*/ 319762 w 3310950"/>
                <a:gd name="connsiteY25" fmla="*/ 901583 h 1129613"/>
                <a:gd name="connsiteX26" fmla="*/ 409149 w 3310950"/>
                <a:gd name="connsiteY26" fmla="*/ 972476 h 1129613"/>
                <a:gd name="connsiteX27" fmla="*/ 494132 w 3310950"/>
                <a:gd name="connsiteY27" fmla="*/ 1041167 h 1129613"/>
                <a:gd name="connsiteX28" fmla="*/ 622708 w 3310950"/>
                <a:gd name="connsiteY28" fmla="*/ 1093126 h 1129613"/>
                <a:gd name="connsiteX29" fmla="*/ 757008 w 3310950"/>
                <a:gd name="connsiteY29" fmla="*/ 1100612 h 1129613"/>
                <a:gd name="connsiteX30" fmla="*/ 884263 w 3310950"/>
                <a:gd name="connsiteY30" fmla="*/ 1085200 h 1129613"/>
                <a:gd name="connsiteX31" fmla="*/ 1038818 w 3310950"/>
                <a:gd name="connsiteY31" fmla="*/ 1034122 h 1129613"/>
                <a:gd name="connsiteX32" fmla="*/ 1106188 w 3310950"/>
                <a:gd name="connsiteY32" fmla="*/ 1014748 h 1129613"/>
                <a:gd name="connsiteX33" fmla="*/ 1264266 w 3310950"/>
                <a:gd name="connsiteY33" fmla="*/ 1022674 h 1129613"/>
                <a:gd name="connsiteX34" fmla="*/ 1429389 w 3310950"/>
                <a:gd name="connsiteY34" fmla="*/ 1035443 h 1129613"/>
                <a:gd name="connsiteX35" fmla="*/ 1930042 w 3310950"/>
                <a:gd name="connsiteY35" fmla="*/ 1079916 h 1129613"/>
                <a:gd name="connsiteX36" fmla="*/ 2379177 w 3310950"/>
                <a:gd name="connsiteY36" fmla="*/ 1103694 h 1129613"/>
                <a:gd name="connsiteX37" fmla="*/ 2606386 w 3310950"/>
                <a:gd name="connsiteY37" fmla="*/ 1102373 h 1129613"/>
                <a:gd name="connsiteX38" fmla="*/ 2720431 w 3310950"/>
                <a:gd name="connsiteY38" fmla="*/ 1097089 h 1129613"/>
                <a:gd name="connsiteX39" fmla="*/ 2775032 w 3310950"/>
                <a:gd name="connsiteY39" fmla="*/ 1093566 h 1129613"/>
                <a:gd name="connsiteX40" fmla="*/ 3310950 w 3310950"/>
                <a:gd name="connsiteY40" fmla="*/ 620344 h 1129613"/>
                <a:gd name="connsiteX41" fmla="*/ 2792204 w 3310950"/>
                <a:gd name="connsiteY41" fmla="*/ 146421 h 1129613"/>
                <a:gd name="connsiteX0" fmla="*/ 3310950 w 3310950"/>
                <a:gd name="connsiteY0" fmla="*/ 620344 h 1129613"/>
                <a:gd name="connsiteX1" fmla="*/ 2792204 w 3310950"/>
                <a:gd name="connsiteY1" fmla="*/ 75087 h 1129613"/>
                <a:gd name="connsiteX2" fmla="*/ 2791764 w 3310950"/>
                <a:gd name="connsiteY2" fmla="*/ 14763 h 1129613"/>
                <a:gd name="connsiteX3" fmla="*/ 2791324 w 3310950"/>
                <a:gd name="connsiteY3" fmla="*/ 14322 h 1129613"/>
                <a:gd name="connsiteX4" fmla="*/ 2689168 w 3310950"/>
                <a:gd name="connsiteY4" fmla="*/ 4195 h 1129613"/>
                <a:gd name="connsiteX5" fmla="*/ 2535053 w 3310950"/>
                <a:gd name="connsiteY5" fmla="*/ 57474 h 1129613"/>
                <a:gd name="connsiteX6" fmla="*/ 2364205 w 3310950"/>
                <a:gd name="connsiteY6" fmla="*/ 129248 h 1129613"/>
                <a:gd name="connsiteX7" fmla="*/ 1875881 w 3310950"/>
                <a:gd name="connsiteY7" fmla="*/ 299214 h 1129613"/>
                <a:gd name="connsiteX8" fmla="*/ 1344846 w 3310950"/>
                <a:gd name="connsiteY8" fmla="*/ 358218 h 1129613"/>
                <a:gd name="connsiteX9" fmla="*/ 1132168 w 3310950"/>
                <a:gd name="connsiteY9" fmla="*/ 364823 h 1129613"/>
                <a:gd name="connsiteX10" fmla="*/ 928736 w 3310950"/>
                <a:gd name="connsiteY10" fmla="*/ 300976 h 1129613"/>
                <a:gd name="connsiteX11" fmla="*/ 578675 w 3310950"/>
                <a:gd name="connsiteY11" fmla="*/ 183849 h 1129613"/>
                <a:gd name="connsiteX12" fmla="*/ 481803 w 3310950"/>
                <a:gd name="connsiteY12" fmla="*/ 227001 h 1129613"/>
                <a:gd name="connsiteX13" fmla="*/ 381848 w 3310950"/>
                <a:gd name="connsiteY13" fmla="*/ 252540 h 1129613"/>
                <a:gd name="connsiteX14" fmla="*/ 252392 w 3310950"/>
                <a:gd name="connsiteY14" fmla="*/ 276317 h 1129613"/>
                <a:gd name="connsiteX15" fmla="*/ 127339 w 3310950"/>
                <a:gd name="connsiteY15" fmla="*/ 285124 h 1129613"/>
                <a:gd name="connsiteX16" fmla="*/ 100479 w 3310950"/>
                <a:gd name="connsiteY16" fmla="*/ 306260 h 1129613"/>
                <a:gd name="connsiteX17" fmla="*/ 342659 w 3310950"/>
                <a:gd name="connsiteY17" fmla="*/ 412379 h 1129613"/>
                <a:gd name="connsiteX18" fmla="*/ 296425 w 3310950"/>
                <a:gd name="connsiteY18" fmla="*/ 453329 h 1129613"/>
                <a:gd name="connsiteX19" fmla="*/ 89030 w 3310950"/>
                <a:gd name="connsiteY19" fmla="*/ 474465 h 1129613"/>
                <a:gd name="connsiteX20" fmla="*/ 84 w 3310950"/>
                <a:gd name="connsiteY20" fmla="*/ 557247 h 1129613"/>
                <a:gd name="connsiteX21" fmla="*/ 72298 w 3310950"/>
                <a:gd name="connsiteY21" fmla="*/ 686263 h 1129613"/>
                <a:gd name="connsiteX22" fmla="*/ 133944 w 3310950"/>
                <a:gd name="connsiteY22" fmla="*/ 706078 h 1129613"/>
                <a:gd name="connsiteX23" fmla="*/ 179298 w 3310950"/>
                <a:gd name="connsiteY23" fmla="*/ 721049 h 1129613"/>
                <a:gd name="connsiteX24" fmla="*/ 190306 w 3310950"/>
                <a:gd name="connsiteY24" fmla="*/ 737341 h 1129613"/>
                <a:gd name="connsiteX25" fmla="*/ 319762 w 3310950"/>
                <a:gd name="connsiteY25" fmla="*/ 901583 h 1129613"/>
                <a:gd name="connsiteX26" fmla="*/ 409149 w 3310950"/>
                <a:gd name="connsiteY26" fmla="*/ 972476 h 1129613"/>
                <a:gd name="connsiteX27" fmla="*/ 494132 w 3310950"/>
                <a:gd name="connsiteY27" fmla="*/ 1041167 h 1129613"/>
                <a:gd name="connsiteX28" fmla="*/ 622708 w 3310950"/>
                <a:gd name="connsiteY28" fmla="*/ 1093126 h 1129613"/>
                <a:gd name="connsiteX29" fmla="*/ 757008 w 3310950"/>
                <a:gd name="connsiteY29" fmla="*/ 1100612 h 1129613"/>
                <a:gd name="connsiteX30" fmla="*/ 884263 w 3310950"/>
                <a:gd name="connsiteY30" fmla="*/ 1085200 h 1129613"/>
                <a:gd name="connsiteX31" fmla="*/ 1038818 w 3310950"/>
                <a:gd name="connsiteY31" fmla="*/ 1034122 h 1129613"/>
                <a:gd name="connsiteX32" fmla="*/ 1106188 w 3310950"/>
                <a:gd name="connsiteY32" fmla="*/ 1014748 h 1129613"/>
                <a:gd name="connsiteX33" fmla="*/ 1264266 w 3310950"/>
                <a:gd name="connsiteY33" fmla="*/ 1022674 h 1129613"/>
                <a:gd name="connsiteX34" fmla="*/ 1429389 w 3310950"/>
                <a:gd name="connsiteY34" fmla="*/ 1035443 h 1129613"/>
                <a:gd name="connsiteX35" fmla="*/ 1930042 w 3310950"/>
                <a:gd name="connsiteY35" fmla="*/ 1079916 h 1129613"/>
                <a:gd name="connsiteX36" fmla="*/ 2379177 w 3310950"/>
                <a:gd name="connsiteY36" fmla="*/ 1103694 h 1129613"/>
                <a:gd name="connsiteX37" fmla="*/ 2606386 w 3310950"/>
                <a:gd name="connsiteY37" fmla="*/ 1102373 h 1129613"/>
                <a:gd name="connsiteX38" fmla="*/ 2720431 w 3310950"/>
                <a:gd name="connsiteY38" fmla="*/ 1097089 h 1129613"/>
                <a:gd name="connsiteX39" fmla="*/ 2775032 w 3310950"/>
                <a:gd name="connsiteY39" fmla="*/ 1093566 h 1129613"/>
                <a:gd name="connsiteX40" fmla="*/ 3310950 w 3310950"/>
                <a:gd name="connsiteY40" fmla="*/ 620344 h 1129613"/>
                <a:gd name="connsiteX0" fmla="*/ 3310950 w 3310950"/>
                <a:gd name="connsiteY0" fmla="*/ 620344 h 1129613"/>
                <a:gd name="connsiteX1" fmla="*/ 2791764 w 3310950"/>
                <a:gd name="connsiteY1" fmla="*/ 14763 h 1129613"/>
                <a:gd name="connsiteX2" fmla="*/ 2791324 w 3310950"/>
                <a:gd name="connsiteY2" fmla="*/ 14322 h 1129613"/>
                <a:gd name="connsiteX3" fmla="*/ 2689168 w 3310950"/>
                <a:gd name="connsiteY3" fmla="*/ 4195 h 1129613"/>
                <a:gd name="connsiteX4" fmla="*/ 2535053 w 3310950"/>
                <a:gd name="connsiteY4" fmla="*/ 57474 h 1129613"/>
                <a:gd name="connsiteX5" fmla="*/ 2364205 w 3310950"/>
                <a:gd name="connsiteY5" fmla="*/ 129248 h 1129613"/>
                <a:gd name="connsiteX6" fmla="*/ 1875881 w 3310950"/>
                <a:gd name="connsiteY6" fmla="*/ 299214 h 1129613"/>
                <a:gd name="connsiteX7" fmla="*/ 1344846 w 3310950"/>
                <a:gd name="connsiteY7" fmla="*/ 358218 h 1129613"/>
                <a:gd name="connsiteX8" fmla="*/ 1132168 w 3310950"/>
                <a:gd name="connsiteY8" fmla="*/ 364823 h 1129613"/>
                <a:gd name="connsiteX9" fmla="*/ 928736 w 3310950"/>
                <a:gd name="connsiteY9" fmla="*/ 300976 h 1129613"/>
                <a:gd name="connsiteX10" fmla="*/ 578675 w 3310950"/>
                <a:gd name="connsiteY10" fmla="*/ 183849 h 1129613"/>
                <a:gd name="connsiteX11" fmla="*/ 481803 w 3310950"/>
                <a:gd name="connsiteY11" fmla="*/ 227001 h 1129613"/>
                <a:gd name="connsiteX12" fmla="*/ 381848 w 3310950"/>
                <a:gd name="connsiteY12" fmla="*/ 252540 h 1129613"/>
                <a:gd name="connsiteX13" fmla="*/ 252392 w 3310950"/>
                <a:gd name="connsiteY13" fmla="*/ 276317 h 1129613"/>
                <a:gd name="connsiteX14" fmla="*/ 127339 w 3310950"/>
                <a:gd name="connsiteY14" fmla="*/ 285124 h 1129613"/>
                <a:gd name="connsiteX15" fmla="*/ 100479 w 3310950"/>
                <a:gd name="connsiteY15" fmla="*/ 306260 h 1129613"/>
                <a:gd name="connsiteX16" fmla="*/ 342659 w 3310950"/>
                <a:gd name="connsiteY16" fmla="*/ 412379 h 1129613"/>
                <a:gd name="connsiteX17" fmla="*/ 296425 w 3310950"/>
                <a:gd name="connsiteY17" fmla="*/ 453329 h 1129613"/>
                <a:gd name="connsiteX18" fmla="*/ 89030 w 3310950"/>
                <a:gd name="connsiteY18" fmla="*/ 474465 h 1129613"/>
                <a:gd name="connsiteX19" fmla="*/ 84 w 3310950"/>
                <a:gd name="connsiteY19" fmla="*/ 557247 h 1129613"/>
                <a:gd name="connsiteX20" fmla="*/ 72298 w 3310950"/>
                <a:gd name="connsiteY20" fmla="*/ 686263 h 1129613"/>
                <a:gd name="connsiteX21" fmla="*/ 133944 w 3310950"/>
                <a:gd name="connsiteY21" fmla="*/ 706078 h 1129613"/>
                <a:gd name="connsiteX22" fmla="*/ 179298 w 3310950"/>
                <a:gd name="connsiteY22" fmla="*/ 721049 h 1129613"/>
                <a:gd name="connsiteX23" fmla="*/ 190306 w 3310950"/>
                <a:gd name="connsiteY23" fmla="*/ 737341 h 1129613"/>
                <a:gd name="connsiteX24" fmla="*/ 319762 w 3310950"/>
                <a:gd name="connsiteY24" fmla="*/ 901583 h 1129613"/>
                <a:gd name="connsiteX25" fmla="*/ 409149 w 3310950"/>
                <a:gd name="connsiteY25" fmla="*/ 972476 h 1129613"/>
                <a:gd name="connsiteX26" fmla="*/ 494132 w 3310950"/>
                <a:gd name="connsiteY26" fmla="*/ 1041167 h 1129613"/>
                <a:gd name="connsiteX27" fmla="*/ 622708 w 3310950"/>
                <a:gd name="connsiteY27" fmla="*/ 1093126 h 1129613"/>
                <a:gd name="connsiteX28" fmla="*/ 757008 w 3310950"/>
                <a:gd name="connsiteY28" fmla="*/ 1100612 h 1129613"/>
                <a:gd name="connsiteX29" fmla="*/ 884263 w 3310950"/>
                <a:gd name="connsiteY29" fmla="*/ 1085200 h 1129613"/>
                <a:gd name="connsiteX30" fmla="*/ 1038818 w 3310950"/>
                <a:gd name="connsiteY30" fmla="*/ 1034122 h 1129613"/>
                <a:gd name="connsiteX31" fmla="*/ 1106188 w 3310950"/>
                <a:gd name="connsiteY31" fmla="*/ 1014748 h 1129613"/>
                <a:gd name="connsiteX32" fmla="*/ 1264266 w 3310950"/>
                <a:gd name="connsiteY32" fmla="*/ 1022674 h 1129613"/>
                <a:gd name="connsiteX33" fmla="*/ 1429389 w 3310950"/>
                <a:gd name="connsiteY33" fmla="*/ 1035443 h 1129613"/>
                <a:gd name="connsiteX34" fmla="*/ 1930042 w 3310950"/>
                <a:gd name="connsiteY34" fmla="*/ 1079916 h 1129613"/>
                <a:gd name="connsiteX35" fmla="*/ 2379177 w 3310950"/>
                <a:gd name="connsiteY35" fmla="*/ 1103694 h 1129613"/>
                <a:gd name="connsiteX36" fmla="*/ 2606386 w 3310950"/>
                <a:gd name="connsiteY36" fmla="*/ 1102373 h 1129613"/>
                <a:gd name="connsiteX37" fmla="*/ 2720431 w 3310950"/>
                <a:gd name="connsiteY37" fmla="*/ 1097089 h 1129613"/>
                <a:gd name="connsiteX38" fmla="*/ 2775032 w 3310950"/>
                <a:gd name="connsiteY38" fmla="*/ 1093566 h 1129613"/>
                <a:gd name="connsiteX39" fmla="*/ 3310950 w 3310950"/>
                <a:gd name="connsiteY39" fmla="*/ 620344 h 1129613"/>
                <a:gd name="connsiteX0" fmla="*/ 3310950 w 3311765"/>
                <a:gd name="connsiteY0" fmla="*/ 620344 h 1129613"/>
                <a:gd name="connsiteX1" fmla="*/ 2791764 w 3311765"/>
                <a:gd name="connsiteY1" fmla="*/ 14763 h 1129613"/>
                <a:gd name="connsiteX2" fmla="*/ 2791324 w 3311765"/>
                <a:gd name="connsiteY2" fmla="*/ 14322 h 1129613"/>
                <a:gd name="connsiteX3" fmla="*/ 2689168 w 3311765"/>
                <a:gd name="connsiteY3" fmla="*/ 4195 h 1129613"/>
                <a:gd name="connsiteX4" fmla="*/ 2535053 w 3311765"/>
                <a:gd name="connsiteY4" fmla="*/ 57474 h 1129613"/>
                <a:gd name="connsiteX5" fmla="*/ 2364205 w 3311765"/>
                <a:gd name="connsiteY5" fmla="*/ 129248 h 1129613"/>
                <a:gd name="connsiteX6" fmla="*/ 1875881 w 3311765"/>
                <a:gd name="connsiteY6" fmla="*/ 299214 h 1129613"/>
                <a:gd name="connsiteX7" fmla="*/ 1344846 w 3311765"/>
                <a:gd name="connsiteY7" fmla="*/ 358218 h 1129613"/>
                <a:gd name="connsiteX8" fmla="*/ 1132168 w 3311765"/>
                <a:gd name="connsiteY8" fmla="*/ 364823 h 1129613"/>
                <a:gd name="connsiteX9" fmla="*/ 928736 w 3311765"/>
                <a:gd name="connsiteY9" fmla="*/ 300976 h 1129613"/>
                <a:gd name="connsiteX10" fmla="*/ 578675 w 3311765"/>
                <a:gd name="connsiteY10" fmla="*/ 183849 h 1129613"/>
                <a:gd name="connsiteX11" fmla="*/ 481803 w 3311765"/>
                <a:gd name="connsiteY11" fmla="*/ 227001 h 1129613"/>
                <a:gd name="connsiteX12" fmla="*/ 381848 w 3311765"/>
                <a:gd name="connsiteY12" fmla="*/ 252540 h 1129613"/>
                <a:gd name="connsiteX13" fmla="*/ 252392 w 3311765"/>
                <a:gd name="connsiteY13" fmla="*/ 276317 h 1129613"/>
                <a:gd name="connsiteX14" fmla="*/ 127339 w 3311765"/>
                <a:gd name="connsiteY14" fmla="*/ 285124 h 1129613"/>
                <a:gd name="connsiteX15" fmla="*/ 100479 w 3311765"/>
                <a:gd name="connsiteY15" fmla="*/ 306260 h 1129613"/>
                <a:gd name="connsiteX16" fmla="*/ 342659 w 3311765"/>
                <a:gd name="connsiteY16" fmla="*/ 412379 h 1129613"/>
                <a:gd name="connsiteX17" fmla="*/ 296425 w 3311765"/>
                <a:gd name="connsiteY17" fmla="*/ 453329 h 1129613"/>
                <a:gd name="connsiteX18" fmla="*/ 89030 w 3311765"/>
                <a:gd name="connsiteY18" fmla="*/ 474465 h 1129613"/>
                <a:gd name="connsiteX19" fmla="*/ 84 w 3311765"/>
                <a:gd name="connsiteY19" fmla="*/ 557247 h 1129613"/>
                <a:gd name="connsiteX20" fmla="*/ 72298 w 3311765"/>
                <a:gd name="connsiteY20" fmla="*/ 686263 h 1129613"/>
                <a:gd name="connsiteX21" fmla="*/ 133944 w 3311765"/>
                <a:gd name="connsiteY21" fmla="*/ 706078 h 1129613"/>
                <a:gd name="connsiteX22" fmla="*/ 179298 w 3311765"/>
                <a:gd name="connsiteY22" fmla="*/ 721049 h 1129613"/>
                <a:gd name="connsiteX23" fmla="*/ 190306 w 3311765"/>
                <a:gd name="connsiteY23" fmla="*/ 737341 h 1129613"/>
                <a:gd name="connsiteX24" fmla="*/ 319762 w 3311765"/>
                <a:gd name="connsiteY24" fmla="*/ 901583 h 1129613"/>
                <a:gd name="connsiteX25" fmla="*/ 409149 w 3311765"/>
                <a:gd name="connsiteY25" fmla="*/ 972476 h 1129613"/>
                <a:gd name="connsiteX26" fmla="*/ 494132 w 3311765"/>
                <a:gd name="connsiteY26" fmla="*/ 1041167 h 1129613"/>
                <a:gd name="connsiteX27" fmla="*/ 622708 w 3311765"/>
                <a:gd name="connsiteY27" fmla="*/ 1093126 h 1129613"/>
                <a:gd name="connsiteX28" fmla="*/ 757008 w 3311765"/>
                <a:gd name="connsiteY28" fmla="*/ 1100612 h 1129613"/>
                <a:gd name="connsiteX29" fmla="*/ 884263 w 3311765"/>
                <a:gd name="connsiteY29" fmla="*/ 1085200 h 1129613"/>
                <a:gd name="connsiteX30" fmla="*/ 1038818 w 3311765"/>
                <a:gd name="connsiteY30" fmla="*/ 1034122 h 1129613"/>
                <a:gd name="connsiteX31" fmla="*/ 1106188 w 3311765"/>
                <a:gd name="connsiteY31" fmla="*/ 1014748 h 1129613"/>
                <a:gd name="connsiteX32" fmla="*/ 1264266 w 3311765"/>
                <a:gd name="connsiteY32" fmla="*/ 1022674 h 1129613"/>
                <a:gd name="connsiteX33" fmla="*/ 1429389 w 3311765"/>
                <a:gd name="connsiteY33" fmla="*/ 1035443 h 1129613"/>
                <a:gd name="connsiteX34" fmla="*/ 1930042 w 3311765"/>
                <a:gd name="connsiteY34" fmla="*/ 1079916 h 1129613"/>
                <a:gd name="connsiteX35" fmla="*/ 2379177 w 3311765"/>
                <a:gd name="connsiteY35" fmla="*/ 1103694 h 1129613"/>
                <a:gd name="connsiteX36" fmla="*/ 2606386 w 3311765"/>
                <a:gd name="connsiteY36" fmla="*/ 1102373 h 1129613"/>
                <a:gd name="connsiteX37" fmla="*/ 2720431 w 3311765"/>
                <a:gd name="connsiteY37" fmla="*/ 1097089 h 1129613"/>
                <a:gd name="connsiteX38" fmla="*/ 2775032 w 3311765"/>
                <a:gd name="connsiteY38" fmla="*/ 1093566 h 1129613"/>
                <a:gd name="connsiteX39" fmla="*/ 3310950 w 3311765"/>
                <a:gd name="connsiteY39" fmla="*/ 620344 h 1129613"/>
                <a:gd name="connsiteX0" fmla="*/ 3310950 w 3311818"/>
                <a:gd name="connsiteY0" fmla="*/ 620344 h 1129613"/>
                <a:gd name="connsiteX1" fmla="*/ 2791764 w 3311818"/>
                <a:gd name="connsiteY1" fmla="*/ 14763 h 1129613"/>
                <a:gd name="connsiteX2" fmla="*/ 2791324 w 3311818"/>
                <a:gd name="connsiteY2" fmla="*/ 14322 h 1129613"/>
                <a:gd name="connsiteX3" fmla="*/ 2689168 w 3311818"/>
                <a:gd name="connsiteY3" fmla="*/ 4195 h 1129613"/>
                <a:gd name="connsiteX4" fmla="*/ 2535053 w 3311818"/>
                <a:gd name="connsiteY4" fmla="*/ 57474 h 1129613"/>
                <a:gd name="connsiteX5" fmla="*/ 2364205 w 3311818"/>
                <a:gd name="connsiteY5" fmla="*/ 129248 h 1129613"/>
                <a:gd name="connsiteX6" fmla="*/ 1875881 w 3311818"/>
                <a:gd name="connsiteY6" fmla="*/ 299214 h 1129613"/>
                <a:gd name="connsiteX7" fmla="*/ 1344846 w 3311818"/>
                <a:gd name="connsiteY7" fmla="*/ 358218 h 1129613"/>
                <a:gd name="connsiteX8" fmla="*/ 1132168 w 3311818"/>
                <a:gd name="connsiteY8" fmla="*/ 364823 h 1129613"/>
                <a:gd name="connsiteX9" fmla="*/ 928736 w 3311818"/>
                <a:gd name="connsiteY9" fmla="*/ 300976 h 1129613"/>
                <a:gd name="connsiteX10" fmla="*/ 578675 w 3311818"/>
                <a:gd name="connsiteY10" fmla="*/ 183849 h 1129613"/>
                <a:gd name="connsiteX11" fmla="*/ 481803 w 3311818"/>
                <a:gd name="connsiteY11" fmla="*/ 227001 h 1129613"/>
                <a:gd name="connsiteX12" fmla="*/ 381848 w 3311818"/>
                <a:gd name="connsiteY12" fmla="*/ 252540 h 1129613"/>
                <a:gd name="connsiteX13" fmla="*/ 252392 w 3311818"/>
                <a:gd name="connsiteY13" fmla="*/ 276317 h 1129613"/>
                <a:gd name="connsiteX14" fmla="*/ 127339 w 3311818"/>
                <a:gd name="connsiteY14" fmla="*/ 285124 h 1129613"/>
                <a:gd name="connsiteX15" fmla="*/ 100479 w 3311818"/>
                <a:gd name="connsiteY15" fmla="*/ 306260 h 1129613"/>
                <a:gd name="connsiteX16" fmla="*/ 342659 w 3311818"/>
                <a:gd name="connsiteY16" fmla="*/ 412379 h 1129613"/>
                <a:gd name="connsiteX17" fmla="*/ 296425 w 3311818"/>
                <a:gd name="connsiteY17" fmla="*/ 453329 h 1129613"/>
                <a:gd name="connsiteX18" fmla="*/ 89030 w 3311818"/>
                <a:gd name="connsiteY18" fmla="*/ 474465 h 1129613"/>
                <a:gd name="connsiteX19" fmla="*/ 84 w 3311818"/>
                <a:gd name="connsiteY19" fmla="*/ 557247 h 1129613"/>
                <a:gd name="connsiteX20" fmla="*/ 72298 w 3311818"/>
                <a:gd name="connsiteY20" fmla="*/ 686263 h 1129613"/>
                <a:gd name="connsiteX21" fmla="*/ 133944 w 3311818"/>
                <a:gd name="connsiteY21" fmla="*/ 706078 h 1129613"/>
                <a:gd name="connsiteX22" fmla="*/ 179298 w 3311818"/>
                <a:gd name="connsiteY22" fmla="*/ 721049 h 1129613"/>
                <a:gd name="connsiteX23" fmla="*/ 190306 w 3311818"/>
                <a:gd name="connsiteY23" fmla="*/ 737341 h 1129613"/>
                <a:gd name="connsiteX24" fmla="*/ 319762 w 3311818"/>
                <a:gd name="connsiteY24" fmla="*/ 901583 h 1129613"/>
                <a:gd name="connsiteX25" fmla="*/ 409149 w 3311818"/>
                <a:gd name="connsiteY25" fmla="*/ 972476 h 1129613"/>
                <a:gd name="connsiteX26" fmla="*/ 494132 w 3311818"/>
                <a:gd name="connsiteY26" fmla="*/ 1041167 h 1129613"/>
                <a:gd name="connsiteX27" fmla="*/ 622708 w 3311818"/>
                <a:gd name="connsiteY27" fmla="*/ 1093126 h 1129613"/>
                <a:gd name="connsiteX28" fmla="*/ 757008 w 3311818"/>
                <a:gd name="connsiteY28" fmla="*/ 1100612 h 1129613"/>
                <a:gd name="connsiteX29" fmla="*/ 884263 w 3311818"/>
                <a:gd name="connsiteY29" fmla="*/ 1085200 h 1129613"/>
                <a:gd name="connsiteX30" fmla="*/ 1038818 w 3311818"/>
                <a:gd name="connsiteY30" fmla="*/ 1034122 h 1129613"/>
                <a:gd name="connsiteX31" fmla="*/ 1106188 w 3311818"/>
                <a:gd name="connsiteY31" fmla="*/ 1014748 h 1129613"/>
                <a:gd name="connsiteX32" fmla="*/ 1264266 w 3311818"/>
                <a:gd name="connsiteY32" fmla="*/ 1022674 h 1129613"/>
                <a:gd name="connsiteX33" fmla="*/ 1429389 w 3311818"/>
                <a:gd name="connsiteY33" fmla="*/ 1035443 h 1129613"/>
                <a:gd name="connsiteX34" fmla="*/ 1930042 w 3311818"/>
                <a:gd name="connsiteY34" fmla="*/ 1079916 h 1129613"/>
                <a:gd name="connsiteX35" fmla="*/ 2379177 w 3311818"/>
                <a:gd name="connsiteY35" fmla="*/ 1103694 h 1129613"/>
                <a:gd name="connsiteX36" fmla="*/ 2606386 w 3311818"/>
                <a:gd name="connsiteY36" fmla="*/ 1102373 h 1129613"/>
                <a:gd name="connsiteX37" fmla="*/ 2720431 w 3311818"/>
                <a:gd name="connsiteY37" fmla="*/ 1097089 h 1129613"/>
                <a:gd name="connsiteX38" fmla="*/ 2775032 w 3311818"/>
                <a:gd name="connsiteY38" fmla="*/ 1093566 h 1129613"/>
                <a:gd name="connsiteX39" fmla="*/ 3310950 w 3311818"/>
                <a:gd name="connsiteY39" fmla="*/ 620344 h 1129613"/>
                <a:gd name="connsiteX0" fmla="*/ 3310950 w 3311818"/>
                <a:gd name="connsiteY0" fmla="*/ 620344 h 1129613"/>
                <a:gd name="connsiteX1" fmla="*/ 2791764 w 3311818"/>
                <a:gd name="connsiteY1" fmla="*/ 14763 h 1129613"/>
                <a:gd name="connsiteX2" fmla="*/ 2791324 w 3311818"/>
                <a:gd name="connsiteY2" fmla="*/ 14322 h 1129613"/>
                <a:gd name="connsiteX3" fmla="*/ 2689168 w 3311818"/>
                <a:gd name="connsiteY3" fmla="*/ 4195 h 1129613"/>
                <a:gd name="connsiteX4" fmla="*/ 2535053 w 3311818"/>
                <a:gd name="connsiteY4" fmla="*/ 57474 h 1129613"/>
                <a:gd name="connsiteX5" fmla="*/ 2364205 w 3311818"/>
                <a:gd name="connsiteY5" fmla="*/ 129248 h 1129613"/>
                <a:gd name="connsiteX6" fmla="*/ 1875881 w 3311818"/>
                <a:gd name="connsiteY6" fmla="*/ 299214 h 1129613"/>
                <a:gd name="connsiteX7" fmla="*/ 1344846 w 3311818"/>
                <a:gd name="connsiteY7" fmla="*/ 358218 h 1129613"/>
                <a:gd name="connsiteX8" fmla="*/ 1132168 w 3311818"/>
                <a:gd name="connsiteY8" fmla="*/ 364823 h 1129613"/>
                <a:gd name="connsiteX9" fmla="*/ 928736 w 3311818"/>
                <a:gd name="connsiteY9" fmla="*/ 300976 h 1129613"/>
                <a:gd name="connsiteX10" fmla="*/ 578675 w 3311818"/>
                <a:gd name="connsiteY10" fmla="*/ 183849 h 1129613"/>
                <a:gd name="connsiteX11" fmla="*/ 481803 w 3311818"/>
                <a:gd name="connsiteY11" fmla="*/ 227001 h 1129613"/>
                <a:gd name="connsiteX12" fmla="*/ 381848 w 3311818"/>
                <a:gd name="connsiteY12" fmla="*/ 252540 h 1129613"/>
                <a:gd name="connsiteX13" fmla="*/ 252392 w 3311818"/>
                <a:gd name="connsiteY13" fmla="*/ 276317 h 1129613"/>
                <a:gd name="connsiteX14" fmla="*/ 127339 w 3311818"/>
                <a:gd name="connsiteY14" fmla="*/ 285124 h 1129613"/>
                <a:gd name="connsiteX15" fmla="*/ 100479 w 3311818"/>
                <a:gd name="connsiteY15" fmla="*/ 306260 h 1129613"/>
                <a:gd name="connsiteX16" fmla="*/ 342659 w 3311818"/>
                <a:gd name="connsiteY16" fmla="*/ 412379 h 1129613"/>
                <a:gd name="connsiteX17" fmla="*/ 296425 w 3311818"/>
                <a:gd name="connsiteY17" fmla="*/ 453329 h 1129613"/>
                <a:gd name="connsiteX18" fmla="*/ 89030 w 3311818"/>
                <a:gd name="connsiteY18" fmla="*/ 474465 h 1129613"/>
                <a:gd name="connsiteX19" fmla="*/ 84 w 3311818"/>
                <a:gd name="connsiteY19" fmla="*/ 557247 h 1129613"/>
                <a:gd name="connsiteX20" fmla="*/ 72298 w 3311818"/>
                <a:gd name="connsiteY20" fmla="*/ 686263 h 1129613"/>
                <a:gd name="connsiteX21" fmla="*/ 133944 w 3311818"/>
                <a:gd name="connsiteY21" fmla="*/ 706078 h 1129613"/>
                <a:gd name="connsiteX22" fmla="*/ 179298 w 3311818"/>
                <a:gd name="connsiteY22" fmla="*/ 721049 h 1129613"/>
                <a:gd name="connsiteX23" fmla="*/ 190306 w 3311818"/>
                <a:gd name="connsiteY23" fmla="*/ 737341 h 1129613"/>
                <a:gd name="connsiteX24" fmla="*/ 319762 w 3311818"/>
                <a:gd name="connsiteY24" fmla="*/ 901583 h 1129613"/>
                <a:gd name="connsiteX25" fmla="*/ 409149 w 3311818"/>
                <a:gd name="connsiteY25" fmla="*/ 972476 h 1129613"/>
                <a:gd name="connsiteX26" fmla="*/ 494132 w 3311818"/>
                <a:gd name="connsiteY26" fmla="*/ 1041167 h 1129613"/>
                <a:gd name="connsiteX27" fmla="*/ 622708 w 3311818"/>
                <a:gd name="connsiteY27" fmla="*/ 1093126 h 1129613"/>
                <a:gd name="connsiteX28" fmla="*/ 757008 w 3311818"/>
                <a:gd name="connsiteY28" fmla="*/ 1100612 h 1129613"/>
                <a:gd name="connsiteX29" fmla="*/ 884263 w 3311818"/>
                <a:gd name="connsiteY29" fmla="*/ 1085200 h 1129613"/>
                <a:gd name="connsiteX30" fmla="*/ 1038818 w 3311818"/>
                <a:gd name="connsiteY30" fmla="*/ 1034122 h 1129613"/>
                <a:gd name="connsiteX31" fmla="*/ 1106188 w 3311818"/>
                <a:gd name="connsiteY31" fmla="*/ 1014748 h 1129613"/>
                <a:gd name="connsiteX32" fmla="*/ 1264266 w 3311818"/>
                <a:gd name="connsiteY32" fmla="*/ 1022674 h 1129613"/>
                <a:gd name="connsiteX33" fmla="*/ 1429389 w 3311818"/>
                <a:gd name="connsiteY33" fmla="*/ 1035443 h 1129613"/>
                <a:gd name="connsiteX34" fmla="*/ 1930042 w 3311818"/>
                <a:gd name="connsiteY34" fmla="*/ 1079916 h 1129613"/>
                <a:gd name="connsiteX35" fmla="*/ 2379177 w 3311818"/>
                <a:gd name="connsiteY35" fmla="*/ 1103694 h 1129613"/>
                <a:gd name="connsiteX36" fmla="*/ 2606386 w 3311818"/>
                <a:gd name="connsiteY36" fmla="*/ 1102373 h 1129613"/>
                <a:gd name="connsiteX37" fmla="*/ 2720431 w 3311818"/>
                <a:gd name="connsiteY37" fmla="*/ 1097089 h 1129613"/>
                <a:gd name="connsiteX38" fmla="*/ 2775032 w 3311818"/>
                <a:gd name="connsiteY38" fmla="*/ 1093566 h 1129613"/>
                <a:gd name="connsiteX39" fmla="*/ 3310950 w 3311818"/>
                <a:gd name="connsiteY39" fmla="*/ 620344 h 1129613"/>
                <a:gd name="connsiteX0" fmla="*/ 3310950 w 3311818"/>
                <a:gd name="connsiteY0" fmla="*/ 660865 h 1170134"/>
                <a:gd name="connsiteX1" fmla="*/ 2791764 w 3311818"/>
                <a:gd name="connsiteY1" fmla="*/ 55284 h 1170134"/>
                <a:gd name="connsiteX2" fmla="*/ 2817701 w 3311818"/>
                <a:gd name="connsiteY2" fmla="*/ 19673 h 1170134"/>
                <a:gd name="connsiteX3" fmla="*/ 2689168 w 3311818"/>
                <a:gd name="connsiteY3" fmla="*/ 44716 h 1170134"/>
                <a:gd name="connsiteX4" fmla="*/ 2535053 w 3311818"/>
                <a:gd name="connsiteY4" fmla="*/ 97995 h 1170134"/>
                <a:gd name="connsiteX5" fmla="*/ 2364205 w 3311818"/>
                <a:gd name="connsiteY5" fmla="*/ 169769 h 1170134"/>
                <a:gd name="connsiteX6" fmla="*/ 1875881 w 3311818"/>
                <a:gd name="connsiteY6" fmla="*/ 339735 h 1170134"/>
                <a:gd name="connsiteX7" fmla="*/ 1344846 w 3311818"/>
                <a:gd name="connsiteY7" fmla="*/ 398739 h 1170134"/>
                <a:gd name="connsiteX8" fmla="*/ 1132168 w 3311818"/>
                <a:gd name="connsiteY8" fmla="*/ 405344 h 1170134"/>
                <a:gd name="connsiteX9" fmla="*/ 928736 w 3311818"/>
                <a:gd name="connsiteY9" fmla="*/ 341497 h 1170134"/>
                <a:gd name="connsiteX10" fmla="*/ 578675 w 3311818"/>
                <a:gd name="connsiteY10" fmla="*/ 224370 h 1170134"/>
                <a:gd name="connsiteX11" fmla="*/ 481803 w 3311818"/>
                <a:gd name="connsiteY11" fmla="*/ 267522 h 1170134"/>
                <a:gd name="connsiteX12" fmla="*/ 381848 w 3311818"/>
                <a:gd name="connsiteY12" fmla="*/ 293061 h 1170134"/>
                <a:gd name="connsiteX13" fmla="*/ 252392 w 3311818"/>
                <a:gd name="connsiteY13" fmla="*/ 316838 h 1170134"/>
                <a:gd name="connsiteX14" fmla="*/ 127339 w 3311818"/>
                <a:gd name="connsiteY14" fmla="*/ 325645 h 1170134"/>
                <a:gd name="connsiteX15" fmla="*/ 100479 w 3311818"/>
                <a:gd name="connsiteY15" fmla="*/ 346781 h 1170134"/>
                <a:gd name="connsiteX16" fmla="*/ 342659 w 3311818"/>
                <a:gd name="connsiteY16" fmla="*/ 452900 h 1170134"/>
                <a:gd name="connsiteX17" fmla="*/ 296425 w 3311818"/>
                <a:gd name="connsiteY17" fmla="*/ 493850 h 1170134"/>
                <a:gd name="connsiteX18" fmla="*/ 89030 w 3311818"/>
                <a:gd name="connsiteY18" fmla="*/ 514986 h 1170134"/>
                <a:gd name="connsiteX19" fmla="*/ 84 w 3311818"/>
                <a:gd name="connsiteY19" fmla="*/ 597768 h 1170134"/>
                <a:gd name="connsiteX20" fmla="*/ 72298 w 3311818"/>
                <a:gd name="connsiteY20" fmla="*/ 726784 h 1170134"/>
                <a:gd name="connsiteX21" fmla="*/ 133944 w 3311818"/>
                <a:gd name="connsiteY21" fmla="*/ 746599 h 1170134"/>
                <a:gd name="connsiteX22" fmla="*/ 179298 w 3311818"/>
                <a:gd name="connsiteY22" fmla="*/ 761570 h 1170134"/>
                <a:gd name="connsiteX23" fmla="*/ 190306 w 3311818"/>
                <a:gd name="connsiteY23" fmla="*/ 777862 h 1170134"/>
                <a:gd name="connsiteX24" fmla="*/ 319762 w 3311818"/>
                <a:gd name="connsiteY24" fmla="*/ 942104 h 1170134"/>
                <a:gd name="connsiteX25" fmla="*/ 409149 w 3311818"/>
                <a:gd name="connsiteY25" fmla="*/ 1012997 h 1170134"/>
                <a:gd name="connsiteX26" fmla="*/ 494132 w 3311818"/>
                <a:gd name="connsiteY26" fmla="*/ 1081688 h 1170134"/>
                <a:gd name="connsiteX27" fmla="*/ 622708 w 3311818"/>
                <a:gd name="connsiteY27" fmla="*/ 1133647 h 1170134"/>
                <a:gd name="connsiteX28" fmla="*/ 757008 w 3311818"/>
                <a:gd name="connsiteY28" fmla="*/ 1141133 h 1170134"/>
                <a:gd name="connsiteX29" fmla="*/ 884263 w 3311818"/>
                <a:gd name="connsiteY29" fmla="*/ 1125721 h 1170134"/>
                <a:gd name="connsiteX30" fmla="*/ 1038818 w 3311818"/>
                <a:gd name="connsiteY30" fmla="*/ 1074643 h 1170134"/>
                <a:gd name="connsiteX31" fmla="*/ 1106188 w 3311818"/>
                <a:gd name="connsiteY31" fmla="*/ 1055269 h 1170134"/>
                <a:gd name="connsiteX32" fmla="*/ 1264266 w 3311818"/>
                <a:gd name="connsiteY32" fmla="*/ 1063195 h 1170134"/>
                <a:gd name="connsiteX33" fmla="*/ 1429389 w 3311818"/>
                <a:gd name="connsiteY33" fmla="*/ 1075964 h 1170134"/>
                <a:gd name="connsiteX34" fmla="*/ 1930042 w 3311818"/>
                <a:gd name="connsiteY34" fmla="*/ 1120437 h 1170134"/>
                <a:gd name="connsiteX35" fmla="*/ 2379177 w 3311818"/>
                <a:gd name="connsiteY35" fmla="*/ 1144215 h 1170134"/>
                <a:gd name="connsiteX36" fmla="*/ 2606386 w 3311818"/>
                <a:gd name="connsiteY36" fmla="*/ 1142894 h 1170134"/>
                <a:gd name="connsiteX37" fmla="*/ 2720431 w 3311818"/>
                <a:gd name="connsiteY37" fmla="*/ 1137610 h 1170134"/>
                <a:gd name="connsiteX38" fmla="*/ 2775032 w 3311818"/>
                <a:gd name="connsiteY38" fmla="*/ 1134087 h 1170134"/>
                <a:gd name="connsiteX39" fmla="*/ 3310950 w 3311818"/>
                <a:gd name="connsiteY39" fmla="*/ 660865 h 1170134"/>
                <a:gd name="connsiteX0" fmla="*/ 3310950 w 3311818"/>
                <a:gd name="connsiteY0" fmla="*/ 655935 h 1165204"/>
                <a:gd name="connsiteX1" fmla="*/ 2791764 w 3311818"/>
                <a:gd name="connsiteY1" fmla="*/ 50354 h 1165204"/>
                <a:gd name="connsiteX2" fmla="*/ 2689168 w 3311818"/>
                <a:gd name="connsiteY2" fmla="*/ 39786 h 1165204"/>
                <a:gd name="connsiteX3" fmla="*/ 2535053 w 3311818"/>
                <a:gd name="connsiteY3" fmla="*/ 93065 h 1165204"/>
                <a:gd name="connsiteX4" fmla="*/ 2364205 w 3311818"/>
                <a:gd name="connsiteY4" fmla="*/ 164839 h 1165204"/>
                <a:gd name="connsiteX5" fmla="*/ 1875881 w 3311818"/>
                <a:gd name="connsiteY5" fmla="*/ 334805 h 1165204"/>
                <a:gd name="connsiteX6" fmla="*/ 1344846 w 3311818"/>
                <a:gd name="connsiteY6" fmla="*/ 393809 h 1165204"/>
                <a:gd name="connsiteX7" fmla="*/ 1132168 w 3311818"/>
                <a:gd name="connsiteY7" fmla="*/ 400414 h 1165204"/>
                <a:gd name="connsiteX8" fmla="*/ 928736 w 3311818"/>
                <a:gd name="connsiteY8" fmla="*/ 336567 h 1165204"/>
                <a:gd name="connsiteX9" fmla="*/ 578675 w 3311818"/>
                <a:gd name="connsiteY9" fmla="*/ 219440 h 1165204"/>
                <a:gd name="connsiteX10" fmla="*/ 481803 w 3311818"/>
                <a:gd name="connsiteY10" fmla="*/ 262592 h 1165204"/>
                <a:gd name="connsiteX11" fmla="*/ 381848 w 3311818"/>
                <a:gd name="connsiteY11" fmla="*/ 288131 h 1165204"/>
                <a:gd name="connsiteX12" fmla="*/ 252392 w 3311818"/>
                <a:gd name="connsiteY12" fmla="*/ 311908 h 1165204"/>
                <a:gd name="connsiteX13" fmla="*/ 127339 w 3311818"/>
                <a:gd name="connsiteY13" fmla="*/ 320715 h 1165204"/>
                <a:gd name="connsiteX14" fmla="*/ 100479 w 3311818"/>
                <a:gd name="connsiteY14" fmla="*/ 341851 h 1165204"/>
                <a:gd name="connsiteX15" fmla="*/ 342659 w 3311818"/>
                <a:gd name="connsiteY15" fmla="*/ 447970 h 1165204"/>
                <a:gd name="connsiteX16" fmla="*/ 296425 w 3311818"/>
                <a:gd name="connsiteY16" fmla="*/ 488920 h 1165204"/>
                <a:gd name="connsiteX17" fmla="*/ 89030 w 3311818"/>
                <a:gd name="connsiteY17" fmla="*/ 510056 h 1165204"/>
                <a:gd name="connsiteX18" fmla="*/ 84 w 3311818"/>
                <a:gd name="connsiteY18" fmla="*/ 592838 h 1165204"/>
                <a:gd name="connsiteX19" fmla="*/ 72298 w 3311818"/>
                <a:gd name="connsiteY19" fmla="*/ 721854 h 1165204"/>
                <a:gd name="connsiteX20" fmla="*/ 133944 w 3311818"/>
                <a:gd name="connsiteY20" fmla="*/ 741669 h 1165204"/>
                <a:gd name="connsiteX21" fmla="*/ 179298 w 3311818"/>
                <a:gd name="connsiteY21" fmla="*/ 756640 h 1165204"/>
                <a:gd name="connsiteX22" fmla="*/ 190306 w 3311818"/>
                <a:gd name="connsiteY22" fmla="*/ 772932 h 1165204"/>
                <a:gd name="connsiteX23" fmla="*/ 319762 w 3311818"/>
                <a:gd name="connsiteY23" fmla="*/ 937174 h 1165204"/>
                <a:gd name="connsiteX24" fmla="*/ 409149 w 3311818"/>
                <a:gd name="connsiteY24" fmla="*/ 1008067 h 1165204"/>
                <a:gd name="connsiteX25" fmla="*/ 494132 w 3311818"/>
                <a:gd name="connsiteY25" fmla="*/ 1076758 h 1165204"/>
                <a:gd name="connsiteX26" fmla="*/ 622708 w 3311818"/>
                <a:gd name="connsiteY26" fmla="*/ 1128717 h 1165204"/>
                <a:gd name="connsiteX27" fmla="*/ 757008 w 3311818"/>
                <a:gd name="connsiteY27" fmla="*/ 1136203 h 1165204"/>
                <a:gd name="connsiteX28" fmla="*/ 884263 w 3311818"/>
                <a:gd name="connsiteY28" fmla="*/ 1120791 h 1165204"/>
                <a:gd name="connsiteX29" fmla="*/ 1038818 w 3311818"/>
                <a:gd name="connsiteY29" fmla="*/ 1069713 h 1165204"/>
                <a:gd name="connsiteX30" fmla="*/ 1106188 w 3311818"/>
                <a:gd name="connsiteY30" fmla="*/ 1050339 h 1165204"/>
                <a:gd name="connsiteX31" fmla="*/ 1264266 w 3311818"/>
                <a:gd name="connsiteY31" fmla="*/ 1058265 h 1165204"/>
                <a:gd name="connsiteX32" fmla="*/ 1429389 w 3311818"/>
                <a:gd name="connsiteY32" fmla="*/ 1071034 h 1165204"/>
                <a:gd name="connsiteX33" fmla="*/ 1930042 w 3311818"/>
                <a:gd name="connsiteY33" fmla="*/ 1115507 h 1165204"/>
                <a:gd name="connsiteX34" fmla="*/ 2379177 w 3311818"/>
                <a:gd name="connsiteY34" fmla="*/ 1139285 h 1165204"/>
                <a:gd name="connsiteX35" fmla="*/ 2606386 w 3311818"/>
                <a:gd name="connsiteY35" fmla="*/ 1137964 h 1165204"/>
                <a:gd name="connsiteX36" fmla="*/ 2720431 w 3311818"/>
                <a:gd name="connsiteY36" fmla="*/ 1132680 h 1165204"/>
                <a:gd name="connsiteX37" fmla="*/ 2775032 w 3311818"/>
                <a:gd name="connsiteY37" fmla="*/ 1129157 h 1165204"/>
                <a:gd name="connsiteX38" fmla="*/ 3310950 w 3311818"/>
                <a:gd name="connsiteY38" fmla="*/ 655935 h 1165204"/>
                <a:gd name="connsiteX0" fmla="*/ 3310950 w 3311818"/>
                <a:gd name="connsiteY0" fmla="*/ 676128 h 1185397"/>
                <a:gd name="connsiteX1" fmla="*/ 2844518 w 3311818"/>
                <a:gd name="connsiteY1" fmla="*/ 44170 h 1185397"/>
                <a:gd name="connsiteX2" fmla="*/ 2689168 w 3311818"/>
                <a:gd name="connsiteY2" fmla="*/ 59979 h 1185397"/>
                <a:gd name="connsiteX3" fmla="*/ 2535053 w 3311818"/>
                <a:gd name="connsiteY3" fmla="*/ 113258 h 1185397"/>
                <a:gd name="connsiteX4" fmla="*/ 2364205 w 3311818"/>
                <a:gd name="connsiteY4" fmla="*/ 185032 h 1185397"/>
                <a:gd name="connsiteX5" fmla="*/ 1875881 w 3311818"/>
                <a:gd name="connsiteY5" fmla="*/ 354998 h 1185397"/>
                <a:gd name="connsiteX6" fmla="*/ 1344846 w 3311818"/>
                <a:gd name="connsiteY6" fmla="*/ 414002 h 1185397"/>
                <a:gd name="connsiteX7" fmla="*/ 1132168 w 3311818"/>
                <a:gd name="connsiteY7" fmla="*/ 420607 h 1185397"/>
                <a:gd name="connsiteX8" fmla="*/ 928736 w 3311818"/>
                <a:gd name="connsiteY8" fmla="*/ 356760 h 1185397"/>
                <a:gd name="connsiteX9" fmla="*/ 578675 w 3311818"/>
                <a:gd name="connsiteY9" fmla="*/ 239633 h 1185397"/>
                <a:gd name="connsiteX10" fmla="*/ 481803 w 3311818"/>
                <a:gd name="connsiteY10" fmla="*/ 282785 h 1185397"/>
                <a:gd name="connsiteX11" fmla="*/ 381848 w 3311818"/>
                <a:gd name="connsiteY11" fmla="*/ 308324 h 1185397"/>
                <a:gd name="connsiteX12" fmla="*/ 252392 w 3311818"/>
                <a:gd name="connsiteY12" fmla="*/ 332101 h 1185397"/>
                <a:gd name="connsiteX13" fmla="*/ 127339 w 3311818"/>
                <a:gd name="connsiteY13" fmla="*/ 340908 h 1185397"/>
                <a:gd name="connsiteX14" fmla="*/ 100479 w 3311818"/>
                <a:gd name="connsiteY14" fmla="*/ 362044 h 1185397"/>
                <a:gd name="connsiteX15" fmla="*/ 342659 w 3311818"/>
                <a:gd name="connsiteY15" fmla="*/ 468163 h 1185397"/>
                <a:gd name="connsiteX16" fmla="*/ 296425 w 3311818"/>
                <a:gd name="connsiteY16" fmla="*/ 509113 h 1185397"/>
                <a:gd name="connsiteX17" fmla="*/ 89030 w 3311818"/>
                <a:gd name="connsiteY17" fmla="*/ 530249 h 1185397"/>
                <a:gd name="connsiteX18" fmla="*/ 84 w 3311818"/>
                <a:gd name="connsiteY18" fmla="*/ 613031 h 1185397"/>
                <a:gd name="connsiteX19" fmla="*/ 72298 w 3311818"/>
                <a:gd name="connsiteY19" fmla="*/ 742047 h 1185397"/>
                <a:gd name="connsiteX20" fmla="*/ 133944 w 3311818"/>
                <a:gd name="connsiteY20" fmla="*/ 761862 h 1185397"/>
                <a:gd name="connsiteX21" fmla="*/ 179298 w 3311818"/>
                <a:gd name="connsiteY21" fmla="*/ 776833 h 1185397"/>
                <a:gd name="connsiteX22" fmla="*/ 190306 w 3311818"/>
                <a:gd name="connsiteY22" fmla="*/ 793125 h 1185397"/>
                <a:gd name="connsiteX23" fmla="*/ 319762 w 3311818"/>
                <a:gd name="connsiteY23" fmla="*/ 957367 h 1185397"/>
                <a:gd name="connsiteX24" fmla="*/ 409149 w 3311818"/>
                <a:gd name="connsiteY24" fmla="*/ 1028260 h 1185397"/>
                <a:gd name="connsiteX25" fmla="*/ 494132 w 3311818"/>
                <a:gd name="connsiteY25" fmla="*/ 1096951 h 1185397"/>
                <a:gd name="connsiteX26" fmla="*/ 622708 w 3311818"/>
                <a:gd name="connsiteY26" fmla="*/ 1148910 h 1185397"/>
                <a:gd name="connsiteX27" fmla="*/ 757008 w 3311818"/>
                <a:gd name="connsiteY27" fmla="*/ 1156396 h 1185397"/>
                <a:gd name="connsiteX28" fmla="*/ 884263 w 3311818"/>
                <a:gd name="connsiteY28" fmla="*/ 1140984 h 1185397"/>
                <a:gd name="connsiteX29" fmla="*/ 1038818 w 3311818"/>
                <a:gd name="connsiteY29" fmla="*/ 1089906 h 1185397"/>
                <a:gd name="connsiteX30" fmla="*/ 1106188 w 3311818"/>
                <a:gd name="connsiteY30" fmla="*/ 1070532 h 1185397"/>
                <a:gd name="connsiteX31" fmla="*/ 1264266 w 3311818"/>
                <a:gd name="connsiteY31" fmla="*/ 1078458 h 1185397"/>
                <a:gd name="connsiteX32" fmla="*/ 1429389 w 3311818"/>
                <a:gd name="connsiteY32" fmla="*/ 1091227 h 1185397"/>
                <a:gd name="connsiteX33" fmla="*/ 1930042 w 3311818"/>
                <a:gd name="connsiteY33" fmla="*/ 1135700 h 1185397"/>
                <a:gd name="connsiteX34" fmla="*/ 2379177 w 3311818"/>
                <a:gd name="connsiteY34" fmla="*/ 1159478 h 1185397"/>
                <a:gd name="connsiteX35" fmla="*/ 2606386 w 3311818"/>
                <a:gd name="connsiteY35" fmla="*/ 1158157 h 1185397"/>
                <a:gd name="connsiteX36" fmla="*/ 2720431 w 3311818"/>
                <a:gd name="connsiteY36" fmla="*/ 1152873 h 1185397"/>
                <a:gd name="connsiteX37" fmla="*/ 2775032 w 3311818"/>
                <a:gd name="connsiteY37" fmla="*/ 1149350 h 1185397"/>
                <a:gd name="connsiteX38" fmla="*/ 3310950 w 3311818"/>
                <a:gd name="connsiteY38" fmla="*/ 676128 h 1185397"/>
                <a:gd name="connsiteX0" fmla="*/ 3310950 w 3311968"/>
                <a:gd name="connsiteY0" fmla="*/ 676128 h 1185262"/>
                <a:gd name="connsiteX1" fmla="*/ 2844518 w 3311968"/>
                <a:gd name="connsiteY1" fmla="*/ 44170 h 1185262"/>
                <a:gd name="connsiteX2" fmla="*/ 2689168 w 3311968"/>
                <a:gd name="connsiteY2" fmla="*/ 59979 h 1185262"/>
                <a:gd name="connsiteX3" fmla="*/ 2535053 w 3311968"/>
                <a:gd name="connsiteY3" fmla="*/ 113258 h 1185262"/>
                <a:gd name="connsiteX4" fmla="*/ 2364205 w 3311968"/>
                <a:gd name="connsiteY4" fmla="*/ 185032 h 1185262"/>
                <a:gd name="connsiteX5" fmla="*/ 1875881 w 3311968"/>
                <a:gd name="connsiteY5" fmla="*/ 354998 h 1185262"/>
                <a:gd name="connsiteX6" fmla="*/ 1344846 w 3311968"/>
                <a:gd name="connsiteY6" fmla="*/ 414002 h 1185262"/>
                <a:gd name="connsiteX7" fmla="*/ 1132168 w 3311968"/>
                <a:gd name="connsiteY7" fmla="*/ 420607 h 1185262"/>
                <a:gd name="connsiteX8" fmla="*/ 928736 w 3311968"/>
                <a:gd name="connsiteY8" fmla="*/ 356760 h 1185262"/>
                <a:gd name="connsiteX9" fmla="*/ 578675 w 3311968"/>
                <a:gd name="connsiteY9" fmla="*/ 239633 h 1185262"/>
                <a:gd name="connsiteX10" fmla="*/ 481803 w 3311968"/>
                <a:gd name="connsiteY10" fmla="*/ 282785 h 1185262"/>
                <a:gd name="connsiteX11" fmla="*/ 381848 w 3311968"/>
                <a:gd name="connsiteY11" fmla="*/ 308324 h 1185262"/>
                <a:gd name="connsiteX12" fmla="*/ 252392 w 3311968"/>
                <a:gd name="connsiteY12" fmla="*/ 332101 h 1185262"/>
                <a:gd name="connsiteX13" fmla="*/ 127339 w 3311968"/>
                <a:gd name="connsiteY13" fmla="*/ 340908 h 1185262"/>
                <a:gd name="connsiteX14" fmla="*/ 100479 w 3311968"/>
                <a:gd name="connsiteY14" fmla="*/ 362044 h 1185262"/>
                <a:gd name="connsiteX15" fmla="*/ 342659 w 3311968"/>
                <a:gd name="connsiteY15" fmla="*/ 468163 h 1185262"/>
                <a:gd name="connsiteX16" fmla="*/ 296425 w 3311968"/>
                <a:gd name="connsiteY16" fmla="*/ 509113 h 1185262"/>
                <a:gd name="connsiteX17" fmla="*/ 89030 w 3311968"/>
                <a:gd name="connsiteY17" fmla="*/ 530249 h 1185262"/>
                <a:gd name="connsiteX18" fmla="*/ 84 w 3311968"/>
                <a:gd name="connsiteY18" fmla="*/ 613031 h 1185262"/>
                <a:gd name="connsiteX19" fmla="*/ 72298 w 3311968"/>
                <a:gd name="connsiteY19" fmla="*/ 742047 h 1185262"/>
                <a:gd name="connsiteX20" fmla="*/ 133944 w 3311968"/>
                <a:gd name="connsiteY20" fmla="*/ 761862 h 1185262"/>
                <a:gd name="connsiteX21" fmla="*/ 179298 w 3311968"/>
                <a:gd name="connsiteY21" fmla="*/ 776833 h 1185262"/>
                <a:gd name="connsiteX22" fmla="*/ 190306 w 3311968"/>
                <a:gd name="connsiteY22" fmla="*/ 793125 h 1185262"/>
                <a:gd name="connsiteX23" fmla="*/ 319762 w 3311968"/>
                <a:gd name="connsiteY23" fmla="*/ 957367 h 1185262"/>
                <a:gd name="connsiteX24" fmla="*/ 409149 w 3311968"/>
                <a:gd name="connsiteY24" fmla="*/ 1028260 h 1185262"/>
                <a:gd name="connsiteX25" fmla="*/ 494132 w 3311968"/>
                <a:gd name="connsiteY25" fmla="*/ 1096951 h 1185262"/>
                <a:gd name="connsiteX26" fmla="*/ 622708 w 3311968"/>
                <a:gd name="connsiteY26" fmla="*/ 1148910 h 1185262"/>
                <a:gd name="connsiteX27" fmla="*/ 757008 w 3311968"/>
                <a:gd name="connsiteY27" fmla="*/ 1156396 h 1185262"/>
                <a:gd name="connsiteX28" fmla="*/ 884263 w 3311968"/>
                <a:gd name="connsiteY28" fmla="*/ 1140984 h 1185262"/>
                <a:gd name="connsiteX29" fmla="*/ 1038818 w 3311968"/>
                <a:gd name="connsiteY29" fmla="*/ 1089906 h 1185262"/>
                <a:gd name="connsiteX30" fmla="*/ 1106188 w 3311968"/>
                <a:gd name="connsiteY30" fmla="*/ 1070532 h 1185262"/>
                <a:gd name="connsiteX31" fmla="*/ 1264266 w 3311968"/>
                <a:gd name="connsiteY31" fmla="*/ 1078458 h 1185262"/>
                <a:gd name="connsiteX32" fmla="*/ 1429389 w 3311968"/>
                <a:gd name="connsiteY32" fmla="*/ 1091227 h 1185262"/>
                <a:gd name="connsiteX33" fmla="*/ 1930042 w 3311968"/>
                <a:gd name="connsiteY33" fmla="*/ 1135700 h 1185262"/>
                <a:gd name="connsiteX34" fmla="*/ 2379177 w 3311968"/>
                <a:gd name="connsiteY34" fmla="*/ 1159478 h 1185262"/>
                <a:gd name="connsiteX35" fmla="*/ 2606386 w 3311968"/>
                <a:gd name="connsiteY35" fmla="*/ 1158157 h 1185262"/>
                <a:gd name="connsiteX36" fmla="*/ 2720431 w 3311968"/>
                <a:gd name="connsiteY36" fmla="*/ 1152873 h 1185262"/>
                <a:gd name="connsiteX37" fmla="*/ 2845371 w 3311968"/>
                <a:gd name="connsiteY37" fmla="*/ 1149350 h 1185262"/>
                <a:gd name="connsiteX38" fmla="*/ 3310950 w 3311968"/>
                <a:gd name="connsiteY38" fmla="*/ 676128 h 1185262"/>
                <a:gd name="connsiteX0" fmla="*/ 3310950 w 3311755"/>
                <a:gd name="connsiteY0" fmla="*/ 676128 h 1189690"/>
                <a:gd name="connsiteX1" fmla="*/ 2844518 w 3311755"/>
                <a:gd name="connsiteY1" fmla="*/ 44170 h 1189690"/>
                <a:gd name="connsiteX2" fmla="*/ 2689168 w 3311755"/>
                <a:gd name="connsiteY2" fmla="*/ 59979 h 1189690"/>
                <a:gd name="connsiteX3" fmla="*/ 2535053 w 3311755"/>
                <a:gd name="connsiteY3" fmla="*/ 113258 h 1189690"/>
                <a:gd name="connsiteX4" fmla="*/ 2364205 w 3311755"/>
                <a:gd name="connsiteY4" fmla="*/ 185032 h 1189690"/>
                <a:gd name="connsiteX5" fmla="*/ 1875881 w 3311755"/>
                <a:gd name="connsiteY5" fmla="*/ 354998 h 1189690"/>
                <a:gd name="connsiteX6" fmla="*/ 1344846 w 3311755"/>
                <a:gd name="connsiteY6" fmla="*/ 414002 h 1189690"/>
                <a:gd name="connsiteX7" fmla="*/ 1132168 w 3311755"/>
                <a:gd name="connsiteY7" fmla="*/ 420607 h 1189690"/>
                <a:gd name="connsiteX8" fmla="*/ 928736 w 3311755"/>
                <a:gd name="connsiteY8" fmla="*/ 356760 h 1189690"/>
                <a:gd name="connsiteX9" fmla="*/ 578675 w 3311755"/>
                <a:gd name="connsiteY9" fmla="*/ 239633 h 1189690"/>
                <a:gd name="connsiteX10" fmla="*/ 481803 w 3311755"/>
                <a:gd name="connsiteY10" fmla="*/ 282785 h 1189690"/>
                <a:gd name="connsiteX11" fmla="*/ 381848 w 3311755"/>
                <a:gd name="connsiteY11" fmla="*/ 308324 h 1189690"/>
                <a:gd name="connsiteX12" fmla="*/ 252392 w 3311755"/>
                <a:gd name="connsiteY12" fmla="*/ 332101 h 1189690"/>
                <a:gd name="connsiteX13" fmla="*/ 127339 w 3311755"/>
                <a:gd name="connsiteY13" fmla="*/ 340908 h 1189690"/>
                <a:gd name="connsiteX14" fmla="*/ 100479 w 3311755"/>
                <a:gd name="connsiteY14" fmla="*/ 362044 h 1189690"/>
                <a:gd name="connsiteX15" fmla="*/ 342659 w 3311755"/>
                <a:gd name="connsiteY15" fmla="*/ 468163 h 1189690"/>
                <a:gd name="connsiteX16" fmla="*/ 296425 w 3311755"/>
                <a:gd name="connsiteY16" fmla="*/ 509113 h 1189690"/>
                <a:gd name="connsiteX17" fmla="*/ 89030 w 3311755"/>
                <a:gd name="connsiteY17" fmla="*/ 530249 h 1189690"/>
                <a:gd name="connsiteX18" fmla="*/ 84 w 3311755"/>
                <a:gd name="connsiteY18" fmla="*/ 613031 h 1189690"/>
                <a:gd name="connsiteX19" fmla="*/ 72298 w 3311755"/>
                <a:gd name="connsiteY19" fmla="*/ 742047 h 1189690"/>
                <a:gd name="connsiteX20" fmla="*/ 133944 w 3311755"/>
                <a:gd name="connsiteY20" fmla="*/ 761862 h 1189690"/>
                <a:gd name="connsiteX21" fmla="*/ 179298 w 3311755"/>
                <a:gd name="connsiteY21" fmla="*/ 776833 h 1189690"/>
                <a:gd name="connsiteX22" fmla="*/ 190306 w 3311755"/>
                <a:gd name="connsiteY22" fmla="*/ 793125 h 1189690"/>
                <a:gd name="connsiteX23" fmla="*/ 319762 w 3311755"/>
                <a:gd name="connsiteY23" fmla="*/ 957367 h 1189690"/>
                <a:gd name="connsiteX24" fmla="*/ 409149 w 3311755"/>
                <a:gd name="connsiteY24" fmla="*/ 1028260 h 1189690"/>
                <a:gd name="connsiteX25" fmla="*/ 494132 w 3311755"/>
                <a:gd name="connsiteY25" fmla="*/ 1096951 h 1189690"/>
                <a:gd name="connsiteX26" fmla="*/ 622708 w 3311755"/>
                <a:gd name="connsiteY26" fmla="*/ 1148910 h 1189690"/>
                <a:gd name="connsiteX27" fmla="*/ 757008 w 3311755"/>
                <a:gd name="connsiteY27" fmla="*/ 1156396 h 1189690"/>
                <a:gd name="connsiteX28" fmla="*/ 884263 w 3311755"/>
                <a:gd name="connsiteY28" fmla="*/ 1140984 h 1189690"/>
                <a:gd name="connsiteX29" fmla="*/ 1038818 w 3311755"/>
                <a:gd name="connsiteY29" fmla="*/ 1089906 h 1189690"/>
                <a:gd name="connsiteX30" fmla="*/ 1106188 w 3311755"/>
                <a:gd name="connsiteY30" fmla="*/ 1070532 h 1189690"/>
                <a:gd name="connsiteX31" fmla="*/ 1264266 w 3311755"/>
                <a:gd name="connsiteY31" fmla="*/ 1078458 h 1189690"/>
                <a:gd name="connsiteX32" fmla="*/ 1429389 w 3311755"/>
                <a:gd name="connsiteY32" fmla="*/ 1091227 h 1189690"/>
                <a:gd name="connsiteX33" fmla="*/ 1930042 w 3311755"/>
                <a:gd name="connsiteY33" fmla="*/ 1135700 h 1189690"/>
                <a:gd name="connsiteX34" fmla="*/ 2379177 w 3311755"/>
                <a:gd name="connsiteY34" fmla="*/ 1159478 h 1189690"/>
                <a:gd name="connsiteX35" fmla="*/ 2606386 w 3311755"/>
                <a:gd name="connsiteY35" fmla="*/ 1158157 h 1189690"/>
                <a:gd name="connsiteX36" fmla="*/ 2720431 w 3311755"/>
                <a:gd name="connsiteY36" fmla="*/ 1152873 h 1189690"/>
                <a:gd name="connsiteX37" fmla="*/ 3310950 w 3311755"/>
                <a:gd name="connsiteY37" fmla="*/ 676128 h 1189690"/>
                <a:gd name="connsiteX0" fmla="*/ 3310950 w 3311755"/>
                <a:gd name="connsiteY0" fmla="*/ 676128 h 1160221"/>
                <a:gd name="connsiteX1" fmla="*/ 2844518 w 3311755"/>
                <a:gd name="connsiteY1" fmla="*/ 44170 h 1160221"/>
                <a:gd name="connsiteX2" fmla="*/ 2689168 w 3311755"/>
                <a:gd name="connsiteY2" fmla="*/ 59979 h 1160221"/>
                <a:gd name="connsiteX3" fmla="*/ 2535053 w 3311755"/>
                <a:gd name="connsiteY3" fmla="*/ 113258 h 1160221"/>
                <a:gd name="connsiteX4" fmla="*/ 2364205 w 3311755"/>
                <a:gd name="connsiteY4" fmla="*/ 185032 h 1160221"/>
                <a:gd name="connsiteX5" fmla="*/ 1875881 w 3311755"/>
                <a:gd name="connsiteY5" fmla="*/ 354998 h 1160221"/>
                <a:gd name="connsiteX6" fmla="*/ 1344846 w 3311755"/>
                <a:gd name="connsiteY6" fmla="*/ 414002 h 1160221"/>
                <a:gd name="connsiteX7" fmla="*/ 1132168 w 3311755"/>
                <a:gd name="connsiteY7" fmla="*/ 420607 h 1160221"/>
                <a:gd name="connsiteX8" fmla="*/ 928736 w 3311755"/>
                <a:gd name="connsiteY8" fmla="*/ 356760 h 1160221"/>
                <a:gd name="connsiteX9" fmla="*/ 578675 w 3311755"/>
                <a:gd name="connsiteY9" fmla="*/ 239633 h 1160221"/>
                <a:gd name="connsiteX10" fmla="*/ 481803 w 3311755"/>
                <a:gd name="connsiteY10" fmla="*/ 282785 h 1160221"/>
                <a:gd name="connsiteX11" fmla="*/ 381848 w 3311755"/>
                <a:gd name="connsiteY11" fmla="*/ 308324 h 1160221"/>
                <a:gd name="connsiteX12" fmla="*/ 252392 w 3311755"/>
                <a:gd name="connsiteY12" fmla="*/ 332101 h 1160221"/>
                <a:gd name="connsiteX13" fmla="*/ 127339 w 3311755"/>
                <a:gd name="connsiteY13" fmla="*/ 340908 h 1160221"/>
                <a:gd name="connsiteX14" fmla="*/ 100479 w 3311755"/>
                <a:gd name="connsiteY14" fmla="*/ 362044 h 1160221"/>
                <a:gd name="connsiteX15" fmla="*/ 342659 w 3311755"/>
                <a:gd name="connsiteY15" fmla="*/ 468163 h 1160221"/>
                <a:gd name="connsiteX16" fmla="*/ 296425 w 3311755"/>
                <a:gd name="connsiteY16" fmla="*/ 509113 h 1160221"/>
                <a:gd name="connsiteX17" fmla="*/ 89030 w 3311755"/>
                <a:gd name="connsiteY17" fmla="*/ 530249 h 1160221"/>
                <a:gd name="connsiteX18" fmla="*/ 84 w 3311755"/>
                <a:gd name="connsiteY18" fmla="*/ 613031 h 1160221"/>
                <a:gd name="connsiteX19" fmla="*/ 72298 w 3311755"/>
                <a:gd name="connsiteY19" fmla="*/ 742047 h 1160221"/>
                <a:gd name="connsiteX20" fmla="*/ 133944 w 3311755"/>
                <a:gd name="connsiteY20" fmla="*/ 761862 h 1160221"/>
                <a:gd name="connsiteX21" fmla="*/ 179298 w 3311755"/>
                <a:gd name="connsiteY21" fmla="*/ 776833 h 1160221"/>
                <a:gd name="connsiteX22" fmla="*/ 190306 w 3311755"/>
                <a:gd name="connsiteY22" fmla="*/ 793125 h 1160221"/>
                <a:gd name="connsiteX23" fmla="*/ 319762 w 3311755"/>
                <a:gd name="connsiteY23" fmla="*/ 957367 h 1160221"/>
                <a:gd name="connsiteX24" fmla="*/ 409149 w 3311755"/>
                <a:gd name="connsiteY24" fmla="*/ 1028260 h 1160221"/>
                <a:gd name="connsiteX25" fmla="*/ 494132 w 3311755"/>
                <a:gd name="connsiteY25" fmla="*/ 1096951 h 1160221"/>
                <a:gd name="connsiteX26" fmla="*/ 622708 w 3311755"/>
                <a:gd name="connsiteY26" fmla="*/ 1148910 h 1160221"/>
                <a:gd name="connsiteX27" fmla="*/ 757008 w 3311755"/>
                <a:gd name="connsiteY27" fmla="*/ 1156396 h 1160221"/>
                <a:gd name="connsiteX28" fmla="*/ 884263 w 3311755"/>
                <a:gd name="connsiteY28" fmla="*/ 1140984 h 1160221"/>
                <a:gd name="connsiteX29" fmla="*/ 1038818 w 3311755"/>
                <a:gd name="connsiteY29" fmla="*/ 1089906 h 1160221"/>
                <a:gd name="connsiteX30" fmla="*/ 1106188 w 3311755"/>
                <a:gd name="connsiteY30" fmla="*/ 1070532 h 1160221"/>
                <a:gd name="connsiteX31" fmla="*/ 1264266 w 3311755"/>
                <a:gd name="connsiteY31" fmla="*/ 1078458 h 1160221"/>
                <a:gd name="connsiteX32" fmla="*/ 1429389 w 3311755"/>
                <a:gd name="connsiteY32" fmla="*/ 1091227 h 1160221"/>
                <a:gd name="connsiteX33" fmla="*/ 1930042 w 3311755"/>
                <a:gd name="connsiteY33" fmla="*/ 1135700 h 1160221"/>
                <a:gd name="connsiteX34" fmla="*/ 2379177 w 3311755"/>
                <a:gd name="connsiteY34" fmla="*/ 1159478 h 1160221"/>
                <a:gd name="connsiteX35" fmla="*/ 2606386 w 3311755"/>
                <a:gd name="connsiteY35" fmla="*/ 1158157 h 1160221"/>
                <a:gd name="connsiteX36" fmla="*/ 2720431 w 3311755"/>
                <a:gd name="connsiteY36" fmla="*/ 1152873 h 1160221"/>
                <a:gd name="connsiteX37" fmla="*/ 3310950 w 3311755"/>
                <a:gd name="connsiteY37" fmla="*/ 676128 h 1160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3311755" h="1160221">
                  <a:moveTo>
                    <a:pt x="3310950" y="676128"/>
                  </a:moveTo>
                  <a:cubicBezTo>
                    <a:pt x="3331631" y="491344"/>
                    <a:pt x="2948148" y="146861"/>
                    <a:pt x="2844518" y="44170"/>
                  </a:cubicBezTo>
                  <a:cubicBezTo>
                    <a:pt x="2740888" y="-58521"/>
                    <a:pt x="2740745" y="48464"/>
                    <a:pt x="2689168" y="59979"/>
                  </a:cubicBezTo>
                  <a:cubicBezTo>
                    <a:pt x="2637591" y="71494"/>
                    <a:pt x="2584369" y="93003"/>
                    <a:pt x="2535053" y="113258"/>
                  </a:cubicBezTo>
                  <a:lnTo>
                    <a:pt x="2364205" y="185032"/>
                  </a:lnTo>
                  <a:cubicBezTo>
                    <a:pt x="2203486" y="252842"/>
                    <a:pt x="2047609" y="318892"/>
                    <a:pt x="1875881" y="354998"/>
                  </a:cubicBezTo>
                  <a:cubicBezTo>
                    <a:pt x="1701952" y="391546"/>
                    <a:pt x="1521417" y="399031"/>
                    <a:pt x="1344846" y="414002"/>
                  </a:cubicBezTo>
                  <a:cubicBezTo>
                    <a:pt x="1275714" y="419727"/>
                    <a:pt x="1200859" y="434698"/>
                    <a:pt x="1132168" y="420607"/>
                  </a:cubicBezTo>
                  <a:cubicBezTo>
                    <a:pt x="1062155" y="406077"/>
                    <a:pt x="993904" y="384941"/>
                    <a:pt x="928736" y="356760"/>
                  </a:cubicBezTo>
                  <a:cubicBezTo>
                    <a:pt x="819094" y="309645"/>
                    <a:pt x="705930" y="200884"/>
                    <a:pt x="578675" y="239633"/>
                  </a:cubicBezTo>
                  <a:cubicBezTo>
                    <a:pt x="544770" y="250200"/>
                    <a:pt x="514387" y="268694"/>
                    <a:pt x="481803" y="282785"/>
                  </a:cubicBezTo>
                  <a:cubicBezTo>
                    <a:pt x="450099" y="296435"/>
                    <a:pt x="415314" y="299957"/>
                    <a:pt x="381848" y="308324"/>
                  </a:cubicBezTo>
                  <a:cubicBezTo>
                    <a:pt x="339137" y="318451"/>
                    <a:pt x="295984" y="327258"/>
                    <a:pt x="252392" y="332101"/>
                  </a:cubicBezTo>
                  <a:cubicBezTo>
                    <a:pt x="212322" y="336945"/>
                    <a:pt x="166088" y="330340"/>
                    <a:pt x="127339" y="340908"/>
                  </a:cubicBezTo>
                  <a:cubicBezTo>
                    <a:pt x="115890" y="343990"/>
                    <a:pt x="104882" y="351036"/>
                    <a:pt x="100479" y="362044"/>
                  </a:cubicBezTo>
                  <a:cubicBezTo>
                    <a:pt x="74059" y="426772"/>
                    <a:pt x="306552" y="458476"/>
                    <a:pt x="342659" y="468163"/>
                  </a:cubicBezTo>
                  <a:cubicBezTo>
                    <a:pt x="410030" y="485776"/>
                    <a:pt x="319762" y="506471"/>
                    <a:pt x="296425" y="509113"/>
                  </a:cubicBezTo>
                  <a:lnTo>
                    <a:pt x="89030" y="530249"/>
                  </a:lnTo>
                  <a:cubicBezTo>
                    <a:pt x="39273" y="534652"/>
                    <a:pt x="-2118" y="554907"/>
                    <a:pt x="84" y="613031"/>
                  </a:cubicBezTo>
                  <a:cubicBezTo>
                    <a:pt x="6249" y="772870"/>
                    <a:pt x="13734" y="729277"/>
                    <a:pt x="72298" y="742047"/>
                  </a:cubicBezTo>
                  <a:cubicBezTo>
                    <a:pt x="91672" y="746450"/>
                    <a:pt x="114129" y="759660"/>
                    <a:pt x="133944" y="761862"/>
                  </a:cubicBezTo>
                  <a:cubicBezTo>
                    <a:pt x="145392" y="763183"/>
                    <a:pt x="170051" y="769347"/>
                    <a:pt x="179298" y="776833"/>
                  </a:cubicBezTo>
                  <a:cubicBezTo>
                    <a:pt x="184582" y="780796"/>
                    <a:pt x="187664" y="786960"/>
                    <a:pt x="190306" y="793125"/>
                  </a:cubicBezTo>
                  <a:cubicBezTo>
                    <a:pt x="240503" y="895281"/>
                    <a:pt x="260758" y="911573"/>
                    <a:pt x="319762" y="957367"/>
                  </a:cubicBezTo>
                  <a:cubicBezTo>
                    <a:pt x="355429" y="985108"/>
                    <a:pt x="381848" y="1004042"/>
                    <a:pt x="409149" y="1028260"/>
                  </a:cubicBezTo>
                  <a:cubicBezTo>
                    <a:pt x="440853" y="1056881"/>
                    <a:pt x="457585" y="1074054"/>
                    <a:pt x="494132" y="1096951"/>
                  </a:cubicBezTo>
                  <a:cubicBezTo>
                    <a:pt x="494132" y="1117206"/>
                    <a:pt x="605535" y="1145387"/>
                    <a:pt x="622708" y="1148910"/>
                  </a:cubicBezTo>
                  <a:cubicBezTo>
                    <a:pt x="666741" y="1158157"/>
                    <a:pt x="712094" y="1159478"/>
                    <a:pt x="757008" y="1156396"/>
                  </a:cubicBezTo>
                  <a:cubicBezTo>
                    <a:pt x="798399" y="1153754"/>
                    <a:pt x="844633" y="1151112"/>
                    <a:pt x="884263" y="1140984"/>
                  </a:cubicBezTo>
                  <a:cubicBezTo>
                    <a:pt x="936222" y="1128215"/>
                    <a:pt x="987740" y="1106639"/>
                    <a:pt x="1038818" y="1089906"/>
                  </a:cubicBezTo>
                  <a:cubicBezTo>
                    <a:pt x="1061275" y="1082420"/>
                    <a:pt x="1083291" y="1075375"/>
                    <a:pt x="1106188" y="1070532"/>
                  </a:cubicBezTo>
                  <a:cubicBezTo>
                    <a:pt x="1162550" y="1059083"/>
                    <a:pt x="1209225" y="1072293"/>
                    <a:pt x="1264266" y="1078458"/>
                  </a:cubicBezTo>
                  <a:cubicBezTo>
                    <a:pt x="1318426" y="1084622"/>
                    <a:pt x="1374348" y="1085943"/>
                    <a:pt x="1429389" y="1091227"/>
                  </a:cubicBezTo>
                  <a:cubicBezTo>
                    <a:pt x="1595833" y="1107959"/>
                    <a:pt x="1763158" y="1121610"/>
                    <a:pt x="1930042" y="1135700"/>
                  </a:cubicBezTo>
                  <a:cubicBezTo>
                    <a:pt x="2079313" y="1148029"/>
                    <a:pt x="2229465" y="1157276"/>
                    <a:pt x="2379177" y="1159478"/>
                  </a:cubicBezTo>
                  <a:cubicBezTo>
                    <a:pt x="2454913" y="1160799"/>
                    <a:pt x="2530650" y="1160359"/>
                    <a:pt x="2606386" y="1158157"/>
                  </a:cubicBezTo>
                  <a:cubicBezTo>
                    <a:pt x="2644254" y="1156836"/>
                    <a:pt x="2578179" y="1150106"/>
                    <a:pt x="2720431" y="1152873"/>
                  </a:cubicBezTo>
                  <a:cubicBezTo>
                    <a:pt x="3110419" y="1160458"/>
                    <a:pt x="3290269" y="860912"/>
                    <a:pt x="3310950" y="676128"/>
                  </a:cubicBezTo>
                  <a:close/>
                </a:path>
              </a:pathLst>
            </a:custGeom>
            <a:solidFill>
              <a:srgbClr val="FEC68E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1" name="Freeform: Shape 560">
              <a:extLst>
                <a:ext uri="{FF2B5EF4-FFF2-40B4-BE49-F238E27FC236}">
                  <a16:creationId xmlns:a16="http://schemas.microsoft.com/office/drawing/2014/main" id="{CB60C51C-A4D7-4FD1-95BD-998859B10212}"/>
                </a:ext>
              </a:extLst>
            </p:cNvPr>
            <p:cNvSpPr/>
            <p:nvPr/>
          </p:nvSpPr>
          <p:spPr>
            <a:xfrm>
              <a:off x="6314852" y="2634612"/>
              <a:ext cx="192863" cy="1626131"/>
            </a:xfrm>
            <a:custGeom>
              <a:avLst/>
              <a:gdLst>
                <a:gd name="connsiteX0" fmla="*/ 92029 w 192863"/>
                <a:gd name="connsiteY0" fmla="*/ 786866 h 1626131"/>
                <a:gd name="connsiteX1" fmla="*/ 9247 w 192863"/>
                <a:gd name="connsiteY1" fmla="*/ 67370 h 1626131"/>
                <a:gd name="connsiteX2" fmla="*/ 0 w 192863"/>
                <a:gd name="connsiteY2" fmla="*/ 0 h 1626131"/>
                <a:gd name="connsiteX3" fmla="*/ 6165 w 192863"/>
                <a:gd name="connsiteY3" fmla="*/ 0 h 1626131"/>
                <a:gd name="connsiteX4" fmla="*/ 19815 w 192863"/>
                <a:gd name="connsiteY4" fmla="*/ 79259 h 1626131"/>
                <a:gd name="connsiteX5" fmla="*/ 59885 w 192863"/>
                <a:gd name="connsiteY5" fmla="*/ 299423 h 1626131"/>
                <a:gd name="connsiteX6" fmla="*/ 89387 w 192863"/>
                <a:gd name="connsiteY6" fmla="*/ 479077 h 1626131"/>
                <a:gd name="connsiteX7" fmla="*/ 164242 w 192863"/>
                <a:gd name="connsiteY7" fmla="*/ 1189766 h 1626131"/>
                <a:gd name="connsiteX8" fmla="*/ 167325 w 192863"/>
                <a:gd name="connsiteY8" fmla="*/ 1243927 h 1626131"/>
                <a:gd name="connsiteX9" fmla="*/ 180094 w 192863"/>
                <a:gd name="connsiteY9" fmla="*/ 1411692 h 1626131"/>
                <a:gd name="connsiteX10" fmla="*/ 182736 w 192863"/>
                <a:gd name="connsiteY10" fmla="*/ 1461009 h 1626131"/>
                <a:gd name="connsiteX11" fmla="*/ 192864 w 192863"/>
                <a:gd name="connsiteY11" fmla="*/ 1616885 h 1626131"/>
                <a:gd name="connsiteX12" fmla="*/ 191983 w 192863"/>
                <a:gd name="connsiteY12" fmla="*/ 1626132 h 1626131"/>
                <a:gd name="connsiteX13" fmla="*/ 180535 w 192863"/>
                <a:gd name="connsiteY13" fmla="*/ 1540268 h 1626131"/>
                <a:gd name="connsiteX14" fmla="*/ 92029 w 192863"/>
                <a:gd name="connsiteY14" fmla="*/ 786866 h 1626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2863" h="1626131">
                  <a:moveTo>
                    <a:pt x="92029" y="786866"/>
                  </a:moveTo>
                  <a:cubicBezTo>
                    <a:pt x="65169" y="546887"/>
                    <a:pt x="36547" y="306909"/>
                    <a:pt x="9247" y="67370"/>
                  </a:cubicBezTo>
                  <a:cubicBezTo>
                    <a:pt x="6605" y="44913"/>
                    <a:pt x="3082" y="22457"/>
                    <a:pt x="0" y="0"/>
                  </a:cubicBezTo>
                  <a:cubicBezTo>
                    <a:pt x="2202" y="0"/>
                    <a:pt x="3963" y="0"/>
                    <a:pt x="6165" y="0"/>
                  </a:cubicBezTo>
                  <a:cubicBezTo>
                    <a:pt x="7926" y="26860"/>
                    <a:pt x="14531" y="52839"/>
                    <a:pt x="19815" y="79259"/>
                  </a:cubicBezTo>
                  <a:cubicBezTo>
                    <a:pt x="33905" y="152354"/>
                    <a:pt x="47555" y="225888"/>
                    <a:pt x="59885" y="299423"/>
                  </a:cubicBezTo>
                  <a:cubicBezTo>
                    <a:pt x="70012" y="359308"/>
                    <a:pt x="79699" y="419192"/>
                    <a:pt x="89387" y="479077"/>
                  </a:cubicBezTo>
                  <a:cubicBezTo>
                    <a:pt x="127695" y="714652"/>
                    <a:pt x="137382" y="952870"/>
                    <a:pt x="164242" y="1189766"/>
                  </a:cubicBezTo>
                  <a:cubicBezTo>
                    <a:pt x="166444" y="1207820"/>
                    <a:pt x="166004" y="1225873"/>
                    <a:pt x="167325" y="1243927"/>
                  </a:cubicBezTo>
                  <a:cubicBezTo>
                    <a:pt x="172168" y="1299848"/>
                    <a:pt x="173489" y="1356211"/>
                    <a:pt x="180094" y="1411692"/>
                  </a:cubicBezTo>
                  <a:cubicBezTo>
                    <a:pt x="181855" y="1427984"/>
                    <a:pt x="181415" y="1444716"/>
                    <a:pt x="182736" y="1461009"/>
                  </a:cubicBezTo>
                  <a:cubicBezTo>
                    <a:pt x="187580" y="1512967"/>
                    <a:pt x="189781" y="1564926"/>
                    <a:pt x="192864" y="1616885"/>
                  </a:cubicBezTo>
                  <a:cubicBezTo>
                    <a:pt x="192864" y="1619967"/>
                    <a:pt x="192864" y="1623049"/>
                    <a:pt x="191983" y="1626132"/>
                  </a:cubicBezTo>
                  <a:cubicBezTo>
                    <a:pt x="184497" y="1597951"/>
                    <a:pt x="184497" y="1568889"/>
                    <a:pt x="180535" y="1540268"/>
                  </a:cubicBezTo>
                  <a:cubicBezTo>
                    <a:pt x="147070" y="1289281"/>
                    <a:pt x="120210" y="1037853"/>
                    <a:pt x="92029" y="786866"/>
                  </a:cubicBezTo>
                  <a:close/>
                </a:path>
              </a:pathLst>
            </a:custGeom>
            <a:solidFill>
              <a:srgbClr val="D3D5E7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2" name="Freeform: Shape 561">
              <a:extLst>
                <a:ext uri="{FF2B5EF4-FFF2-40B4-BE49-F238E27FC236}">
                  <a16:creationId xmlns:a16="http://schemas.microsoft.com/office/drawing/2014/main" id="{E8A1B6BD-D69F-42B3-AA23-905E915263AA}"/>
                </a:ext>
              </a:extLst>
            </p:cNvPr>
            <p:cNvSpPr/>
            <p:nvPr/>
          </p:nvSpPr>
          <p:spPr>
            <a:xfrm>
              <a:off x="5898302" y="3285419"/>
              <a:ext cx="258923" cy="290210"/>
            </a:xfrm>
            <a:custGeom>
              <a:avLst/>
              <a:gdLst>
                <a:gd name="connsiteX0" fmla="*/ 0 w 258923"/>
                <a:gd name="connsiteY0" fmla="*/ 228968 h 290210"/>
                <a:gd name="connsiteX1" fmla="*/ 0 w 258923"/>
                <a:gd name="connsiteY1" fmla="*/ 61203 h 290210"/>
                <a:gd name="connsiteX2" fmla="*/ 41831 w 258923"/>
                <a:gd name="connsiteY2" fmla="*/ 19372 h 290210"/>
                <a:gd name="connsiteX3" fmla="*/ 258913 w 258923"/>
                <a:gd name="connsiteY3" fmla="*/ 144866 h 290210"/>
                <a:gd name="connsiteX4" fmla="*/ 179214 w 258923"/>
                <a:gd name="connsiteY4" fmla="*/ 273882 h 290210"/>
                <a:gd name="connsiteX5" fmla="*/ 30383 w 258923"/>
                <a:gd name="connsiteY5" fmla="*/ 262874 h 290210"/>
                <a:gd name="connsiteX6" fmla="*/ 0 w 258923"/>
                <a:gd name="connsiteY6" fmla="*/ 228968 h 290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8923" h="290210">
                  <a:moveTo>
                    <a:pt x="0" y="228968"/>
                  </a:moveTo>
                  <a:cubicBezTo>
                    <a:pt x="0" y="173047"/>
                    <a:pt x="0" y="117125"/>
                    <a:pt x="0" y="61203"/>
                  </a:cubicBezTo>
                  <a:cubicBezTo>
                    <a:pt x="6605" y="40068"/>
                    <a:pt x="24218" y="29500"/>
                    <a:pt x="41831" y="19372"/>
                  </a:cubicBezTo>
                  <a:cubicBezTo>
                    <a:pt x="136942" y="-36109"/>
                    <a:pt x="260234" y="34343"/>
                    <a:pt x="258913" y="144866"/>
                  </a:cubicBezTo>
                  <a:cubicBezTo>
                    <a:pt x="258032" y="202549"/>
                    <a:pt x="231172" y="247902"/>
                    <a:pt x="179214" y="273882"/>
                  </a:cubicBezTo>
                  <a:cubicBezTo>
                    <a:pt x="128576" y="298980"/>
                    <a:pt x="77938" y="295018"/>
                    <a:pt x="30383" y="262874"/>
                  </a:cubicBezTo>
                  <a:cubicBezTo>
                    <a:pt x="17613" y="254507"/>
                    <a:pt x="5284" y="244820"/>
                    <a:pt x="0" y="228968"/>
                  </a:cubicBezTo>
                  <a:close/>
                </a:path>
              </a:pathLst>
            </a:custGeom>
            <a:solidFill>
              <a:srgbClr val="686074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3" name="Freeform: Shape 562">
              <a:extLst>
                <a:ext uri="{FF2B5EF4-FFF2-40B4-BE49-F238E27FC236}">
                  <a16:creationId xmlns:a16="http://schemas.microsoft.com/office/drawing/2014/main" id="{7239080B-65D9-4968-BED8-1E3B44CF8760}"/>
                </a:ext>
              </a:extLst>
            </p:cNvPr>
            <p:cNvSpPr/>
            <p:nvPr/>
          </p:nvSpPr>
          <p:spPr>
            <a:xfrm>
              <a:off x="5898742" y="3150662"/>
              <a:ext cx="297264" cy="456963"/>
            </a:xfrm>
            <a:custGeom>
              <a:avLst/>
              <a:gdLst>
                <a:gd name="connsiteX0" fmla="*/ 66490 w 297264"/>
                <a:gd name="connsiteY0" fmla="*/ 26434 h 456963"/>
                <a:gd name="connsiteX1" fmla="*/ 83222 w 297264"/>
                <a:gd name="connsiteY1" fmla="*/ 85878 h 456963"/>
                <a:gd name="connsiteX2" fmla="*/ 102156 w 297264"/>
                <a:gd name="connsiteY2" fmla="*/ 99088 h 456963"/>
                <a:gd name="connsiteX3" fmla="*/ 268600 w 297264"/>
                <a:gd name="connsiteY3" fmla="*/ 183631 h 456963"/>
                <a:gd name="connsiteX4" fmla="*/ 263757 w 297264"/>
                <a:gd name="connsiteY4" fmla="*/ 379137 h 456963"/>
                <a:gd name="connsiteX5" fmla="*/ 85864 w 297264"/>
                <a:gd name="connsiteY5" fmla="*/ 454873 h 456963"/>
                <a:gd name="connsiteX6" fmla="*/ 0 w 297264"/>
                <a:gd name="connsiteY6" fmla="*/ 416565 h 456963"/>
                <a:gd name="connsiteX7" fmla="*/ 0 w 297264"/>
                <a:gd name="connsiteY7" fmla="*/ 394989 h 456963"/>
                <a:gd name="connsiteX8" fmla="*/ 17173 w 297264"/>
                <a:gd name="connsiteY8" fmla="*/ 403795 h 456963"/>
                <a:gd name="connsiteX9" fmla="*/ 265958 w 297264"/>
                <a:gd name="connsiteY9" fmla="*/ 316170 h 456963"/>
                <a:gd name="connsiteX10" fmla="*/ 157637 w 297264"/>
                <a:gd name="connsiteY10" fmla="*/ 129911 h 456963"/>
                <a:gd name="connsiteX11" fmla="*/ 13210 w 297264"/>
                <a:gd name="connsiteY11" fmla="*/ 159413 h 456963"/>
                <a:gd name="connsiteX12" fmla="*/ 0 w 297264"/>
                <a:gd name="connsiteY12" fmla="*/ 165578 h 456963"/>
                <a:gd name="connsiteX13" fmla="*/ 0 w 297264"/>
                <a:gd name="connsiteY13" fmla="*/ 140919 h 456963"/>
                <a:gd name="connsiteX14" fmla="*/ 31263 w 297264"/>
                <a:gd name="connsiteY14" fmla="*/ 116261 h 456963"/>
                <a:gd name="connsiteX15" fmla="*/ 39630 w 297264"/>
                <a:gd name="connsiteY15" fmla="*/ 96006 h 456963"/>
                <a:gd name="connsiteX16" fmla="*/ 19815 w 297264"/>
                <a:gd name="connsiteY16" fmla="*/ 33920 h 456963"/>
                <a:gd name="connsiteX17" fmla="*/ 20255 w 297264"/>
                <a:gd name="connsiteY17" fmla="*/ 25994 h 456963"/>
                <a:gd name="connsiteX18" fmla="*/ 43152 w 297264"/>
                <a:gd name="connsiteY18" fmla="*/ 14 h 456963"/>
                <a:gd name="connsiteX19" fmla="*/ 66490 w 297264"/>
                <a:gd name="connsiteY19" fmla="*/ 26434 h 456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97264" h="456963">
                  <a:moveTo>
                    <a:pt x="66490" y="26434"/>
                  </a:moveTo>
                  <a:cubicBezTo>
                    <a:pt x="72214" y="46249"/>
                    <a:pt x="78378" y="66064"/>
                    <a:pt x="83222" y="85878"/>
                  </a:cubicBezTo>
                  <a:cubicBezTo>
                    <a:pt x="85864" y="97327"/>
                    <a:pt x="91148" y="99969"/>
                    <a:pt x="102156" y="99088"/>
                  </a:cubicBezTo>
                  <a:cubicBezTo>
                    <a:pt x="173930" y="95125"/>
                    <a:pt x="231172" y="122426"/>
                    <a:pt x="268600" y="183631"/>
                  </a:cubicBezTo>
                  <a:cubicBezTo>
                    <a:pt x="308230" y="248800"/>
                    <a:pt x="306909" y="316170"/>
                    <a:pt x="263757" y="379137"/>
                  </a:cubicBezTo>
                  <a:cubicBezTo>
                    <a:pt x="221485" y="440783"/>
                    <a:pt x="160279" y="464560"/>
                    <a:pt x="85864" y="454873"/>
                  </a:cubicBezTo>
                  <a:cubicBezTo>
                    <a:pt x="53280" y="450470"/>
                    <a:pt x="26420" y="434178"/>
                    <a:pt x="0" y="416565"/>
                  </a:cubicBezTo>
                  <a:cubicBezTo>
                    <a:pt x="0" y="409519"/>
                    <a:pt x="0" y="402034"/>
                    <a:pt x="0" y="394989"/>
                  </a:cubicBezTo>
                  <a:cubicBezTo>
                    <a:pt x="7926" y="393227"/>
                    <a:pt x="12329" y="399832"/>
                    <a:pt x="17173" y="403795"/>
                  </a:cubicBezTo>
                  <a:cubicBezTo>
                    <a:pt x="108761" y="473367"/>
                    <a:pt x="239979" y="428013"/>
                    <a:pt x="265958" y="316170"/>
                  </a:cubicBezTo>
                  <a:cubicBezTo>
                    <a:pt x="286213" y="228545"/>
                    <a:pt x="234255" y="152808"/>
                    <a:pt x="157637" y="129911"/>
                  </a:cubicBezTo>
                  <a:cubicBezTo>
                    <a:pt x="104358" y="113619"/>
                    <a:pt x="56362" y="125508"/>
                    <a:pt x="13210" y="159413"/>
                  </a:cubicBezTo>
                  <a:cubicBezTo>
                    <a:pt x="9247" y="162495"/>
                    <a:pt x="6165" y="167339"/>
                    <a:pt x="0" y="165578"/>
                  </a:cubicBezTo>
                  <a:cubicBezTo>
                    <a:pt x="0" y="157212"/>
                    <a:pt x="0" y="148845"/>
                    <a:pt x="0" y="140919"/>
                  </a:cubicBezTo>
                  <a:cubicBezTo>
                    <a:pt x="7045" y="128150"/>
                    <a:pt x="19815" y="122866"/>
                    <a:pt x="31263" y="116261"/>
                  </a:cubicBezTo>
                  <a:cubicBezTo>
                    <a:pt x="40070" y="111417"/>
                    <a:pt x="42712" y="105693"/>
                    <a:pt x="39630" y="96006"/>
                  </a:cubicBezTo>
                  <a:cubicBezTo>
                    <a:pt x="33025" y="75310"/>
                    <a:pt x="28181" y="54175"/>
                    <a:pt x="19815" y="33920"/>
                  </a:cubicBezTo>
                  <a:cubicBezTo>
                    <a:pt x="19374" y="31278"/>
                    <a:pt x="19815" y="28636"/>
                    <a:pt x="20255" y="25994"/>
                  </a:cubicBezTo>
                  <a:cubicBezTo>
                    <a:pt x="22016" y="9261"/>
                    <a:pt x="30383" y="14"/>
                    <a:pt x="43152" y="14"/>
                  </a:cubicBezTo>
                  <a:cubicBezTo>
                    <a:pt x="56362" y="-426"/>
                    <a:pt x="65169" y="9261"/>
                    <a:pt x="66490" y="26434"/>
                  </a:cubicBezTo>
                  <a:close/>
                </a:path>
              </a:pathLst>
            </a:custGeom>
            <a:solidFill>
              <a:srgbClr val="685F74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4" name="Freeform: Shape 563">
              <a:extLst>
                <a:ext uri="{FF2B5EF4-FFF2-40B4-BE49-F238E27FC236}">
                  <a16:creationId xmlns:a16="http://schemas.microsoft.com/office/drawing/2014/main" id="{B0528CB6-827F-43B9-9CF9-2D23027B4DDA}"/>
                </a:ext>
              </a:extLst>
            </p:cNvPr>
            <p:cNvSpPr/>
            <p:nvPr/>
          </p:nvSpPr>
          <p:spPr>
            <a:xfrm>
              <a:off x="5898302" y="3269116"/>
              <a:ext cx="274386" cy="322150"/>
            </a:xfrm>
            <a:custGeom>
              <a:avLst/>
              <a:gdLst>
                <a:gd name="connsiteX0" fmla="*/ 0 w 274386"/>
                <a:gd name="connsiteY0" fmla="*/ 46243 h 322150"/>
                <a:gd name="connsiteX1" fmla="*/ 116247 w 274386"/>
                <a:gd name="connsiteY1" fmla="*/ 9 h 322150"/>
                <a:gd name="connsiteX2" fmla="*/ 274324 w 274386"/>
                <a:gd name="connsiteY2" fmla="*/ 157206 h 322150"/>
                <a:gd name="connsiteX3" fmla="*/ 150152 w 274386"/>
                <a:gd name="connsiteY3" fmla="*/ 317926 h 322150"/>
                <a:gd name="connsiteX4" fmla="*/ 8366 w 274386"/>
                <a:gd name="connsiteY4" fmla="*/ 283140 h 322150"/>
                <a:gd name="connsiteX5" fmla="*/ 0 w 274386"/>
                <a:gd name="connsiteY5" fmla="*/ 276535 h 322150"/>
                <a:gd name="connsiteX6" fmla="*/ 0 w 274386"/>
                <a:gd name="connsiteY6" fmla="*/ 245271 h 322150"/>
                <a:gd name="connsiteX7" fmla="*/ 120210 w 274386"/>
                <a:gd name="connsiteY7" fmla="*/ 301633 h 322150"/>
                <a:gd name="connsiteX8" fmla="*/ 251868 w 274386"/>
                <a:gd name="connsiteY8" fmla="*/ 188029 h 322150"/>
                <a:gd name="connsiteX9" fmla="*/ 141345 w 274386"/>
                <a:gd name="connsiteY9" fmla="*/ 23786 h 322150"/>
                <a:gd name="connsiteX10" fmla="*/ 0 w 274386"/>
                <a:gd name="connsiteY10" fmla="*/ 77506 h 322150"/>
                <a:gd name="connsiteX11" fmla="*/ 0 w 274386"/>
                <a:gd name="connsiteY11" fmla="*/ 46243 h 322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74386" h="322150">
                  <a:moveTo>
                    <a:pt x="0" y="46243"/>
                  </a:moveTo>
                  <a:cubicBezTo>
                    <a:pt x="33025" y="15860"/>
                    <a:pt x="71333" y="-432"/>
                    <a:pt x="116247" y="9"/>
                  </a:cubicBezTo>
                  <a:cubicBezTo>
                    <a:pt x="201670" y="889"/>
                    <a:pt x="271682" y="71782"/>
                    <a:pt x="274324" y="157206"/>
                  </a:cubicBezTo>
                  <a:cubicBezTo>
                    <a:pt x="276526" y="235144"/>
                    <a:pt x="219724" y="302514"/>
                    <a:pt x="150152" y="317926"/>
                  </a:cubicBezTo>
                  <a:cubicBezTo>
                    <a:pt x="97313" y="329374"/>
                    <a:pt x="50197" y="317485"/>
                    <a:pt x="8366" y="283140"/>
                  </a:cubicBezTo>
                  <a:cubicBezTo>
                    <a:pt x="5724" y="280938"/>
                    <a:pt x="2642" y="278736"/>
                    <a:pt x="0" y="276535"/>
                  </a:cubicBezTo>
                  <a:cubicBezTo>
                    <a:pt x="0" y="265967"/>
                    <a:pt x="0" y="255839"/>
                    <a:pt x="0" y="245271"/>
                  </a:cubicBezTo>
                  <a:cubicBezTo>
                    <a:pt x="31263" y="282699"/>
                    <a:pt x="70452" y="302954"/>
                    <a:pt x="120210" y="301633"/>
                  </a:cubicBezTo>
                  <a:cubicBezTo>
                    <a:pt x="182736" y="299872"/>
                    <a:pt x="241300" y="250115"/>
                    <a:pt x="251868" y="188029"/>
                  </a:cubicBezTo>
                  <a:cubicBezTo>
                    <a:pt x="265077" y="109650"/>
                    <a:pt x="219283" y="39638"/>
                    <a:pt x="141345" y="23786"/>
                  </a:cubicBezTo>
                  <a:cubicBezTo>
                    <a:pt x="84103" y="12338"/>
                    <a:pt x="36547" y="32153"/>
                    <a:pt x="0" y="77506"/>
                  </a:cubicBezTo>
                  <a:cubicBezTo>
                    <a:pt x="0" y="66939"/>
                    <a:pt x="0" y="56811"/>
                    <a:pt x="0" y="46243"/>
                  </a:cubicBezTo>
                  <a:close/>
                </a:path>
              </a:pathLst>
            </a:custGeom>
            <a:solidFill>
              <a:srgbClr val="020205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5" name="Freeform: Shape 564">
              <a:extLst>
                <a:ext uri="{FF2B5EF4-FFF2-40B4-BE49-F238E27FC236}">
                  <a16:creationId xmlns:a16="http://schemas.microsoft.com/office/drawing/2014/main" id="{788CEC87-211E-4871-9CFD-FD1250B08DF0}"/>
                </a:ext>
              </a:extLst>
            </p:cNvPr>
            <p:cNvSpPr/>
            <p:nvPr/>
          </p:nvSpPr>
          <p:spPr>
            <a:xfrm>
              <a:off x="5898742" y="2923467"/>
              <a:ext cx="71002" cy="260485"/>
            </a:xfrm>
            <a:custGeom>
              <a:avLst/>
              <a:gdLst>
                <a:gd name="connsiteX0" fmla="*/ 66490 w 71002"/>
                <a:gd name="connsiteY0" fmla="*/ 253629 h 260485"/>
                <a:gd name="connsiteX1" fmla="*/ 58564 w 71002"/>
                <a:gd name="connsiteY1" fmla="*/ 237337 h 260485"/>
                <a:gd name="connsiteX2" fmla="*/ 38309 w 71002"/>
                <a:gd name="connsiteY2" fmla="*/ 230732 h 260485"/>
                <a:gd name="connsiteX3" fmla="*/ 24658 w 71002"/>
                <a:gd name="connsiteY3" fmla="*/ 248345 h 260485"/>
                <a:gd name="connsiteX4" fmla="*/ 21576 w 71002"/>
                <a:gd name="connsiteY4" fmla="*/ 259794 h 260485"/>
                <a:gd name="connsiteX5" fmla="*/ 9687 w 71002"/>
                <a:gd name="connsiteY5" fmla="*/ 250106 h 260485"/>
                <a:gd name="connsiteX6" fmla="*/ 0 w 71002"/>
                <a:gd name="connsiteY6" fmla="*/ 214440 h 260485"/>
                <a:gd name="connsiteX7" fmla="*/ 0 w 71002"/>
                <a:gd name="connsiteY7" fmla="*/ 0 h 260485"/>
                <a:gd name="connsiteX8" fmla="*/ 26860 w 71002"/>
                <a:gd name="connsiteY8" fmla="*/ 83222 h 260485"/>
                <a:gd name="connsiteX9" fmla="*/ 68251 w 71002"/>
                <a:gd name="connsiteY9" fmla="*/ 220604 h 260485"/>
                <a:gd name="connsiteX10" fmla="*/ 66490 w 71002"/>
                <a:gd name="connsiteY10" fmla="*/ 253629 h 26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1002" h="260485">
                  <a:moveTo>
                    <a:pt x="66490" y="253629"/>
                  </a:moveTo>
                  <a:cubicBezTo>
                    <a:pt x="65169" y="247464"/>
                    <a:pt x="62086" y="242621"/>
                    <a:pt x="58564" y="237337"/>
                  </a:cubicBezTo>
                  <a:cubicBezTo>
                    <a:pt x="53280" y="230292"/>
                    <a:pt x="45794" y="228530"/>
                    <a:pt x="38309" y="230732"/>
                  </a:cubicBezTo>
                  <a:cubicBezTo>
                    <a:pt x="29942" y="232934"/>
                    <a:pt x="24658" y="239098"/>
                    <a:pt x="24658" y="248345"/>
                  </a:cubicBezTo>
                  <a:cubicBezTo>
                    <a:pt x="24658" y="252308"/>
                    <a:pt x="25539" y="256711"/>
                    <a:pt x="21576" y="259794"/>
                  </a:cubicBezTo>
                  <a:cubicBezTo>
                    <a:pt x="12770" y="262876"/>
                    <a:pt x="11889" y="254950"/>
                    <a:pt x="9687" y="250106"/>
                  </a:cubicBezTo>
                  <a:cubicBezTo>
                    <a:pt x="3963" y="239098"/>
                    <a:pt x="3963" y="226329"/>
                    <a:pt x="0" y="214440"/>
                  </a:cubicBezTo>
                  <a:cubicBezTo>
                    <a:pt x="0" y="143107"/>
                    <a:pt x="0" y="71333"/>
                    <a:pt x="0" y="0"/>
                  </a:cubicBezTo>
                  <a:cubicBezTo>
                    <a:pt x="12329" y="26420"/>
                    <a:pt x="18053" y="55481"/>
                    <a:pt x="26860" y="83222"/>
                  </a:cubicBezTo>
                  <a:cubicBezTo>
                    <a:pt x="41391" y="128576"/>
                    <a:pt x="54160" y="174810"/>
                    <a:pt x="68251" y="220604"/>
                  </a:cubicBezTo>
                  <a:cubicBezTo>
                    <a:pt x="71333" y="232053"/>
                    <a:pt x="73094" y="243061"/>
                    <a:pt x="66490" y="253629"/>
                  </a:cubicBezTo>
                  <a:close/>
                </a:path>
              </a:pathLst>
            </a:custGeom>
            <a:solidFill>
              <a:schemeClr val="accent1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6" name="Freeform: Shape 565">
              <a:extLst>
                <a:ext uri="{FF2B5EF4-FFF2-40B4-BE49-F238E27FC236}">
                  <a16:creationId xmlns:a16="http://schemas.microsoft.com/office/drawing/2014/main" id="{695F8248-4014-4500-B023-8DC7A1B86F65}"/>
                </a:ext>
              </a:extLst>
            </p:cNvPr>
            <p:cNvSpPr/>
            <p:nvPr/>
          </p:nvSpPr>
          <p:spPr>
            <a:xfrm>
              <a:off x="7454716" y="3987299"/>
              <a:ext cx="1394174" cy="967400"/>
            </a:xfrm>
            <a:custGeom>
              <a:avLst/>
              <a:gdLst>
                <a:gd name="connsiteX0" fmla="*/ 1357236 w 1394174"/>
                <a:gd name="connsiteY0" fmla="*/ 270361 h 967400"/>
                <a:gd name="connsiteX1" fmla="*/ 1366923 w 1394174"/>
                <a:gd name="connsiteY1" fmla="*/ 433723 h 967400"/>
                <a:gd name="connsiteX2" fmla="*/ 1371326 w 1394174"/>
                <a:gd name="connsiteY2" fmla="*/ 450015 h 967400"/>
                <a:gd name="connsiteX3" fmla="*/ 1386297 w 1394174"/>
                <a:gd name="connsiteY3" fmla="*/ 477316 h 967400"/>
                <a:gd name="connsiteX4" fmla="*/ 1361199 w 1394174"/>
                <a:gd name="connsiteY4" fmla="*/ 578591 h 967400"/>
                <a:gd name="connsiteX5" fmla="*/ 1359878 w 1394174"/>
                <a:gd name="connsiteY5" fmla="*/ 593122 h 967400"/>
                <a:gd name="connsiteX6" fmla="*/ 1341384 w 1394174"/>
                <a:gd name="connsiteY6" fmla="*/ 695278 h 967400"/>
                <a:gd name="connsiteX7" fmla="*/ 1277096 w 1394174"/>
                <a:gd name="connsiteY7" fmla="*/ 760006 h 967400"/>
                <a:gd name="connsiteX8" fmla="*/ 1272693 w 1394174"/>
                <a:gd name="connsiteY8" fmla="*/ 780702 h 967400"/>
                <a:gd name="connsiteX9" fmla="*/ 1278858 w 1394174"/>
                <a:gd name="connsiteY9" fmla="*/ 830459 h 967400"/>
                <a:gd name="connsiteX10" fmla="*/ 1247154 w 1394174"/>
                <a:gd name="connsiteY10" fmla="*/ 873171 h 967400"/>
                <a:gd name="connsiteX11" fmla="*/ 1108451 w 1394174"/>
                <a:gd name="connsiteY11" fmla="*/ 936137 h 967400"/>
                <a:gd name="connsiteX12" fmla="*/ 1003652 w 1394174"/>
                <a:gd name="connsiteY12" fmla="*/ 964319 h 967400"/>
                <a:gd name="connsiteX13" fmla="*/ 636859 w 1394174"/>
                <a:gd name="connsiteY13" fmla="*/ 927331 h 967400"/>
                <a:gd name="connsiteX14" fmla="*/ 495073 w 1394174"/>
                <a:gd name="connsiteY14" fmla="*/ 919405 h 967400"/>
                <a:gd name="connsiteX15" fmla="*/ 217226 w 1394174"/>
                <a:gd name="connsiteY15" fmla="*/ 967401 h 967400"/>
                <a:gd name="connsiteX16" fmla="*/ 299127 w 1394174"/>
                <a:gd name="connsiteY16" fmla="*/ 698801 h 967400"/>
                <a:gd name="connsiteX17" fmla="*/ 320263 w 1394174"/>
                <a:gd name="connsiteY17" fmla="*/ 498892 h 967400"/>
                <a:gd name="connsiteX18" fmla="*/ 322905 w 1394174"/>
                <a:gd name="connsiteY18" fmla="*/ 455740 h 967400"/>
                <a:gd name="connsiteX19" fmla="*/ 313658 w 1394174"/>
                <a:gd name="connsiteY19" fmla="*/ 444731 h 967400"/>
                <a:gd name="connsiteX20" fmla="*/ 225593 w 1394174"/>
                <a:gd name="connsiteY20" fmla="*/ 439447 h 967400"/>
                <a:gd name="connsiteX21" fmla="*/ 45939 w 1394174"/>
                <a:gd name="connsiteY21" fmla="*/ 431962 h 967400"/>
                <a:gd name="connsiteX22" fmla="*/ 8951 w 1394174"/>
                <a:gd name="connsiteY22" fmla="*/ 429320 h 967400"/>
                <a:gd name="connsiteX23" fmla="*/ 3227 w 1394174"/>
                <a:gd name="connsiteY23" fmla="*/ 418312 h 967400"/>
                <a:gd name="connsiteX24" fmla="*/ 43737 w 1394174"/>
                <a:gd name="connsiteY24" fmla="*/ 365472 h 967400"/>
                <a:gd name="connsiteX25" fmla="*/ 135326 w 1394174"/>
                <a:gd name="connsiteY25" fmla="*/ 248345 h 967400"/>
                <a:gd name="connsiteX26" fmla="*/ 287239 w 1394174"/>
                <a:gd name="connsiteY26" fmla="*/ 53280 h 967400"/>
                <a:gd name="connsiteX27" fmla="*/ 329510 w 1394174"/>
                <a:gd name="connsiteY27" fmla="*/ 0 h 967400"/>
                <a:gd name="connsiteX28" fmla="*/ 431226 w 1394174"/>
                <a:gd name="connsiteY28" fmla="*/ 36547 h 967400"/>
                <a:gd name="connsiteX29" fmla="*/ 592386 w 1394174"/>
                <a:gd name="connsiteY29" fmla="*/ 13210 h 967400"/>
                <a:gd name="connsiteX30" fmla="*/ 849097 w 1394174"/>
                <a:gd name="connsiteY30" fmla="*/ 3082 h 967400"/>
                <a:gd name="connsiteX31" fmla="*/ 1087315 w 1394174"/>
                <a:gd name="connsiteY31" fmla="*/ 84543 h 967400"/>
                <a:gd name="connsiteX32" fmla="*/ 1158208 w 1394174"/>
                <a:gd name="connsiteY32" fmla="*/ 124613 h 967400"/>
                <a:gd name="connsiteX33" fmla="*/ 1244512 w 1394174"/>
                <a:gd name="connsiteY33" fmla="*/ 122411 h 967400"/>
                <a:gd name="connsiteX34" fmla="*/ 1305717 w 1394174"/>
                <a:gd name="connsiteY34" fmla="*/ 129897 h 967400"/>
                <a:gd name="connsiteX35" fmla="*/ 1297351 w 1394174"/>
                <a:gd name="connsiteY35" fmla="*/ 147070 h 967400"/>
                <a:gd name="connsiteX36" fmla="*/ 1288104 w 1394174"/>
                <a:gd name="connsiteY36" fmla="*/ 220164 h 967400"/>
                <a:gd name="connsiteX37" fmla="*/ 1299553 w 1394174"/>
                <a:gd name="connsiteY37" fmla="*/ 237777 h 967400"/>
                <a:gd name="connsiteX38" fmla="*/ 1357236 w 1394174"/>
                <a:gd name="connsiteY38" fmla="*/ 270361 h 967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394174" h="967400">
                  <a:moveTo>
                    <a:pt x="1357236" y="270361"/>
                  </a:moveTo>
                  <a:cubicBezTo>
                    <a:pt x="1381894" y="336411"/>
                    <a:pt x="1381894" y="390571"/>
                    <a:pt x="1366923" y="433723"/>
                  </a:cubicBezTo>
                  <a:cubicBezTo>
                    <a:pt x="1364722" y="439447"/>
                    <a:pt x="1368244" y="444731"/>
                    <a:pt x="1371326" y="450015"/>
                  </a:cubicBezTo>
                  <a:cubicBezTo>
                    <a:pt x="1376610" y="458822"/>
                    <a:pt x="1381454" y="468069"/>
                    <a:pt x="1386297" y="477316"/>
                  </a:cubicBezTo>
                  <a:cubicBezTo>
                    <a:pt x="1406993" y="510781"/>
                    <a:pt x="1382775" y="567143"/>
                    <a:pt x="1361199" y="578591"/>
                  </a:cubicBezTo>
                  <a:cubicBezTo>
                    <a:pt x="1357236" y="582994"/>
                    <a:pt x="1356355" y="586957"/>
                    <a:pt x="1359878" y="593122"/>
                  </a:cubicBezTo>
                  <a:cubicBezTo>
                    <a:pt x="1386738" y="638035"/>
                    <a:pt x="1371326" y="659612"/>
                    <a:pt x="1341384" y="695278"/>
                  </a:cubicBezTo>
                  <a:cubicBezTo>
                    <a:pt x="1322010" y="718615"/>
                    <a:pt x="1299113" y="739311"/>
                    <a:pt x="1277096" y="760006"/>
                  </a:cubicBezTo>
                  <a:cubicBezTo>
                    <a:pt x="1269610" y="767052"/>
                    <a:pt x="1268730" y="772776"/>
                    <a:pt x="1272693" y="780702"/>
                  </a:cubicBezTo>
                  <a:cubicBezTo>
                    <a:pt x="1280178" y="796553"/>
                    <a:pt x="1282820" y="813286"/>
                    <a:pt x="1278858" y="830459"/>
                  </a:cubicBezTo>
                  <a:cubicBezTo>
                    <a:pt x="1274454" y="849393"/>
                    <a:pt x="1262125" y="862162"/>
                    <a:pt x="1247154" y="873171"/>
                  </a:cubicBezTo>
                  <a:cubicBezTo>
                    <a:pt x="1205323" y="903553"/>
                    <a:pt x="1157767" y="922047"/>
                    <a:pt x="1108451" y="936137"/>
                  </a:cubicBezTo>
                  <a:cubicBezTo>
                    <a:pt x="1086874" y="942302"/>
                    <a:pt x="1016862" y="962557"/>
                    <a:pt x="1003652" y="964319"/>
                  </a:cubicBezTo>
                  <a:cubicBezTo>
                    <a:pt x="794497" y="980170"/>
                    <a:pt x="663279" y="929092"/>
                    <a:pt x="636859" y="927331"/>
                  </a:cubicBezTo>
                  <a:cubicBezTo>
                    <a:pt x="594588" y="924249"/>
                    <a:pt x="536464" y="907076"/>
                    <a:pt x="495073" y="919405"/>
                  </a:cubicBezTo>
                  <a:cubicBezTo>
                    <a:pt x="442234" y="935257"/>
                    <a:pt x="283716" y="953310"/>
                    <a:pt x="217226" y="967401"/>
                  </a:cubicBezTo>
                  <a:cubicBezTo>
                    <a:pt x="252893" y="880216"/>
                    <a:pt x="281514" y="791710"/>
                    <a:pt x="299127" y="698801"/>
                  </a:cubicBezTo>
                  <a:cubicBezTo>
                    <a:pt x="311457" y="632751"/>
                    <a:pt x="316300" y="565822"/>
                    <a:pt x="320263" y="498892"/>
                  </a:cubicBezTo>
                  <a:cubicBezTo>
                    <a:pt x="321144" y="484361"/>
                    <a:pt x="322905" y="470270"/>
                    <a:pt x="322905" y="455740"/>
                  </a:cubicBezTo>
                  <a:cubicBezTo>
                    <a:pt x="322905" y="449135"/>
                    <a:pt x="321144" y="445172"/>
                    <a:pt x="313658" y="444731"/>
                  </a:cubicBezTo>
                  <a:cubicBezTo>
                    <a:pt x="284156" y="442970"/>
                    <a:pt x="255095" y="439447"/>
                    <a:pt x="225593" y="439447"/>
                  </a:cubicBezTo>
                  <a:cubicBezTo>
                    <a:pt x="165708" y="439447"/>
                    <a:pt x="105823" y="431962"/>
                    <a:pt x="45939" y="431962"/>
                  </a:cubicBezTo>
                  <a:cubicBezTo>
                    <a:pt x="33610" y="431962"/>
                    <a:pt x="21280" y="429320"/>
                    <a:pt x="8951" y="429320"/>
                  </a:cubicBezTo>
                  <a:cubicBezTo>
                    <a:pt x="145" y="429320"/>
                    <a:pt x="-2938" y="425797"/>
                    <a:pt x="3227" y="418312"/>
                  </a:cubicBezTo>
                  <a:cubicBezTo>
                    <a:pt x="16877" y="400699"/>
                    <a:pt x="30087" y="383085"/>
                    <a:pt x="43737" y="365472"/>
                  </a:cubicBezTo>
                  <a:cubicBezTo>
                    <a:pt x="74120" y="326283"/>
                    <a:pt x="104943" y="287534"/>
                    <a:pt x="135326" y="248345"/>
                  </a:cubicBezTo>
                  <a:cubicBezTo>
                    <a:pt x="185963" y="183177"/>
                    <a:pt x="236601" y="118008"/>
                    <a:pt x="287239" y="53280"/>
                  </a:cubicBezTo>
                  <a:cubicBezTo>
                    <a:pt x="301329" y="35226"/>
                    <a:pt x="315420" y="17613"/>
                    <a:pt x="329510" y="0"/>
                  </a:cubicBezTo>
                  <a:cubicBezTo>
                    <a:pt x="369580" y="22897"/>
                    <a:pt x="399522" y="40510"/>
                    <a:pt x="431226" y="36547"/>
                  </a:cubicBezTo>
                  <a:cubicBezTo>
                    <a:pt x="462489" y="33025"/>
                    <a:pt x="561123" y="15411"/>
                    <a:pt x="592386" y="13210"/>
                  </a:cubicBezTo>
                  <a:cubicBezTo>
                    <a:pt x="677810" y="7486"/>
                    <a:pt x="763233" y="881"/>
                    <a:pt x="849097" y="3082"/>
                  </a:cubicBezTo>
                  <a:cubicBezTo>
                    <a:pt x="937163" y="5284"/>
                    <a:pt x="1017743" y="27741"/>
                    <a:pt x="1087315" y="84543"/>
                  </a:cubicBezTo>
                  <a:cubicBezTo>
                    <a:pt x="1108451" y="101716"/>
                    <a:pt x="1130026" y="118448"/>
                    <a:pt x="1158208" y="124613"/>
                  </a:cubicBezTo>
                  <a:cubicBezTo>
                    <a:pt x="1187269" y="131218"/>
                    <a:pt x="1215450" y="125053"/>
                    <a:pt x="1244512" y="122411"/>
                  </a:cubicBezTo>
                  <a:cubicBezTo>
                    <a:pt x="1265207" y="120650"/>
                    <a:pt x="1286783" y="115806"/>
                    <a:pt x="1305717" y="129897"/>
                  </a:cubicBezTo>
                  <a:cubicBezTo>
                    <a:pt x="1307479" y="137823"/>
                    <a:pt x="1301314" y="142226"/>
                    <a:pt x="1297351" y="147070"/>
                  </a:cubicBezTo>
                  <a:cubicBezTo>
                    <a:pt x="1279298" y="169967"/>
                    <a:pt x="1284582" y="195065"/>
                    <a:pt x="1288104" y="220164"/>
                  </a:cubicBezTo>
                  <a:cubicBezTo>
                    <a:pt x="1288985" y="224567"/>
                    <a:pt x="1297792" y="236016"/>
                    <a:pt x="1299553" y="237777"/>
                  </a:cubicBezTo>
                  <a:cubicBezTo>
                    <a:pt x="1314084" y="255390"/>
                    <a:pt x="1336540" y="261115"/>
                    <a:pt x="1357236" y="270361"/>
                  </a:cubicBezTo>
                  <a:close/>
                </a:path>
              </a:pathLst>
            </a:custGeom>
            <a:solidFill>
              <a:srgbClr val="FEC790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7" name="Freeform: Shape 566">
              <a:extLst>
                <a:ext uri="{FF2B5EF4-FFF2-40B4-BE49-F238E27FC236}">
                  <a16:creationId xmlns:a16="http://schemas.microsoft.com/office/drawing/2014/main" id="{387D5651-6F95-4F22-8CD0-7F2CFF5BD7B3}"/>
                </a:ext>
              </a:extLst>
            </p:cNvPr>
            <p:cNvSpPr/>
            <p:nvPr/>
          </p:nvSpPr>
          <p:spPr>
            <a:xfrm>
              <a:off x="5979939" y="3616543"/>
              <a:ext cx="1407111" cy="808401"/>
            </a:xfrm>
            <a:custGeom>
              <a:avLst/>
              <a:gdLst>
                <a:gd name="connsiteX0" fmla="*/ 33728 w 1407111"/>
                <a:gd name="connsiteY0" fmla="*/ 109201 h 808401"/>
                <a:gd name="connsiteX1" fmla="*/ 5107 w 1407111"/>
                <a:gd name="connsiteY1" fmla="*/ 24218 h 808401"/>
                <a:gd name="connsiteX2" fmla="*/ 264 w 1407111"/>
                <a:gd name="connsiteY2" fmla="*/ 0 h 808401"/>
                <a:gd name="connsiteX3" fmla="*/ 27124 w 1407111"/>
                <a:gd name="connsiteY3" fmla="*/ 71333 h 808401"/>
                <a:gd name="connsiteX4" fmla="*/ 59708 w 1407111"/>
                <a:gd name="connsiteY4" fmla="*/ 158078 h 808401"/>
                <a:gd name="connsiteX5" fmla="*/ 122675 w 1407111"/>
                <a:gd name="connsiteY5" fmla="*/ 326283 h 808401"/>
                <a:gd name="connsiteX6" fmla="*/ 185201 w 1407111"/>
                <a:gd name="connsiteY6" fmla="*/ 494929 h 808401"/>
                <a:gd name="connsiteX7" fmla="*/ 268864 w 1407111"/>
                <a:gd name="connsiteY7" fmla="*/ 643760 h 808401"/>
                <a:gd name="connsiteX8" fmla="*/ 1324330 w 1407111"/>
                <a:gd name="connsiteY8" fmla="*/ 790829 h 808401"/>
                <a:gd name="connsiteX9" fmla="*/ 1407112 w 1407111"/>
                <a:gd name="connsiteY9" fmla="*/ 806241 h 808401"/>
                <a:gd name="connsiteX10" fmla="*/ 1291305 w 1407111"/>
                <a:gd name="connsiteY10" fmla="*/ 801837 h 808401"/>
                <a:gd name="connsiteX11" fmla="*/ 836006 w 1407111"/>
                <a:gd name="connsiteY11" fmla="*/ 751640 h 808401"/>
                <a:gd name="connsiteX12" fmla="*/ 289559 w 1407111"/>
                <a:gd name="connsiteY12" fmla="*/ 691315 h 808401"/>
                <a:gd name="connsiteX13" fmla="*/ 225711 w 1407111"/>
                <a:gd name="connsiteY13" fmla="*/ 675023 h 808401"/>
                <a:gd name="connsiteX14" fmla="*/ 33728 w 1407111"/>
                <a:gd name="connsiteY14" fmla="*/ 109201 h 808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07111" h="808401">
                  <a:moveTo>
                    <a:pt x="33728" y="109201"/>
                  </a:moveTo>
                  <a:cubicBezTo>
                    <a:pt x="24041" y="81020"/>
                    <a:pt x="14794" y="52839"/>
                    <a:pt x="5107" y="24218"/>
                  </a:cubicBezTo>
                  <a:cubicBezTo>
                    <a:pt x="2905" y="17613"/>
                    <a:pt x="-1057" y="11449"/>
                    <a:pt x="264" y="0"/>
                  </a:cubicBezTo>
                  <a:cubicBezTo>
                    <a:pt x="-1938" y="16292"/>
                    <a:pt x="20959" y="54601"/>
                    <a:pt x="27124" y="71333"/>
                  </a:cubicBezTo>
                  <a:cubicBezTo>
                    <a:pt x="38132" y="100395"/>
                    <a:pt x="48700" y="129016"/>
                    <a:pt x="59708" y="158078"/>
                  </a:cubicBezTo>
                  <a:cubicBezTo>
                    <a:pt x="80844" y="213999"/>
                    <a:pt x="101979" y="270361"/>
                    <a:pt x="122675" y="326283"/>
                  </a:cubicBezTo>
                  <a:cubicBezTo>
                    <a:pt x="143370" y="382645"/>
                    <a:pt x="164506" y="438567"/>
                    <a:pt x="185201" y="494929"/>
                  </a:cubicBezTo>
                  <a:cubicBezTo>
                    <a:pt x="195329" y="522229"/>
                    <a:pt x="233637" y="638916"/>
                    <a:pt x="268864" y="643760"/>
                  </a:cubicBezTo>
                  <a:cubicBezTo>
                    <a:pt x="627291" y="691315"/>
                    <a:pt x="966784" y="737990"/>
                    <a:pt x="1324330" y="790829"/>
                  </a:cubicBezTo>
                  <a:cubicBezTo>
                    <a:pt x="1345025" y="793912"/>
                    <a:pt x="1345025" y="793912"/>
                    <a:pt x="1407112" y="806241"/>
                  </a:cubicBezTo>
                  <a:cubicBezTo>
                    <a:pt x="1371885" y="812405"/>
                    <a:pt x="1327853" y="803599"/>
                    <a:pt x="1291305" y="801837"/>
                  </a:cubicBezTo>
                  <a:cubicBezTo>
                    <a:pt x="1138512" y="793912"/>
                    <a:pt x="987919" y="768373"/>
                    <a:pt x="836006" y="751640"/>
                  </a:cubicBezTo>
                  <a:cubicBezTo>
                    <a:pt x="653710" y="731385"/>
                    <a:pt x="471855" y="711570"/>
                    <a:pt x="289559" y="691315"/>
                  </a:cubicBezTo>
                  <a:cubicBezTo>
                    <a:pt x="274588" y="689554"/>
                    <a:pt x="231436" y="692636"/>
                    <a:pt x="225711" y="675023"/>
                  </a:cubicBezTo>
                  <a:cubicBezTo>
                    <a:pt x="162745" y="485682"/>
                    <a:pt x="97136" y="297662"/>
                    <a:pt x="33728" y="109201"/>
                  </a:cubicBezTo>
                  <a:close/>
                </a:path>
              </a:pathLst>
            </a:custGeom>
            <a:solidFill>
              <a:srgbClr val="DADAEB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8" name="Freeform: Shape 567">
              <a:extLst>
                <a:ext uri="{FF2B5EF4-FFF2-40B4-BE49-F238E27FC236}">
                  <a16:creationId xmlns:a16="http://schemas.microsoft.com/office/drawing/2014/main" id="{5CA58090-0DBC-4AF0-B3E7-A4E8F4DAA46E}"/>
                </a:ext>
              </a:extLst>
            </p:cNvPr>
            <p:cNvSpPr/>
            <p:nvPr/>
          </p:nvSpPr>
          <p:spPr>
            <a:xfrm>
              <a:off x="5903145" y="5180543"/>
              <a:ext cx="396295" cy="140069"/>
            </a:xfrm>
            <a:custGeom>
              <a:avLst/>
              <a:gdLst>
                <a:gd name="connsiteX0" fmla="*/ 66490 w 396295"/>
                <a:gd name="connsiteY0" fmla="*/ 31749 h 140069"/>
                <a:gd name="connsiteX1" fmla="*/ 0 w 396295"/>
                <a:gd name="connsiteY1" fmla="*/ 46 h 140069"/>
                <a:gd name="connsiteX2" fmla="*/ 104358 w 396295"/>
                <a:gd name="connsiteY2" fmla="*/ 33951 h 140069"/>
                <a:gd name="connsiteX3" fmla="*/ 270361 w 396295"/>
                <a:gd name="connsiteY3" fmla="*/ 92955 h 140069"/>
                <a:gd name="connsiteX4" fmla="*/ 385727 w 396295"/>
                <a:gd name="connsiteY4" fmla="*/ 133465 h 140069"/>
                <a:gd name="connsiteX5" fmla="*/ 396295 w 396295"/>
                <a:gd name="connsiteY5" fmla="*/ 140070 h 140069"/>
                <a:gd name="connsiteX6" fmla="*/ 328925 w 396295"/>
                <a:gd name="connsiteY6" fmla="*/ 120695 h 140069"/>
                <a:gd name="connsiteX7" fmla="*/ 66490 w 396295"/>
                <a:gd name="connsiteY7" fmla="*/ 31749 h 140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6295" h="140069">
                  <a:moveTo>
                    <a:pt x="66490" y="31749"/>
                  </a:moveTo>
                  <a:cubicBezTo>
                    <a:pt x="44473" y="21181"/>
                    <a:pt x="22016" y="10613"/>
                    <a:pt x="0" y="46"/>
                  </a:cubicBezTo>
                  <a:cubicBezTo>
                    <a:pt x="16292" y="-1276"/>
                    <a:pt x="84543" y="26465"/>
                    <a:pt x="104358" y="33951"/>
                  </a:cubicBezTo>
                  <a:cubicBezTo>
                    <a:pt x="159399" y="54646"/>
                    <a:pt x="214880" y="73580"/>
                    <a:pt x="270361" y="92955"/>
                  </a:cubicBezTo>
                  <a:cubicBezTo>
                    <a:pt x="308670" y="106605"/>
                    <a:pt x="346979" y="119815"/>
                    <a:pt x="385727" y="133465"/>
                  </a:cubicBezTo>
                  <a:cubicBezTo>
                    <a:pt x="389690" y="134786"/>
                    <a:pt x="393213" y="136547"/>
                    <a:pt x="396295" y="140070"/>
                  </a:cubicBezTo>
                  <a:cubicBezTo>
                    <a:pt x="373839" y="133465"/>
                    <a:pt x="351382" y="127741"/>
                    <a:pt x="328925" y="120695"/>
                  </a:cubicBezTo>
                  <a:cubicBezTo>
                    <a:pt x="272123" y="103082"/>
                    <a:pt x="83222" y="47161"/>
                    <a:pt x="66490" y="31749"/>
                  </a:cubicBezTo>
                  <a:close/>
                </a:path>
              </a:pathLst>
            </a:custGeom>
            <a:solidFill>
              <a:srgbClr val="D5D6E3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9" name="Freeform: Shape 568">
              <a:extLst>
                <a:ext uri="{FF2B5EF4-FFF2-40B4-BE49-F238E27FC236}">
                  <a16:creationId xmlns:a16="http://schemas.microsoft.com/office/drawing/2014/main" id="{377CFD2B-4FCA-4105-BA11-B0000E177F87}"/>
                </a:ext>
              </a:extLst>
            </p:cNvPr>
            <p:cNvSpPr/>
            <p:nvPr/>
          </p:nvSpPr>
          <p:spPr>
            <a:xfrm>
              <a:off x="5898302" y="2624925"/>
              <a:ext cx="4403" cy="4403"/>
            </a:xfrm>
            <a:custGeom>
              <a:avLst/>
              <a:gdLst/>
              <a:ahLst/>
              <a:cxnLst/>
              <a:rect l="l" t="t" r="r" b="b"/>
              <a:pathLst>
                <a:path w="4403" h="4403"/>
              </a:pathLst>
            </a:custGeom>
            <a:solidFill>
              <a:srgbClr val="F9F8FD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0" name="Freeform: Shape 569">
              <a:extLst>
                <a:ext uri="{FF2B5EF4-FFF2-40B4-BE49-F238E27FC236}">
                  <a16:creationId xmlns:a16="http://schemas.microsoft.com/office/drawing/2014/main" id="{89997395-403B-423A-A2BF-57FA142CA432}"/>
                </a:ext>
              </a:extLst>
            </p:cNvPr>
            <p:cNvSpPr/>
            <p:nvPr/>
          </p:nvSpPr>
          <p:spPr>
            <a:xfrm>
              <a:off x="6429777" y="3620066"/>
              <a:ext cx="3313" cy="12329"/>
            </a:xfrm>
            <a:custGeom>
              <a:avLst/>
              <a:gdLst>
                <a:gd name="connsiteX0" fmla="*/ 0 w 3313"/>
                <a:gd name="connsiteY0" fmla="*/ 0 h 12329"/>
                <a:gd name="connsiteX1" fmla="*/ 3082 w 3313"/>
                <a:gd name="connsiteY1" fmla="*/ 12329 h 12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313" h="12329">
                  <a:moveTo>
                    <a:pt x="0" y="0"/>
                  </a:moveTo>
                  <a:cubicBezTo>
                    <a:pt x="2202" y="3963"/>
                    <a:pt x="3963" y="7926"/>
                    <a:pt x="3082" y="12329"/>
                  </a:cubicBezTo>
                </a:path>
              </a:pathLst>
            </a:custGeom>
            <a:solidFill>
              <a:srgbClr val="F9F8FD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1" name="Freeform: Shape 570">
              <a:extLst>
                <a:ext uri="{FF2B5EF4-FFF2-40B4-BE49-F238E27FC236}">
                  <a16:creationId xmlns:a16="http://schemas.microsoft.com/office/drawing/2014/main" id="{EE881987-CFD6-40C6-8C83-B10DD7BE643D}"/>
                </a:ext>
              </a:extLst>
            </p:cNvPr>
            <p:cNvSpPr/>
            <p:nvPr/>
          </p:nvSpPr>
          <p:spPr>
            <a:xfrm>
              <a:off x="8732569" y="4095758"/>
              <a:ext cx="2888357" cy="161903"/>
            </a:xfrm>
            <a:custGeom>
              <a:avLst/>
              <a:gdLst>
                <a:gd name="connsiteX0" fmla="*/ 66614 w 2888357"/>
                <a:gd name="connsiteY0" fmla="*/ 5587 h 161903"/>
                <a:gd name="connsiteX1" fmla="*/ 2862256 w 2888357"/>
                <a:gd name="connsiteY1" fmla="*/ 303 h 161903"/>
                <a:gd name="connsiteX2" fmla="*/ 2887355 w 2888357"/>
                <a:gd name="connsiteY2" fmla="*/ 24521 h 161903"/>
                <a:gd name="connsiteX3" fmla="*/ 2873264 w 2888357"/>
                <a:gd name="connsiteY3" fmla="*/ 160582 h 161903"/>
                <a:gd name="connsiteX4" fmla="*/ 78943 w 2888357"/>
                <a:gd name="connsiteY4" fmla="*/ 161903 h 161903"/>
                <a:gd name="connsiteX5" fmla="*/ 78943 w 2888357"/>
                <a:gd name="connsiteY5" fmla="*/ 161903 h 161903"/>
                <a:gd name="connsiteX6" fmla="*/ 23462 w 2888357"/>
                <a:gd name="connsiteY6" fmla="*/ 137685 h 161903"/>
                <a:gd name="connsiteX7" fmla="*/ 13774 w 2888357"/>
                <a:gd name="connsiteY7" fmla="*/ 131080 h 161903"/>
                <a:gd name="connsiteX8" fmla="*/ 10692 w 2888357"/>
                <a:gd name="connsiteY8" fmla="*/ 124916 h 161903"/>
                <a:gd name="connsiteX9" fmla="*/ 26103 w 2888357"/>
                <a:gd name="connsiteY9" fmla="*/ 21438 h 161903"/>
                <a:gd name="connsiteX10" fmla="*/ 66614 w 2888357"/>
                <a:gd name="connsiteY10" fmla="*/ 5587 h 1619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88357" h="161903">
                  <a:moveTo>
                    <a:pt x="66614" y="5587"/>
                  </a:moveTo>
                  <a:cubicBezTo>
                    <a:pt x="107124" y="5587"/>
                    <a:pt x="2749092" y="-138"/>
                    <a:pt x="2862256" y="303"/>
                  </a:cubicBezTo>
                  <a:cubicBezTo>
                    <a:pt x="2889997" y="303"/>
                    <a:pt x="2886915" y="-4541"/>
                    <a:pt x="2887355" y="24521"/>
                  </a:cubicBezTo>
                  <a:cubicBezTo>
                    <a:pt x="2887355" y="39052"/>
                    <a:pt x="2893960" y="160582"/>
                    <a:pt x="2873264" y="160582"/>
                  </a:cubicBezTo>
                  <a:cubicBezTo>
                    <a:pt x="2767146" y="161022"/>
                    <a:pt x="95675" y="157940"/>
                    <a:pt x="78943" y="161903"/>
                  </a:cubicBezTo>
                  <a:cubicBezTo>
                    <a:pt x="78943" y="161903"/>
                    <a:pt x="78943" y="161903"/>
                    <a:pt x="78943" y="161903"/>
                  </a:cubicBezTo>
                  <a:cubicBezTo>
                    <a:pt x="57367" y="160582"/>
                    <a:pt x="38873" y="153096"/>
                    <a:pt x="23462" y="137685"/>
                  </a:cubicBezTo>
                  <a:cubicBezTo>
                    <a:pt x="20820" y="135043"/>
                    <a:pt x="18618" y="130640"/>
                    <a:pt x="13774" y="131080"/>
                  </a:cubicBezTo>
                  <a:cubicBezTo>
                    <a:pt x="11573" y="129759"/>
                    <a:pt x="12453" y="126677"/>
                    <a:pt x="10692" y="124916"/>
                  </a:cubicBezTo>
                  <a:cubicBezTo>
                    <a:pt x="-7802" y="89689"/>
                    <a:pt x="-2077" y="50500"/>
                    <a:pt x="26103" y="21438"/>
                  </a:cubicBezTo>
                  <a:cubicBezTo>
                    <a:pt x="38873" y="13953"/>
                    <a:pt x="51643" y="6908"/>
                    <a:pt x="66614" y="5587"/>
                  </a:cubicBezTo>
                  <a:close/>
                </a:path>
              </a:pathLst>
            </a:custGeom>
            <a:solidFill>
              <a:srgbClr val="FEED00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2" name="Freeform: Shape 571">
              <a:extLst>
                <a:ext uri="{FF2B5EF4-FFF2-40B4-BE49-F238E27FC236}">
                  <a16:creationId xmlns:a16="http://schemas.microsoft.com/office/drawing/2014/main" id="{151989F5-B638-4214-9E9F-8CED22C3FC57}"/>
                </a:ext>
              </a:extLst>
            </p:cNvPr>
            <p:cNvSpPr/>
            <p:nvPr/>
          </p:nvSpPr>
          <p:spPr>
            <a:xfrm>
              <a:off x="5908426" y="3324162"/>
              <a:ext cx="220170" cy="218849"/>
            </a:xfrm>
            <a:custGeom>
              <a:avLst/>
              <a:gdLst>
                <a:gd name="connsiteX0" fmla="*/ 110085 w 220170"/>
                <a:gd name="connsiteY0" fmla="*/ 3 h 218849"/>
                <a:gd name="connsiteX1" fmla="*/ 220167 w 220170"/>
                <a:gd name="connsiteY1" fmla="*/ 108324 h 218849"/>
                <a:gd name="connsiteX2" fmla="*/ 110966 w 220170"/>
                <a:gd name="connsiteY2" fmla="*/ 218846 h 218849"/>
                <a:gd name="connsiteX3" fmla="*/ 3 w 220170"/>
                <a:gd name="connsiteY3" fmla="*/ 110525 h 218849"/>
                <a:gd name="connsiteX4" fmla="*/ 110085 w 220170"/>
                <a:gd name="connsiteY4" fmla="*/ 3 h 218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0170" h="218849">
                  <a:moveTo>
                    <a:pt x="110085" y="3"/>
                  </a:moveTo>
                  <a:cubicBezTo>
                    <a:pt x="171731" y="-437"/>
                    <a:pt x="219727" y="47118"/>
                    <a:pt x="220167" y="108324"/>
                  </a:cubicBezTo>
                  <a:cubicBezTo>
                    <a:pt x="220607" y="170850"/>
                    <a:pt x="173492" y="218406"/>
                    <a:pt x="110966" y="218846"/>
                  </a:cubicBezTo>
                  <a:cubicBezTo>
                    <a:pt x="50200" y="219286"/>
                    <a:pt x="443" y="170850"/>
                    <a:pt x="3" y="110525"/>
                  </a:cubicBezTo>
                  <a:cubicBezTo>
                    <a:pt x="-437" y="49320"/>
                    <a:pt x="48439" y="443"/>
                    <a:pt x="110085" y="3"/>
                  </a:cubicBezTo>
                  <a:close/>
                </a:path>
              </a:pathLst>
            </a:custGeom>
            <a:solidFill>
              <a:srgbClr val="020203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3" name="Freeform: Shape 572">
              <a:extLst>
                <a:ext uri="{FF2B5EF4-FFF2-40B4-BE49-F238E27FC236}">
                  <a16:creationId xmlns:a16="http://schemas.microsoft.com/office/drawing/2014/main" id="{25AECEBB-D003-45F4-81C8-05A15FB16F12}"/>
                </a:ext>
              </a:extLst>
            </p:cNvPr>
            <p:cNvSpPr/>
            <p:nvPr/>
          </p:nvSpPr>
          <p:spPr>
            <a:xfrm>
              <a:off x="8043048" y="4930042"/>
              <a:ext cx="503448" cy="1665314"/>
            </a:xfrm>
            <a:custGeom>
              <a:avLst/>
              <a:gdLst>
                <a:gd name="connsiteX0" fmla="*/ 454510 w 503448"/>
                <a:gd name="connsiteY0" fmla="*/ 11889 h 1665314"/>
                <a:gd name="connsiteX1" fmla="*/ 502946 w 503448"/>
                <a:gd name="connsiteY1" fmla="*/ 1126359 h 1665314"/>
                <a:gd name="connsiteX2" fmla="*/ 488855 w 503448"/>
                <a:gd name="connsiteY2" fmla="*/ 1349165 h 1665314"/>
                <a:gd name="connsiteX3" fmla="*/ 403432 w 503448"/>
                <a:gd name="connsiteY3" fmla="*/ 1584300 h 1665314"/>
                <a:gd name="connsiteX4" fmla="*/ 193836 w 503448"/>
                <a:gd name="connsiteY4" fmla="*/ 1660037 h 1665314"/>
                <a:gd name="connsiteX5" fmla="*/ 33556 w 503448"/>
                <a:gd name="connsiteY5" fmla="*/ 1478622 h 1665314"/>
                <a:gd name="connsiteX6" fmla="*/ 1412 w 503448"/>
                <a:gd name="connsiteY6" fmla="*/ 1228075 h 1665314"/>
                <a:gd name="connsiteX7" fmla="*/ 14182 w 503448"/>
                <a:gd name="connsiteY7" fmla="*/ 896948 h 1665314"/>
                <a:gd name="connsiteX8" fmla="*/ 81112 w 503448"/>
                <a:gd name="connsiteY8" fmla="*/ 352262 h 1665314"/>
                <a:gd name="connsiteX9" fmla="*/ 126465 w 503448"/>
                <a:gd name="connsiteY9" fmla="*/ 440 h 1665314"/>
                <a:gd name="connsiteX10" fmla="*/ 126465 w 503448"/>
                <a:gd name="connsiteY10" fmla="*/ 0 h 1665314"/>
                <a:gd name="connsiteX11" fmla="*/ 233465 w 503448"/>
                <a:gd name="connsiteY11" fmla="*/ 19375 h 1665314"/>
                <a:gd name="connsiteX12" fmla="*/ 115457 w 503448"/>
                <a:gd name="connsiteY12" fmla="*/ 1037413 h 1665314"/>
                <a:gd name="connsiteX13" fmla="*/ 117219 w 503448"/>
                <a:gd name="connsiteY13" fmla="*/ 1363696 h 1665314"/>
                <a:gd name="connsiteX14" fmla="*/ 140556 w 503448"/>
                <a:gd name="connsiteY14" fmla="*/ 1466733 h 1665314"/>
                <a:gd name="connsiteX15" fmla="*/ 220696 w 503448"/>
                <a:gd name="connsiteY15" fmla="*/ 1557440 h 1665314"/>
                <a:gd name="connsiteX16" fmla="*/ 328136 w 503448"/>
                <a:gd name="connsiteY16" fmla="*/ 1509445 h 1665314"/>
                <a:gd name="connsiteX17" fmla="*/ 384498 w 503448"/>
                <a:gd name="connsiteY17" fmla="*/ 1314820 h 1665314"/>
                <a:gd name="connsiteX18" fmla="*/ 395066 w 503448"/>
                <a:gd name="connsiteY18" fmla="*/ 1087170 h 1665314"/>
                <a:gd name="connsiteX19" fmla="*/ 376132 w 503448"/>
                <a:gd name="connsiteY19" fmla="*/ 535439 h 1665314"/>
                <a:gd name="connsiteX20" fmla="*/ 350152 w 503448"/>
                <a:gd name="connsiteY20" fmla="*/ 24658 h 1665314"/>
                <a:gd name="connsiteX21" fmla="*/ 454510 w 503448"/>
                <a:gd name="connsiteY21" fmla="*/ 11889 h 1665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503448" h="1665314">
                  <a:moveTo>
                    <a:pt x="454510" y="11889"/>
                  </a:moveTo>
                  <a:cubicBezTo>
                    <a:pt x="448786" y="13650"/>
                    <a:pt x="509551" y="995582"/>
                    <a:pt x="502946" y="1126359"/>
                  </a:cubicBezTo>
                  <a:cubicBezTo>
                    <a:pt x="498983" y="1200775"/>
                    <a:pt x="500304" y="1275630"/>
                    <a:pt x="488855" y="1349165"/>
                  </a:cubicBezTo>
                  <a:cubicBezTo>
                    <a:pt x="476086" y="1431066"/>
                    <a:pt x="454950" y="1517811"/>
                    <a:pt x="403432" y="1584300"/>
                  </a:cubicBezTo>
                  <a:cubicBezTo>
                    <a:pt x="354555" y="1647267"/>
                    <a:pt x="271774" y="1678531"/>
                    <a:pt x="193836" y="1660037"/>
                  </a:cubicBezTo>
                  <a:cubicBezTo>
                    <a:pt x="101807" y="1638020"/>
                    <a:pt x="59976" y="1562284"/>
                    <a:pt x="33556" y="1478622"/>
                  </a:cubicBezTo>
                  <a:cubicBezTo>
                    <a:pt x="7577" y="1398042"/>
                    <a:pt x="4054" y="1312178"/>
                    <a:pt x="1412" y="1228075"/>
                  </a:cubicBezTo>
                  <a:cubicBezTo>
                    <a:pt x="-2110" y="1118433"/>
                    <a:pt x="532" y="1005709"/>
                    <a:pt x="14182" y="896948"/>
                  </a:cubicBezTo>
                  <a:cubicBezTo>
                    <a:pt x="21667" y="836623"/>
                    <a:pt x="66141" y="473353"/>
                    <a:pt x="81112" y="352262"/>
                  </a:cubicBezTo>
                  <a:cubicBezTo>
                    <a:pt x="88597" y="291937"/>
                    <a:pt x="127786" y="25539"/>
                    <a:pt x="126465" y="440"/>
                  </a:cubicBezTo>
                  <a:cubicBezTo>
                    <a:pt x="126465" y="440"/>
                    <a:pt x="126465" y="0"/>
                    <a:pt x="126465" y="0"/>
                  </a:cubicBezTo>
                  <a:cubicBezTo>
                    <a:pt x="168737" y="7045"/>
                    <a:pt x="192955" y="14531"/>
                    <a:pt x="233465" y="19375"/>
                  </a:cubicBezTo>
                  <a:cubicBezTo>
                    <a:pt x="228622" y="18934"/>
                    <a:pt x="123824" y="891664"/>
                    <a:pt x="115457" y="1037413"/>
                  </a:cubicBezTo>
                  <a:cubicBezTo>
                    <a:pt x="108852" y="1147055"/>
                    <a:pt x="103128" y="1254495"/>
                    <a:pt x="117219" y="1363696"/>
                  </a:cubicBezTo>
                  <a:cubicBezTo>
                    <a:pt x="121622" y="1398482"/>
                    <a:pt x="127786" y="1433708"/>
                    <a:pt x="140556" y="1466733"/>
                  </a:cubicBezTo>
                  <a:cubicBezTo>
                    <a:pt x="155087" y="1503720"/>
                    <a:pt x="179745" y="1546872"/>
                    <a:pt x="220696" y="1557440"/>
                  </a:cubicBezTo>
                  <a:cubicBezTo>
                    <a:pt x="261206" y="1568008"/>
                    <a:pt x="303918" y="1543350"/>
                    <a:pt x="328136" y="1509445"/>
                  </a:cubicBezTo>
                  <a:cubicBezTo>
                    <a:pt x="366004" y="1455724"/>
                    <a:pt x="376132" y="1378227"/>
                    <a:pt x="384498" y="1314820"/>
                  </a:cubicBezTo>
                  <a:cubicBezTo>
                    <a:pt x="394185" y="1239524"/>
                    <a:pt x="395946" y="1163347"/>
                    <a:pt x="395066" y="1087170"/>
                  </a:cubicBezTo>
                  <a:cubicBezTo>
                    <a:pt x="393304" y="903113"/>
                    <a:pt x="384498" y="719056"/>
                    <a:pt x="376132" y="535439"/>
                  </a:cubicBezTo>
                  <a:cubicBezTo>
                    <a:pt x="374370" y="492287"/>
                    <a:pt x="358078" y="24658"/>
                    <a:pt x="350152" y="24658"/>
                  </a:cubicBezTo>
                  <a:cubicBezTo>
                    <a:pt x="384498" y="24218"/>
                    <a:pt x="424127" y="21576"/>
                    <a:pt x="454510" y="11889"/>
                  </a:cubicBezTo>
                  <a:close/>
                </a:path>
              </a:pathLst>
            </a:custGeom>
            <a:solidFill>
              <a:srgbClr val="FEEC00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4" name="Freeform: Shape 573">
              <a:extLst>
                <a:ext uri="{FF2B5EF4-FFF2-40B4-BE49-F238E27FC236}">
                  <a16:creationId xmlns:a16="http://schemas.microsoft.com/office/drawing/2014/main" id="{3999A9A5-59BA-4B7F-9C14-3B4EE2277EAF}"/>
                </a:ext>
              </a:extLst>
            </p:cNvPr>
            <p:cNvSpPr/>
            <p:nvPr/>
          </p:nvSpPr>
          <p:spPr>
            <a:xfrm>
              <a:off x="8811512" y="4253655"/>
              <a:ext cx="49757" cy="4005"/>
            </a:xfrm>
            <a:custGeom>
              <a:avLst/>
              <a:gdLst>
                <a:gd name="connsiteX0" fmla="*/ 0 w 49757"/>
                <a:gd name="connsiteY0" fmla="*/ 4006 h 4005"/>
                <a:gd name="connsiteX1" fmla="*/ 3963 w 49757"/>
                <a:gd name="connsiteY1" fmla="*/ 43 h 4005"/>
                <a:gd name="connsiteX2" fmla="*/ 49757 w 49757"/>
                <a:gd name="connsiteY2" fmla="*/ 3565 h 4005"/>
                <a:gd name="connsiteX3" fmla="*/ 0 w 49757"/>
                <a:gd name="connsiteY3" fmla="*/ 4006 h 4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757" h="4005">
                  <a:moveTo>
                    <a:pt x="0" y="4006"/>
                  </a:moveTo>
                  <a:cubicBezTo>
                    <a:pt x="1321" y="2685"/>
                    <a:pt x="2642" y="-398"/>
                    <a:pt x="3963" y="43"/>
                  </a:cubicBezTo>
                  <a:cubicBezTo>
                    <a:pt x="19375" y="2244"/>
                    <a:pt x="34786" y="-1278"/>
                    <a:pt x="49757" y="3565"/>
                  </a:cubicBezTo>
                  <a:cubicBezTo>
                    <a:pt x="33465" y="3565"/>
                    <a:pt x="16733" y="3565"/>
                    <a:pt x="0" y="4006"/>
                  </a:cubicBezTo>
                  <a:close/>
                </a:path>
              </a:pathLst>
            </a:custGeom>
            <a:solidFill>
              <a:srgbClr val="FEC790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5" name="Freeform: Shape 574">
              <a:extLst>
                <a:ext uri="{FF2B5EF4-FFF2-40B4-BE49-F238E27FC236}">
                  <a16:creationId xmlns:a16="http://schemas.microsoft.com/office/drawing/2014/main" id="{A8AA3893-E765-4362-B216-949B8AFE6E5A}"/>
                </a:ext>
              </a:extLst>
            </p:cNvPr>
            <p:cNvSpPr/>
            <p:nvPr/>
          </p:nvSpPr>
          <p:spPr>
            <a:xfrm>
              <a:off x="8064715" y="4119398"/>
              <a:ext cx="526632" cy="158873"/>
            </a:xfrm>
            <a:custGeom>
              <a:avLst/>
              <a:gdLst>
                <a:gd name="connsiteX0" fmla="*/ 0 w 526632"/>
                <a:gd name="connsiteY0" fmla="*/ 157638 h 158873"/>
                <a:gd name="connsiteX1" fmla="*/ 88066 w 526632"/>
                <a:gd name="connsiteY1" fmla="*/ 98193 h 158873"/>
                <a:gd name="connsiteX2" fmla="*/ 309551 w 526632"/>
                <a:gd name="connsiteY2" fmla="*/ 30823 h 158873"/>
                <a:gd name="connsiteX3" fmla="*/ 460143 w 526632"/>
                <a:gd name="connsiteY3" fmla="*/ 7045 h 158873"/>
                <a:gd name="connsiteX4" fmla="*/ 525752 w 526632"/>
                <a:gd name="connsiteY4" fmla="*/ 0 h 158873"/>
                <a:gd name="connsiteX5" fmla="*/ 526632 w 526632"/>
                <a:gd name="connsiteY5" fmla="*/ 4844 h 158873"/>
                <a:gd name="connsiteX6" fmla="*/ 483921 w 526632"/>
                <a:gd name="connsiteY6" fmla="*/ 13650 h 158873"/>
                <a:gd name="connsiteX7" fmla="*/ 326283 w 526632"/>
                <a:gd name="connsiteY7" fmla="*/ 43592 h 158873"/>
                <a:gd name="connsiteX8" fmla="*/ 92909 w 526632"/>
                <a:gd name="connsiteY8" fmla="*/ 114045 h 158873"/>
                <a:gd name="connsiteX9" fmla="*/ 4403 w 526632"/>
                <a:gd name="connsiteY9" fmla="*/ 158078 h 158873"/>
                <a:gd name="connsiteX10" fmla="*/ 0 w 526632"/>
                <a:gd name="connsiteY10" fmla="*/ 157638 h 158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26632" h="158873">
                  <a:moveTo>
                    <a:pt x="0" y="157638"/>
                  </a:moveTo>
                  <a:cubicBezTo>
                    <a:pt x="22016" y="126815"/>
                    <a:pt x="54601" y="111843"/>
                    <a:pt x="88066" y="98193"/>
                  </a:cubicBezTo>
                  <a:cubicBezTo>
                    <a:pt x="159399" y="68251"/>
                    <a:pt x="233374" y="45794"/>
                    <a:pt x="309551" y="30823"/>
                  </a:cubicBezTo>
                  <a:cubicBezTo>
                    <a:pt x="359308" y="20695"/>
                    <a:pt x="409505" y="13650"/>
                    <a:pt x="460143" y="7045"/>
                  </a:cubicBezTo>
                  <a:cubicBezTo>
                    <a:pt x="482159" y="4403"/>
                    <a:pt x="504176" y="6605"/>
                    <a:pt x="525752" y="0"/>
                  </a:cubicBezTo>
                  <a:cubicBezTo>
                    <a:pt x="526192" y="1761"/>
                    <a:pt x="526192" y="3082"/>
                    <a:pt x="526632" y="4844"/>
                  </a:cubicBezTo>
                  <a:cubicBezTo>
                    <a:pt x="512542" y="7926"/>
                    <a:pt x="498011" y="11449"/>
                    <a:pt x="483921" y="13650"/>
                  </a:cubicBezTo>
                  <a:cubicBezTo>
                    <a:pt x="431521" y="23337"/>
                    <a:pt x="378682" y="33025"/>
                    <a:pt x="326283" y="43592"/>
                  </a:cubicBezTo>
                  <a:cubicBezTo>
                    <a:pt x="246143" y="59885"/>
                    <a:pt x="168646" y="84103"/>
                    <a:pt x="92909" y="114045"/>
                  </a:cubicBezTo>
                  <a:cubicBezTo>
                    <a:pt x="62527" y="125934"/>
                    <a:pt x="33905" y="143107"/>
                    <a:pt x="4403" y="158078"/>
                  </a:cubicBezTo>
                  <a:cubicBezTo>
                    <a:pt x="2642" y="158518"/>
                    <a:pt x="1761" y="159839"/>
                    <a:pt x="0" y="157638"/>
                  </a:cubicBezTo>
                  <a:close/>
                </a:path>
              </a:pathLst>
            </a:custGeom>
            <a:solidFill>
              <a:srgbClr val="DBA67D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6" name="Freeform: Shape 575">
              <a:extLst>
                <a:ext uri="{FF2B5EF4-FFF2-40B4-BE49-F238E27FC236}">
                  <a16:creationId xmlns:a16="http://schemas.microsoft.com/office/drawing/2014/main" id="{842038B7-DD62-4BC3-9914-2EFD38D9D574}"/>
                </a:ext>
              </a:extLst>
            </p:cNvPr>
            <p:cNvSpPr/>
            <p:nvPr/>
          </p:nvSpPr>
          <p:spPr>
            <a:xfrm>
              <a:off x="8413455" y="4220673"/>
              <a:ext cx="332887" cy="112097"/>
            </a:xfrm>
            <a:custGeom>
              <a:avLst/>
              <a:gdLst>
                <a:gd name="connsiteX0" fmla="*/ 329806 w 332887"/>
                <a:gd name="connsiteY0" fmla="*/ 0 h 112097"/>
                <a:gd name="connsiteX1" fmla="*/ 332888 w 332887"/>
                <a:gd name="connsiteY1" fmla="*/ 6165 h 112097"/>
                <a:gd name="connsiteX2" fmla="*/ 202551 w 332887"/>
                <a:gd name="connsiteY2" fmla="*/ 101716 h 112097"/>
                <a:gd name="connsiteX3" fmla="*/ 84543 w 332887"/>
                <a:gd name="connsiteY3" fmla="*/ 109642 h 112097"/>
                <a:gd name="connsiteX4" fmla="*/ 0 w 332887"/>
                <a:gd name="connsiteY4" fmla="*/ 94230 h 112097"/>
                <a:gd name="connsiteX5" fmla="*/ 40510 w 332887"/>
                <a:gd name="connsiteY5" fmla="*/ 96872 h 112097"/>
                <a:gd name="connsiteX6" fmla="*/ 262435 w 332887"/>
                <a:gd name="connsiteY6" fmla="*/ 56802 h 112097"/>
                <a:gd name="connsiteX7" fmla="*/ 329806 w 332887"/>
                <a:gd name="connsiteY7" fmla="*/ 0 h 112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2887" h="112097">
                  <a:moveTo>
                    <a:pt x="329806" y="0"/>
                  </a:moveTo>
                  <a:cubicBezTo>
                    <a:pt x="332888" y="881"/>
                    <a:pt x="332448" y="3523"/>
                    <a:pt x="332888" y="6165"/>
                  </a:cubicBezTo>
                  <a:cubicBezTo>
                    <a:pt x="296781" y="47996"/>
                    <a:pt x="257151" y="85424"/>
                    <a:pt x="202551" y="101716"/>
                  </a:cubicBezTo>
                  <a:cubicBezTo>
                    <a:pt x="164242" y="113164"/>
                    <a:pt x="124613" y="114045"/>
                    <a:pt x="84543" y="109642"/>
                  </a:cubicBezTo>
                  <a:cubicBezTo>
                    <a:pt x="55922" y="106559"/>
                    <a:pt x="27741" y="102597"/>
                    <a:pt x="0" y="94230"/>
                  </a:cubicBezTo>
                  <a:cubicBezTo>
                    <a:pt x="13650" y="92469"/>
                    <a:pt x="27300" y="95111"/>
                    <a:pt x="40510" y="96872"/>
                  </a:cubicBezTo>
                  <a:cubicBezTo>
                    <a:pt x="118889" y="107880"/>
                    <a:pt x="192864" y="89387"/>
                    <a:pt x="262435" y="56802"/>
                  </a:cubicBezTo>
                  <a:cubicBezTo>
                    <a:pt x="288855" y="44473"/>
                    <a:pt x="310431" y="22457"/>
                    <a:pt x="329806" y="0"/>
                  </a:cubicBezTo>
                  <a:close/>
                </a:path>
              </a:pathLst>
            </a:custGeom>
            <a:solidFill>
              <a:srgbClr val="DBA67F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7" name="Freeform: Shape 576">
              <a:extLst>
                <a:ext uri="{FF2B5EF4-FFF2-40B4-BE49-F238E27FC236}">
                  <a16:creationId xmlns:a16="http://schemas.microsoft.com/office/drawing/2014/main" id="{3AF7F83D-42CA-4096-A0F9-2FA2E96B5FA9}"/>
                </a:ext>
              </a:extLst>
            </p:cNvPr>
            <p:cNvSpPr/>
            <p:nvPr/>
          </p:nvSpPr>
          <p:spPr>
            <a:xfrm>
              <a:off x="7822535" y="4285402"/>
              <a:ext cx="232933" cy="118888"/>
            </a:xfrm>
            <a:custGeom>
              <a:avLst/>
              <a:gdLst>
                <a:gd name="connsiteX0" fmla="*/ 0 w 232933"/>
                <a:gd name="connsiteY0" fmla="*/ 118889 h 118888"/>
                <a:gd name="connsiteX1" fmla="*/ 230732 w 232933"/>
                <a:gd name="connsiteY1" fmla="*/ 0 h 118888"/>
                <a:gd name="connsiteX2" fmla="*/ 232934 w 232933"/>
                <a:gd name="connsiteY2" fmla="*/ 4403 h 118888"/>
                <a:gd name="connsiteX3" fmla="*/ 0 w 232933"/>
                <a:gd name="connsiteY3" fmla="*/ 118889 h 118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2933" h="118888">
                  <a:moveTo>
                    <a:pt x="0" y="118889"/>
                  </a:moveTo>
                  <a:cubicBezTo>
                    <a:pt x="77057" y="79259"/>
                    <a:pt x="153674" y="39630"/>
                    <a:pt x="230732" y="0"/>
                  </a:cubicBezTo>
                  <a:cubicBezTo>
                    <a:pt x="231613" y="1321"/>
                    <a:pt x="232053" y="3082"/>
                    <a:pt x="232934" y="4403"/>
                  </a:cubicBezTo>
                  <a:cubicBezTo>
                    <a:pt x="163802" y="59885"/>
                    <a:pt x="80140" y="85864"/>
                    <a:pt x="0" y="118889"/>
                  </a:cubicBezTo>
                  <a:close/>
                </a:path>
              </a:pathLst>
            </a:custGeom>
            <a:solidFill>
              <a:srgbClr val="DCA57C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8" name="Freeform: Shape 577">
              <a:extLst>
                <a:ext uri="{FF2B5EF4-FFF2-40B4-BE49-F238E27FC236}">
                  <a16:creationId xmlns:a16="http://schemas.microsoft.com/office/drawing/2014/main" id="{18840DB3-F32F-4BF8-8BED-82B882334946}"/>
                </a:ext>
              </a:extLst>
            </p:cNvPr>
            <p:cNvSpPr/>
            <p:nvPr/>
          </p:nvSpPr>
          <p:spPr>
            <a:xfrm>
              <a:off x="5941454" y="3356733"/>
              <a:ext cx="153238" cy="154147"/>
            </a:xfrm>
            <a:custGeom>
              <a:avLst/>
              <a:gdLst>
                <a:gd name="connsiteX0" fmla="*/ 153234 w 153238"/>
                <a:gd name="connsiteY0" fmla="*/ 75753 h 154147"/>
                <a:gd name="connsiteX1" fmla="*/ 77938 w 153238"/>
                <a:gd name="connsiteY1" fmla="*/ 154131 h 154147"/>
                <a:gd name="connsiteX2" fmla="*/ 0 w 153238"/>
                <a:gd name="connsiteY2" fmla="*/ 77514 h 154147"/>
                <a:gd name="connsiteX3" fmla="*/ 76617 w 153238"/>
                <a:gd name="connsiteY3" fmla="*/ 16 h 154147"/>
                <a:gd name="connsiteX4" fmla="*/ 153234 w 153238"/>
                <a:gd name="connsiteY4" fmla="*/ 75753 h 154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238" h="154147">
                  <a:moveTo>
                    <a:pt x="153234" y="75753"/>
                  </a:moveTo>
                  <a:cubicBezTo>
                    <a:pt x="153674" y="119345"/>
                    <a:pt x="120650" y="153251"/>
                    <a:pt x="77938" y="154131"/>
                  </a:cubicBezTo>
                  <a:cubicBezTo>
                    <a:pt x="36547" y="155012"/>
                    <a:pt x="440" y="119345"/>
                    <a:pt x="0" y="77514"/>
                  </a:cubicBezTo>
                  <a:cubicBezTo>
                    <a:pt x="0" y="35683"/>
                    <a:pt x="34786" y="457"/>
                    <a:pt x="76617" y="16"/>
                  </a:cubicBezTo>
                  <a:cubicBezTo>
                    <a:pt x="118008" y="-864"/>
                    <a:pt x="153234" y="33922"/>
                    <a:pt x="153234" y="75753"/>
                  </a:cubicBezTo>
                  <a:close/>
                </a:path>
              </a:pathLst>
            </a:custGeom>
            <a:solidFill>
              <a:srgbClr val="696075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9" name="Freeform: Shape 578">
              <a:extLst>
                <a:ext uri="{FF2B5EF4-FFF2-40B4-BE49-F238E27FC236}">
                  <a16:creationId xmlns:a16="http://schemas.microsoft.com/office/drawing/2014/main" id="{76ACA047-3215-4FDB-9A62-B01D26A643AC}"/>
                </a:ext>
              </a:extLst>
            </p:cNvPr>
            <p:cNvSpPr/>
            <p:nvPr/>
          </p:nvSpPr>
          <p:spPr>
            <a:xfrm>
              <a:off x="11254696" y="4089388"/>
              <a:ext cx="195" cy="508"/>
            </a:xfrm>
            <a:custGeom>
              <a:avLst/>
              <a:gdLst>
                <a:gd name="connsiteX0" fmla="*/ 196 w 195"/>
                <a:gd name="connsiteY0" fmla="*/ 508 h 508"/>
                <a:gd name="connsiteX1" fmla="*/ 196 w 195"/>
                <a:gd name="connsiteY1" fmla="*/ 508 h 508"/>
                <a:gd name="connsiteX2" fmla="*/ 196 w 195"/>
                <a:gd name="connsiteY2" fmla="*/ 508 h 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5" h="508">
                  <a:moveTo>
                    <a:pt x="196" y="508"/>
                  </a:moveTo>
                  <a:cubicBezTo>
                    <a:pt x="196" y="68"/>
                    <a:pt x="-245" y="-372"/>
                    <a:pt x="196" y="508"/>
                  </a:cubicBezTo>
                  <a:lnTo>
                    <a:pt x="196" y="508"/>
                  </a:lnTo>
                  <a:close/>
                </a:path>
              </a:pathLst>
            </a:custGeom>
            <a:noFill/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0" name="Freeform: Shape 579">
              <a:extLst>
                <a:ext uri="{FF2B5EF4-FFF2-40B4-BE49-F238E27FC236}">
                  <a16:creationId xmlns:a16="http://schemas.microsoft.com/office/drawing/2014/main" id="{678F010A-8654-47EF-8723-DCE210327B44}"/>
                </a:ext>
              </a:extLst>
            </p:cNvPr>
            <p:cNvSpPr/>
            <p:nvPr/>
          </p:nvSpPr>
          <p:spPr>
            <a:xfrm>
              <a:off x="11248287" y="4090336"/>
              <a:ext cx="6604" cy="1321"/>
            </a:xfrm>
            <a:custGeom>
              <a:avLst/>
              <a:gdLst>
                <a:gd name="connsiteX0" fmla="*/ 3523 w 6604"/>
                <a:gd name="connsiteY0" fmla="*/ 1321 h 1321"/>
                <a:gd name="connsiteX1" fmla="*/ 6605 w 6604"/>
                <a:gd name="connsiteY1" fmla="*/ 0 h 1321"/>
                <a:gd name="connsiteX2" fmla="*/ 5724 w 6604"/>
                <a:gd name="connsiteY2" fmla="*/ 440 h 1321"/>
                <a:gd name="connsiteX3" fmla="*/ 0 w 6604"/>
                <a:gd name="connsiteY3" fmla="*/ 1321 h 1321"/>
                <a:gd name="connsiteX4" fmla="*/ 3523 w 6604"/>
                <a:gd name="connsiteY4" fmla="*/ 1321 h 1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04" h="1321">
                  <a:moveTo>
                    <a:pt x="3523" y="1321"/>
                  </a:moveTo>
                  <a:cubicBezTo>
                    <a:pt x="5724" y="1321"/>
                    <a:pt x="6165" y="440"/>
                    <a:pt x="6605" y="0"/>
                  </a:cubicBezTo>
                  <a:cubicBezTo>
                    <a:pt x="6605" y="0"/>
                    <a:pt x="6165" y="440"/>
                    <a:pt x="5724" y="440"/>
                  </a:cubicBezTo>
                  <a:cubicBezTo>
                    <a:pt x="3963" y="881"/>
                    <a:pt x="2202" y="881"/>
                    <a:pt x="0" y="1321"/>
                  </a:cubicBezTo>
                  <a:cubicBezTo>
                    <a:pt x="1321" y="1321"/>
                    <a:pt x="2642" y="1321"/>
                    <a:pt x="3523" y="1321"/>
                  </a:cubicBezTo>
                  <a:close/>
                </a:path>
              </a:pathLst>
            </a:custGeom>
            <a:noFill/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1" name="Freeform: Shape 580">
              <a:extLst>
                <a:ext uri="{FF2B5EF4-FFF2-40B4-BE49-F238E27FC236}">
                  <a16:creationId xmlns:a16="http://schemas.microsoft.com/office/drawing/2014/main" id="{6A70E426-7C70-40B4-95EF-3E04A2D7B6A5}"/>
                </a:ext>
              </a:extLst>
            </p:cNvPr>
            <p:cNvSpPr/>
            <p:nvPr/>
          </p:nvSpPr>
          <p:spPr>
            <a:xfrm>
              <a:off x="11239040" y="4091413"/>
              <a:ext cx="9687" cy="1565"/>
            </a:xfrm>
            <a:custGeom>
              <a:avLst/>
              <a:gdLst>
                <a:gd name="connsiteX0" fmla="*/ 0 w 9687"/>
                <a:gd name="connsiteY0" fmla="*/ 1566 h 1565"/>
                <a:gd name="connsiteX1" fmla="*/ 9687 w 9687"/>
                <a:gd name="connsiteY1" fmla="*/ 245 h 1565"/>
                <a:gd name="connsiteX2" fmla="*/ 0 w 9687"/>
                <a:gd name="connsiteY2" fmla="*/ 1566 h 1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687" h="1565">
                  <a:moveTo>
                    <a:pt x="0" y="1566"/>
                  </a:moveTo>
                  <a:cubicBezTo>
                    <a:pt x="3082" y="1125"/>
                    <a:pt x="6605" y="685"/>
                    <a:pt x="9687" y="245"/>
                  </a:cubicBezTo>
                  <a:cubicBezTo>
                    <a:pt x="6605" y="-196"/>
                    <a:pt x="3522" y="-196"/>
                    <a:pt x="0" y="1566"/>
                  </a:cubicBezTo>
                  <a:close/>
                </a:path>
              </a:pathLst>
            </a:custGeom>
            <a:solidFill>
              <a:srgbClr val="FEC68E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2" name="Freeform: Shape 581">
              <a:extLst>
                <a:ext uri="{FF2B5EF4-FFF2-40B4-BE49-F238E27FC236}">
                  <a16:creationId xmlns:a16="http://schemas.microsoft.com/office/drawing/2014/main" id="{C80D6451-7CA9-4A90-846F-3271E967B88C}"/>
                </a:ext>
              </a:extLst>
            </p:cNvPr>
            <p:cNvSpPr/>
            <p:nvPr/>
          </p:nvSpPr>
          <p:spPr>
            <a:xfrm>
              <a:off x="11254892" y="4089896"/>
              <a:ext cx="4403" cy="330"/>
            </a:xfrm>
            <a:custGeom>
              <a:avLst/>
              <a:gdLst>
                <a:gd name="connsiteX0" fmla="*/ 0 w 4403"/>
                <a:gd name="connsiteY0" fmla="*/ 0 h 330"/>
                <a:gd name="connsiteX1" fmla="*/ 0 w 4403"/>
                <a:gd name="connsiteY1" fmla="*/ 0 h 330"/>
                <a:gd name="connsiteX2" fmla="*/ 0 w 4403"/>
                <a:gd name="connsiteY2" fmla="*/ 0 h 330"/>
                <a:gd name="connsiteX3" fmla="*/ 0 w 4403"/>
                <a:gd name="connsiteY3" fmla="*/ 0 h 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3" h="330">
                  <a:moveTo>
                    <a:pt x="0" y="0"/>
                  </a:moveTo>
                  <a:cubicBezTo>
                    <a:pt x="0" y="440"/>
                    <a:pt x="0" y="440"/>
                    <a:pt x="0" y="0"/>
                  </a:cubicBezTo>
                  <a:cubicBezTo>
                    <a:pt x="0" y="440"/>
                    <a:pt x="0" y="44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EC68E"/>
            </a:solidFill>
            <a:ln w="4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11219</TotalTime>
  <Words>38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23</cp:revision>
  <dcterms:created xsi:type="dcterms:W3CDTF">2018-02-18T19:39:47Z</dcterms:created>
  <dcterms:modified xsi:type="dcterms:W3CDTF">2021-04-16T07:26:59Z</dcterms:modified>
</cp:coreProperties>
</file>