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192">
            <a:extLst>
              <a:ext uri="{FF2B5EF4-FFF2-40B4-BE49-F238E27FC236}">
                <a16:creationId xmlns:a16="http://schemas.microsoft.com/office/drawing/2014/main" id="{727FC6F2-5D35-4327-AA2D-20D3D6F987DB}"/>
              </a:ext>
            </a:extLst>
          </p:cNvPr>
          <p:cNvSpPr/>
          <p:nvPr/>
        </p:nvSpPr>
        <p:spPr>
          <a:xfrm>
            <a:off x="0" y="3049336"/>
            <a:ext cx="12192000" cy="35504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4567981E-E032-4961-96CF-D4ECBD39EF83}"/>
              </a:ext>
            </a:extLst>
          </p:cNvPr>
          <p:cNvGrpSpPr/>
          <p:nvPr/>
        </p:nvGrpSpPr>
        <p:grpSpPr>
          <a:xfrm>
            <a:off x="3652283" y="1795197"/>
            <a:ext cx="4887432" cy="4377874"/>
            <a:chOff x="2989184" y="1508970"/>
            <a:chExt cx="5620661" cy="4810349"/>
          </a:xfrm>
        </p:grpSpPr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010CFBE7-A93C-4887-9C5C-C04905309807}"/>
                </a:ext>
              </a:extLst>
            </p:cNvPr>
            <p:cNvSpPr/>
            <p:nvPr/>
          </p:nvSpPr>
          <p:spPr>
            <a:xfrm rot="10800000">
              <a:off x="2989203" y="5665162"/>
              <a:ext cx="5620642" cy="654157"/>
            </a:xfrm>
            <a:custGeom>
              <a:avLst/>
              <a:gdLst>
                <a:gd name="connsiteX0" fmla="*/ 3225313 w 4545693"/>
                <a:gd name="connsiteY0" fmla="*/ 702378 h 2457079"/>
                <a:gd name="connsiteX1" fmla="*/ 3234457 w 4545693"/>
                <a:gd name="connsiteY1" fmla="*/ 705902 h 2457079"/>
                <a:gd name="connsiteX2" fmla="*/ 3245697 w 4545693"/>
                <a:gd name="connsiteY2" fmla="*/ 710093 h 2457079"/>
                <a:gd name="connsiteX3" fmla="*/ 3228838 w 4545693"/>
                <a:gd name="connsiteY3" fmla="*/ 704854 h 2457079"/>
                <a:gd name="connsiteX4" fmla="*/ 3225313 w 4545693"/>
                <a:gd name="connsiteY4" fmla="*/ 702378 h 2457079"/>
                <a:gd name="connsiteX5" fmla="*/ 2521987 w 4545693"/>
                <a:gd name="connsiteY5" fmla="*/ 195 h 2457079"/>
                <a:gd name="connsiteX6" fmla="*/ 2544562 w 4545693"/>
                <a:gd name="connsiteY6" fmla="*/ 1528 h 2457079"/>
                <a:gd name="connsiteX7" fmla="*/ 2557230 w 4545693"/>
                <a:gd name="connsiteY7" fmla="*/ 7338 h 2457079"/>
                <a:gd name="connsiteX8" fmla="*/ 2568850 w 4545693"/>
                <a:gd name="connsiteY8" fmla="*/ 14196 h 2457079"/>
                <a:gd name="connsiteX9" fmla="*/ 2639431 w 4545693"/>
                <a:gd name="connsiteY9" fmla="*/ 67346 h 2457079"/>
                <a:gd name="connsiteX10" fmla="*/ 2648860 w 4545693"/>
                <a:gd name="connsiteY10" fmla="*/ 78395 h 2457079"/>
                <a:gd name="connsiteX11" fmla="*/ 2654671 w 4545693"/>
                <a:gd name="connsiteY11" fmla="*/ 92587 h 2457079"/>
                <a:gd name="connsiteX12" fmla="*/ 2685246 w 4545693"/>
                <a:gd name="connsiteY12" fmla="*/ 140498 h 2457079"/>
                <a:gd name="connsiteX13" fmla="*/ 2695247 w 4545693"/>
                <a:gd name="connsiteY13" fmla="*/ 149928 h 2457079"/>
                <a:gd name="connsiteX14" fmla="*/ 2806309 w 4545693"/>
                <a:gd name="connsiteY14" fmla="*/ 213650 h 2457079"/>
                <a:gd name="connsiteX15" fmla="*/ 2791069 w 4545693"/>
                <a:gd name="connsiteY15" fmla="*/ 286802 h 2457079"/>
                <a:gd name="connsiteX16" fmla="*/ 2776876 w 4545693"/>
                <a:gd name="connsiteY16" fmla="*/ 292041 h 2457079"/>
                <a:gd name="connsiteX17" fmla="*/ 2768494 w 4545693"/>
                <a:gd name="connsiteY17" fmla="*/ 302042 h 2457079"/>
                <a:gd name="connsiteX18" fmla="*/ 2848504 w 4545693"/>
                <a:gd name="connsiteY18" fmla="*/ 351000 h 2457079"/>
                <a:gd name="connsiteX19" fmla="*/ 2862220 w 4545693"/>
                <a:gd name="connsiteY19" fmla="*/ 355191 h 2457079"/>
                <a:gd name="connsiteX20" fmla="*/ 2875936 w 4545693"/>
                <a:gd name="connsiteY20" fmla="*/ 361002 h 2457079"/>
                <a:gd name="connsiteX21" fmla="*/ 2885938 w 4545693"/>
                <a:gd name="connsiteY21" fmla="*/ 365193 h 2457079"/>
                <a:gd name="connsiteX22" fmla="*/ 2912798 w 4545693"/>
                <a:gd name="connsiteY22" fmla="*/ 380433 h 2457079"/>
                <a:gd name="connsiteX23" fmla="*/ 2922799 w 4545693"/>
                <a:gd name="connsiteY23" fmla="*/ 387291 h 2457079"/>
                <a:gd name="connsiteX24" fmla="*/ 2948041 w 4545693"/>
                <a:gd name="connsiteY24" fmla="*/ 402531 h 2457079"/>
                <a:gd name="connsiteX25" fmla="*/ 2957470 w 4545693"/>
                <a:gd name="connsiteY25" fmla="*/ 407769 h 2457079"/>
                <a:gd name="connsiteX26" fmla="*/ 3015382 w 4545693"/>
                <a:gd name="connsiteY26" fmla="*/ 447203 h 2457079"/>
                <a:gd name="connsiteX27" fmla="*/ 3024812 w 4545693"/>
                <a:gd name="connsiteY27" fmla="*/ 456633 h 2457079"/>
                <a:gd name="connsiteX28" fmla="*/ 3061674 w 4545693"/>
                <a:gd name="connsiteY28" fmla="*/ 573504 h 2457079"/>
                <a:gd name="connsiteX29" fmla="*/ 3070056 w 4545693"/>
                <a:gd name="connsiteY29" fmla="*/ 586173 h 2457079"/>
                <a:gd name="connsiteX30" fmla="*/ 3188833 w 4545693"/>
                <a:gd name="connsiteY30" fmla="*/ 676374 h 2457079"/>
                <a:gd name="connsiteX31" fmla="*/ 3225409 w 4545693"/>
                <a:gd name="connsiteY31" fmla="*/ 702092 h 2457079"/>
                <a:gd name="connsiteX32" fmla="*/ 3223694 w 4545693"/>
                <a:gd name="connsiteY32" fmla="*/ 701425 h 2457079"/>
                <a:gd name="connsiteX33" fmla="*/ 3238934 w 4545693"/>
                <a:gd name="connsiteY33" fmla="*/ 713046 h 2457079"/>
                <a:gd name="connsiteX34" fmla="*/ 3256841 w 4545693"/>
                <a:gd name="connsiteY34" fmla="*/ 733048 h 2457079"/>
                <a:gd name="connsiteX35" fmla="*/ 3285226 w 4545693"/>
                <a:gd name="connsiteY35" fmla="*/ 813630 h 2457079"/>
                <a:gd name="connsiteX36" fmla="*/ 3287893 w 4545693"/>
                <a:gd name="connsiteY36" fmla="*/ 835728 h 2457079"/>
                <a:gd name="connsiteX37" fmla="*/ 3351043 w 4545693"/>
                <a:gd name="connsiteY37" fmla="*/ 989461 h 2457079"/>
                <a:gd name="connsiteX38" fmla="*/ 3363712 w 4545693"/>
                <a:gd name="connsiteY38" fmla="*/ 1010511 h 2457079"/>
                <a:gd name="connsiteX39" fmla="*/ 3373141 w 4545693"/>
                <a:gd name="connsiteY39" fmla="*/ 1037372 h 2457079"/>
                <a:gd name="connsiteX40" fmla="*/ 3384762 w 4545693"/>
                <a:gd name="connsiteY40" fmla="*/ 1097951 h 2457079"/>
                <a:gd name="connsiteX41" fmla="*/ 3386381 w 4545693"/>
                <a:gd name="connsiteY41" fmla="*/ 1101094 h 2457079"/>
                <a:gd name="connsiteX42" fmla="*/ 3392191 w 4545693"/>
                <a:gd name="connsiteY42" fmla="*/ 1162721 h 2457079"/>
                <a:gd name="connsiteX43" fmla="*/ 3394858 w 4545693"/>
                <a:gd name="connsiteY43" fmla="*/ 1177961 h 2457079"/>
                <a:gd name="connsiteX44" fmla="*/ 3424291 w 4545693"/>
                <a:gd name="connsiteY44" fmla="*/ 1248541 h 2457079"/>
                <a:gd name="connsiteX45" fmla="*/ 3431625 w 4545693"/>
                <a:gd name="connsiteY45" fmla="*/ 1262257 h 2457079"/>
                <a:gd name="connsiteX46" fmla="*/ 3466867 w 4545693"/>
                <a:gd name="connsiteY46" fmla="*/ 1332266 h 2457079"/>
                <a:gd name="connsiteX47" fmla="*/ 3473725 w 4545693"/>
                <a:gd name="connsiteY47" fmla="*/ 1347506 h 2457079"/>
                <a:gd name="connsiteX48" fmla="*/ 3521065 w 4545693"/>
                <a:gd name="connsiteY48" fmla="*/ 1425897 h 2457079"/>
                <a:gd name="connsiteX49" fmla="*/ 3532114 w 4545693"/>
                <a:gd name="connsiteY49" fmla="*/ 1435326 h 2457079"/>
                <a:gd name="connsiteX50" fmla="*/ 3595264 w 4545693"/>
                <a:gd name="connsiteY50" fmla="*/ 1508478 h 2457079"/>
                <a:gd name="connsiteX51" fmla="*/ 3596312 w 4545693"/>
                <a:gd name="connsiteY51" fmla="*/ 1511145 h 2457079"/>
                <a:gd name="connsiteX52" fmla="*/ 3610028 w 4545693"/>
                <a:gd name="connsiteY52" fmla="*/ 1543816 h 2457079"/>
                <a:gd name="connsiteX53" fmla="*/ 3621077 w 4545693"/>
                <a:gd name="connsiteY53" fmla="*/ 1551150 h 2457079"/>
                <a:gd name="connsiteX54" fmla="*/ 3706897 w 4545693"/>
                <a:gd name="connsiteY54" fmla="*/ 1600585 h 2457079"/>
                <a:gd name="connsiteX55" fmla="*/ 3664797 w 4545693"/>
                <a:gd name="connsiteY55" fmla="*/ 1692216 h 2457079"/>
                <a:gd name="connsiteX56" fmla="*/ 3663749 w 4545693"/>
                <a:gd name="connsiteY56" fmla="*/ 1697454 h 2457079"/>
                <a:gd name="connsiteX57" fmla="*/ 3666416 w 4545693"/>
                <a:gd name="connsiteY57" fmla="*/ 1721648 h 2457079"/>
                <a:gd name="connsiteX58" fmla="*/ 3673750 w 4545693"/>
                <a:gd name="connsiteY58" fmla="*/ 1731078 h 2457079"/>
                <a:gd name="connsiteX59" fmla="*/ 3786431 w 4545693"/>
                <a:gd name="connsiteY59" fmla="*/ 1764796 h 2457079"/>
                <a:gd name="connsiteX60" fmla="*/ 3797480 w 4545693"/>
                <a:gd name="connsiteY60" fmla="*/ 1761653 h 2457079"/>
                <a:gd name="connsiteX61" fmla="*/ 3845391 w 4545693"/>
                <a:gd name="connsiteY61" fmla="*/ 1765844 h 2457079"/>
                <a:gd name="connsiteX62" fmla="*/ 3858059 w 4545693"/>
                <a:gd name="connsiteY62" fmla="*/ 1771083 h 2457079"/>
                <a:gd name="connsiteX63" fmla="*/ 3969121 w 4545693"/>
                <a:gd name="connsiteY63" fmla="*/ 1771083 h 2457079"/>
                <a:gd name="connsiteX64" fmla="*/ 3977502 w 4545693"/>
                <a:gd name="connsiteY64" fmla="*/ 1762701 h 2457079"/>
                <a:gd name="connsiteX65" fmla="*/ 3986932 w 4545693"/>
                <a:gd name="connsiteY65" fmla="*/ 1653163 h 2457079"/>
                <a:gd name="connsiteX66" fmla="*/ 4069609 w 4545693"/>
                <a:gd name="connsiteY66" fmla="*/ 1653163 h 2457079"/>
                <a:gd name="connsiteX67" fmla="*/ 4082277 w 4545693"/>
                <a:gd name="connsiteY67" fmla="*/ 1650496 h 2457079"/>
                <a:gd name="connsiteX68" fmla="*/ 4206008 w 4545693"/>
                <a:gd name="connsiteY68" fmla="*/ 1717838 h 2457079"/>
                <a:gd name="connsiteX69" fmla="*/ 4211246 w 4545693"/>
                <a:gd name="connsiteY69" fmla="*/ 1744698 h 2457079"/>
                <a:gd name="connsiteX70" fmla="*/ 4217057 w 4545693"/>
                <a:gd name="connsiteY70" fmla="*/ 1770987 h 2457079"/>
                <a:gd name="connsiteX71" fmla="*/ 4221248 w 4545693"/>
                <a:gd name="connsiteY71" fmla="*/ 1786227 h 2457079"/>
                <a:gd name="connsiteX72" fmla="*/ 4280207 w 4545693"/>
                <a:gd name="connsiteY72" fmla="*/ 1902051 h 2457079"/>
                <a:gd name="connsiteX73" fmla="*/ 4283351 w 4545693"/>
                <a:gd name="connsiteY73" fmla="*/ 1913100 h 2457079"/>
                <a:gd name="connsiteX74" fmla="*/ 4284398 w 4545693"/>
                <a:gd name="connsiteY74" fmla="*/ 1925769 h 2457079"/>
                <a:gd name="connsiteX75" fmla="*/ 4283351 w 4545693"/>
                <a:gd name="connsiteY75" fmla="*/ 1952058 h 2457079"/>
                <a:gd name="connsiteX76" fmla="*/ 4277540 w 4545693"/>
                <a:gd name="connsiteY76" fmla="*/ 2029401 h 2457079"/>
                <a:gd name="connsiteX77" fmla="*/ 4287542 w 4545693"/>
                <a:gd name="connsiteY77" fmla="*/ 2052070 h 2457079"/>
                <a:gd name="connsiteX78" fmla="*/ 4312783 w 4545693"/>
                <a:gd name="connsiteY78" fmla="*/ 2066262 h 2457079"/>
                <a:gd name="connsiteX79" fmla="*/ 4326499 w 4545693"/>
                <a:gd name="connsiteY79" fmla="*/ 2071501 h 2457079"/>
                <a:gd name="connsiteX80" fmla="*/ 4408128 w 4545693"/>
                <a:gd name="connsiteY80" fmla="*/ 2172561 h 2457079"/>
                <a:gd name="connsiteX81" fmla="*/ 4405461 w 4545693"/>
                <a:gd name="connsiteY81" fmla="*/ 2188373 h 2457079"/>
                <a:gd name="connsiteX82" fmla="*/ 4402794 w 4545693"/>
                <a:gd name="connsiteY82" fmla="*/ 2202089 h 2457079"/>
                <a:gd name="connsiteX83" fmla="*/ 4403842 w 4545693"/>
                <a:gd name="connsiteY83" fmla="*/ 2213709 h 2457079"/>
                <a:gd name="connsiteX84" fmla="*/ 4405461 w 4545693"/>
                <a:gd name="connsiteY84" fmla="*/ 2227902 h 2457079"/>
                <a:gd name="connsiteX85" fmla="*/ 4420701 w 4545693"/>
                <a:gd name="connsiteY85" fmla="*/ 2265811 h 2457079"/>
                <a:gd name="connsiteX86" fmla="*/ 4429083 w 4545693"/>
                <a:gd name="connsiteY86" fmla="*/ 2275812 h 2457079"/>
                <a:gd name="connsiteX87" fmla="*/ 4437465 w 4545693"/>
                <a:gd name="connsiteY87" fmla="*/ 2286861 h 2457079"/>
                <a:gd name="connsiteX88" fmla="*/ 4445847 w 4545693"/>
                <a:gd name="connsiteY88" fmla="*/ 2297910 h 2457079"/>
                <a:gd name="connsiteX89" fmla="*/ 4531096 w 4545693"/>
                <a:gd name="connsiteY89" fmla="*/ 2451072 h 2457079"/>
                <a:gd name="connsiteX90" fmla="*/ 4462135 w 4545693"/>
                <a:gd name="connsiteY90" fmla="*/ 2454216 h 2457079"/>
                <a:gd name="connsiteX91" fmla="*/ 4452134 w 4545693"/>
                <a:gd name="connsiteY91" fmla="*/ 2454216 h 2457079"/>
                <a:gd name="connsiteX92" fmla="*/ 4420034 w 4545693"/>
                <a:gd name="connsiteY92" fmla="*/ 2453168 h 2457079"/>
                <a:gd name="connsiteX93" fmla="*/ 4410604 w 4545693"/>
                <a:gd name="connsiteY93" fmla="*/ 2453168 h 2457079"/>
                <a:gd name="connsiteX94" fmla="*/ 5196 w 4545693"/>
                <a:gd name="connsiteY94" fmla="*/ 2453168 h 2457079"/>
                <a:gd name="connsiteX95" fmla="*/ 3577 w 4545693"/>
                <a:gd name="connsiteY95" fmla="*/ 2436309 h 2457079"/>
                <a:gd name="connsiteX96" fmla="*/ 1482 w 4545693"/>
                <a:gd name="connsiteY96" fmla="*/ 2418402 h 2457079"/>
                <a:gd name="connsiteX97" fmla="*/ 434 w 4545693"/>
                <a:gd name="connsiteY97" fmla="*/ 2392113 h 2457079"/>
                <a:gd name="connsiteX98" fmla="*/ 9864 w 4545693"/>
                <a:gd name="connsiteY98" fmla="*/ 2363728 h 2457079"/>
                <a:gd name="connsiteX99" fmla="*/ 17198 w 4545693"/>
                <a:gd name="connsiteY99" fmla="*/ 2352679 h 2457079"/>
                <a:gd name="connsiteX100" fmla="*/ 167217 w 4545693"/>
                <a:gd name="connsiteY100" fmla="*/ 2155797 h 2457079"/>
                <a:gd name="connsiteX101" fmla="*/ 175599 w 4545693"/>
                <a:gd name="connsiteY101" fmla="*/ 2143129 h 2457079"/>
                <a:gd name="connsiteX102" fmla="*/ 218747 w 4545693"/>
                <a:gd name="connsiteY102" fmla="*/ 2106267 h 2457079"/>
                <a:gd name="connsiteX103" fmla="*/ 271897 w 4545693"/>
                <a:gd name="connsiteY103" fmla="*/ 2030448 h 2457079"/>
                <a:gd name="connsiteX104" fmla="*/ 285613 w 4545693"/>
                <a:gd name="connsiteY104" fmla="*/ 2025210 h 2457079"/>
                <a:gd name="connsiteX105" fmla="*/ 335047 w 4545693"/>
                <a:gd name="connsiteY105" fmla="*/ 1999968 h 2457079"/>
                <a:gd name="connsiteX106" fmla="*/ 347716 w 4545693"/>
                <a:gd name="connsiteY106" fmla="*/ 1996825 h 2457079"/>
                <a:gd name="connsiteX107" fmla="*/ 384577 w 4545693"/>
                <a:gd name="connsiteY107" fmla="*/ 1988443 h 2457079"/>
                <a:gd name="connsiteX108" fmla="*/ 396198 w 4545693"/>
                <a:gd name="connsiteY108" fmla="*/ 1984252 h 2457079"/>
                <a:gd name="connsiteX109" fmla="*/ 478875 w 4545693"/>
                <a:gd name="connsiteY109" fmla="*/ 1954820 h 2457079"/>
                <a:gd name="connsiteX110" fmla="*/ 488876 w 4545693"/>
                <a:gd name="connsiteY110" fmla="*/ 1946438 h 2457079"/>
                <a:gd name="connsiteX111" fmla="*/ 493067 w 4545693"/>
                <a:gd name="connsiteY111" fmla="*/ 1881668 h 2457079"/>
                <a:gd name="connsiteX112" fmla="*/ 489924 w 4545693"/>
                <a:gd name="connsiteY112" fmla="*/ 1867476 h 2457079"/>
                <a:gd name="connsiteX113" fmla="*/ 497258 w 4545693"/>
                <a:gd name="connsiteY113" fmla="*/ 1767463 h 2457079"/>
                <a:gd name="connsiteX114" fmla="*/ 504116 w 4545693"/>
                <a:gd name="connsiteY114" fmla="*/ 1753747 h 2457079"/>
                <a:gd name="connsiteX115" fmla="*/ 543550 w 4545693"/>
                <a:gd name="connsiteY115" fmla="*/ 1671070 h 2457079"/>
                <a:gd name="connsiteX116" fmla="*/ 547741 w 4545693"/>
                <a:gd name="connsiteY116" fmla="*/ 1656878 h 2457079"/>
                <a:gd name="connsiteX117" fmla="*/ 529357 w 4545693"/>
                <a:gd name="connsiteY117" fmla="*/ 1568486 h 2457079"/>
                <a:gd name="connsiteX118" fmla="*/ 533548 w 4545693"/>
                <a:gd name="connsiteY118" fmla="*/ 1555818 h 2457079"/>
                <a:gd name="connsiteX119" fmla="*/ 568791 w 4545693"/>
                <a:gd name="connsiteY119" fmla="*/ 1510574 h 2457079"/>
                <a:gd name="connsiteX120" fmla="*/ 575649 w 4545693"/>
                <a:gd name="connsiteY120" fmla="*/ 1499525 h 2457079"/>
                <a:gd name="connsiteX121" fmla="*/ 579840 w 4545693"/>
                <a:gd name="connsiteY121" fmla="*/ 1484285 h 2457079"/>
                <a:gd name="connsiteX122" fmla="*/ 587174 w 4545693"/>
                <a:gd name="connsiteY122" fmla="*/ 1471617 h 2457079"/>
                <a:gd name="connsiteX123" fmla="*/ 595556 w 4545693"/>
                <a:gd name="connsiteY123" fmla="*/ 1458948 h 2457079"/>
                <a:gd name="connsiteX124" fmla="*/ 603938 w 4545693"/>
                <a:gd name="connsiteY124" fmla="*/ 1451614 h 2457079"/>
                <a:gd name="connsiteX125" fmla="*/ 626036 w 4545693"/>
                <a:gd name="connsiteY125" fmla="*/ 1392654 h 2457079"/>
                <a:gd name="connsiteX126" fmla="*/ 634418 w 4545693"/>
                <a:gd name="connsiteY126" fmla="*/ 1375795 h 2457079"/>
                <a:gd name="connsiteX127" fmla="*/ 661279 w 4545693"/>
                <a:gd name="connsiteY127" fmla="*/ 1349506 h 2457079"/>
                <a:gd name="connsiteX128" fmla="*/ 752338 w 4545693"/>
                <a:gd name="connsiteY128" fmla="*/ 1382177 h 2457079"/>
                <a:gd name="connsiteX129" fmla="*/ 768149 w 4545693"/>
                <a:gd name="connsiteY129" fmla="*/ 1382177 h 2457079"/>
                <a:gd name="connsiteX130" fmla="*/ 927121 w 4545693"/>
                <a:gd name="connsiteY130" fmla="*/ 1443804 h 2457079"/>
                <a:gd name="connsiteX131" fmla="*/ 937122 w 4545693"/>
                <a:gd name="connsiteY131" fmla="*/ 1453805 h 2457079"/>
                <a:gd name="connsiteX132" fmla="*/ 967698 w 4545693"/>
                <a:gd name="connsiteY132" fmla="*/ 1459615 h 2457079"/>
                <a:gd name="connsiteX133" fmla="*/ 980366 w 4545693"/>
                <a:gd name="connsiteY133" fmla="*/ 1457996 h 2457079"/>
                <a:gd name="connsiteX134" fmla="*/ 1005607 w 4545693"/>
                <a:gd name="connsiteY134" fmla="*/ 1452757 h 2457079"/>
                <a:gd name="connsiteX135" fmla="*/ 1020847 w 4545693"/>
                <a:gd name="connsiteY135" fmla="*/ 1447518 h 2457079"/>
                <a:gd name="connsiteX136" fmla="*/ 1169818 w 4545693"/>
                <a:gd name="connsiteY136" fmla="*/ 1310644 h 2457079"/>
                <a:gd name="connsiteX137" fmla="*/ 1172485 w 4545693"/>
                <a:gd name="connsiteY137" fmla="*/ 1297976 h 2457079"/>
                <a:gd name="connsiteX138" fmla="*/ 1217253 w 4545693"/>
                <a:gd name="connsiteY138" fmla="*/ 1205298 h 2457079"/>
                <a:gd name="connsiteX139" fmla="*/ 1229921 w 4545693"/>
                <a:gd name="connsiteY139" fmla="*/ 1196916 h 2457079"/>
                <a:gd name="connsiteX140" fmla="*/ 1291548 w 4545693"/>
                <a:gd name="connsiteY140" fmla="*/ 1136337 h 2457079"/>
                <a:gd name="connsiteX141" fmla="*/ 1298882 w 4545693"/>
                <a:gd name="connsiteY141" fmla="*/ 1125288 h 2457079"/>
                <a:gd name="connsiteX142" fmla="*/ 1321552 w 4545693"/>
                <a:gd name="connsiteY142" fmla="*/ 1063185 h 2457079"/>
                <a:gd name="connsiteX143" fmla="*/ 1328410 w 4545693"/>
                <a:gd name="connsiteY143" fmla="*/ 1052136 h 2457079"/>
                <a:gd name="connsiteX144" fmla="*/ 1355270 w 4545693"/>
                <a:gd name="connsiteY144" fmla="*/ 1015274 h 2457079"/>
                <a:gd name="connsiteX145" fmla="*/ 1365271 w 4545693"/>
                <a:gd name="connsiteY145" fmla="*/ 1005844 h 2457079"/>
                <a:gd name="connsiteX146" fmla="*/ 1441090 w 4545693"/>
                <a:gd name="connsiteY146" fmla="*/ 992128 h 2457079"/>
                <a:gd name="connsiteX147" fmla="*/ 1457950 w 4545693"/>
                <a:gd name="connsiteY147" fmla="*/ 994795 h 2457079"/>
                <a:gd name="connsiteX148" fmla="*/ 1517957 w 4545693"/>
                <a:gd name="connsiteY148" fmla="*/ 1000034 h 2457079"/>
                <a:gd name="connsiteX149" fmla="*/ 1532149 w 4545693"/>
                <a:gd name="connsiteY149" fmla="*/ 998986 h 2457079"/>
                <a:gd name="connsiteX150" fmla="*/ 1545865 w 4545693"/>
                <a:gd name="connsiteY150" fmla="*/ 998986 h 2457079"/>
                <a:gd name="connsiteX151" fmla="*/ 1595300 w 4545693"/>
                <a:gd name="connsiteY151" fmla="*/ 950028 h 2457079"/>
                <a:gd name="connsiteX152" fmla="*/ 1597967 w 4545693"/>
                <a:gd name="connsiteY152" fmla="*/ 935835 h 2457079"/>
                <a:gd name="connsiteX153" fmla="*/ 1599015 w 4545693"/>
                <a:gd name="connsiteY153" fmla="*/ 922119 h 2457079"/>
                <a:gd name="connsiteX154" fmla="*/ 1600634 w 4545693"/>
                <a:gd name="connsiteY154" fmla="*/ 895259 h 2457079"/>
                <a:gd name="connsiteX155" fmla="*/ 1622732 w 4545693"/>
                <a:gd name="connsiteY155" fmla="*/ 664182 h 2457079"/>
                <a:gd name="connsiteX156" fmla="*/ 1632162 w 4545693"/>
                <a:gd name="connsiteY156" fmla="*/ 648371 h 2457079"/>
                <a:gd name="connsiteX157" fmla="*/ 1640544 w 4545693"/>
                <a:gd name="connsiteY157" fmla="*/ 641513 h 2457079"/>
                <a:gd name="connsiteX158" fmla="*/ 1650545 w 4545693"/>
                <a:gd name="connsiteY158" fmla="*/ 636274 h 2457079"/>
                <a:gd name="connsiteX159" fmla="*/ 1682644 w 4545693"/>
                <a:gd name="connsiteY159" fmla="*/ 495209 h 2457079"/>
                <a:gd name="connsiteX160" fmla="*/ 1738937 w 4545693"/>
                <a:gd name="connsiteY160" fmla="*/ 423105 h 2457079"/>
                <a:gd name="connsiteX161" fmla="*/ 1743128 w 4545693"/>
                <a:gd name="connsiteY161" fmla="*/ 413103 h 2457079"/>
                <a:gd name="connsiteX162" fmla="*/ 1761035 w 4545693"/>
                <a:gd name="connsiteY162" fmla="*/ 359382 h 2457079"/>
                <a:gd name="connsiteX163" fmla="*/ 1818947 w 4545693"/>
                <a:gd name="connsiteY163" fmla="*/ 277753 h 2457079"/>
                <a:gd name="connsiteX164" fmla="*/ 1835806 w 4545693"/>
                <a:gd name="connsiteY164" fmla="*/ 281944 h 2457079"/>
                <a:gd name="connsiteX165" fmla="*/ 1851046 w 4545693"/>
                <a:gd name="connsiteY165" fmla="*/ 291374 h 2457079"/>
                <a:gd name="connsiteX166" fmla="*/ 1883146 w 4545693"/>
                <a:gd name="connsiteY166" fmla="*/ 305090 h 2457079"/>
                <a:gd name="connsiteX167" fmla="*/ 1893147 w 4545693"/>
                <a:gd name="connsiteY167" fmla="*/ 306138 h 2457079"/>
                <a:gd name="connsiteX168" fmla="*/ 2005828 w 4545693"/>
                <a:gd name="connsiteY168" fmla="*/ 269276 h 2457079"/>
                <a:gd name="connsiteX169" fmla="*/ 2035260 w 4545693"/>
                <a:gd name="connsiteY169" fmla="*/ 329855 h 2457079"/>
                <a:gd name="connsiteX170" fmla="*/ 2048976 w 4545693"/>
                <a:gd name="connsiteY170" fmla="*/ 339285 h 2457079"/>
                <a:gd name="connsiteX171" fmla="*/ 2075265 w 4545693"/>
                <a:gd name="connsiteY171" fmla="*/ 359287 h 2457079"/>
                <a:gd name="connsiteX172" fmla="*/ 2090505 w 4545693"/>
                <a:gd name="connsiteY172" fmla="*/ 363478 h 2457079"/>
                <a:gd name="connsiteX173" fmla="*/ 2117365 w 4545693"/>
                <a:gd name="connsiteY173" fmla="*/ 368717 h 2457079"/>
                <a:gd name="connsiteX174" fmla="*/ 2126795 w 4545693"/>
                <a:gd name="connsiteY174" fmla="*/ 369765 h 2457079"/>
                <a:gd name="connsiteX175" fmla="*/ 2195185 w 4545693"/>
                <a:gd name="connsiteY175" fmla="*/ 292422 h 2457079"/>
                <a:gd name="connsiteX176" fmla="*/ 2259955 w 4545693"/>
                <a:gd name="connsiteY176" fmla="*/ 278706 h 2457079"/>
                <a:gd name="connsiteX177" fmla="*/ 2269956 w 4545693"/>
                <a:gd name="connsiteY177" fmla="*/ 264513 h 2457079"/>
                <a:gd name="connsiteX178" fmla="*/ 2279386 w 4545693"/>
                <a:gd name="connsiteY178" fmla="*/ 250797 h 2457079"/>
                <a:gd name="connsiteX179" fmla="*/ 2322534 w 4545693"/>
                <a:gd name="connsiteY179" fmla="*/ 152404 h 2457079"/>
                <a:gd name="connsiteX180" fmla="*/ 2329868 w 4545693"/>
                <a:gd name="connsiteY180" fmla="*/ 138688 h 2457079"/>
                <a:gd name="connsiteX181" fmla="*/ 2356157 w 4545693"/>
                <a:gd name="connsiteY181" fmla="*/ 110304 h 2457079"/>
                <a:gd name="connsiteX182" fmla="*/ 2367206 w 4545693"/>
                <a:gd name="connsiteY182" fmla="*/ 106113 h 2457079"/>
                <a:gd name="connsiteX183" fmla="*/ 2382446 w 4545693"/>
                <a:gd name="connsiteY183" fmla="*/ 100874 h 2457079"/>
                <a:gd name="connsiteX184" fmla="*/ 2395114 w 4545693"/>
                <a:gd name="connsiteY184" fmla="*/ 91444 h 2457079"/>
                <a:gd name="connsiteX185" fmla="*/ 2521987 w 4545693"/>
                <a:gd name="connsiteY185" fmla="*/ 195 h 2457079"/>
                <a:gd name="connsiteX186" fmla="*/ 2521987 w 4545693"/>
                <a:gd name="connsiteY186" fmla="*/ 195 h 2457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4545693" h="2457079">
                  <a:moveTo>
                    <a:pt x="3225313" y="702378"/>
                  </a:moveTo>
                  <a:lnTo>
                    <a:pt x="3234457" y="705902"/>
                  </a:lnTo>
                  <a:cubicBezTo>
                    <a:pt x="3238077" y="706950"/>
                    <a:pt x="3241792" y="707997"/>
                    <a:pt x="3245697" y="710093"/>
                  </a:cubicBezTo>
                  <a:cubicBezTo>
                    <a:pt x="3239887" y="708474"/>
                    <a:pt x="3234648" y="706950"/>
                    <a:pt x="3228838" y="704854"/>
                  </a:cubicBezTo>
                  <a:lnTo>
                    <a:pt x="3225313" y="702378"/>
                  </a:lnTo>
                  <a:close/>
                  <a:moveTo>
                    <a:pt x="2521987" y="195"/>
                  </a:moveTo>
                  <a:cubicBezTo>
                    <a:pt x="2529322" y="-282"/>
                    <a:pt x="2536846" y="99"/>
                    <a:pt x="2544562" y="1528"/>
                  </a:cubicBezTo>
                  <a:cubicBezTo>
                    <a:pt x="2548752" y="3147"/>
                    <a:pt x="2552944" y="4671"/>
                    <a:pt x="2557230" y="7338"/>
                  </a:cubicBezTo>
                  <a:cubicBezTo>
                    <a:pt x="2561421" y="8958"/>
                    <a:pt x="2564564" y="11529"/>
                    <a:pt x="2568850" y="14196"/>
                  </a:cubicBezTo>
                  <a:cubicBezTo>
                    <a:pt x="2595711" y="28960"/>
                    <a:pt x="2619428" y="46296"/>
                    <a:pt x="2639431" y="67346"/>
                  </a:cubicBezTo>
                  <a:cubicBezTo>
                    <a:pt x="2643145" y="71537"/>
                    <a:pt x="2645717" y="75252"/>
                    <a:pt x="2648860" y="78395"/>
                  </a:cubicBezTo>
                  <a:cubicBezTo>
                    <a:pt x="2650480" y="83157"/>
                    <a:pt x="2652004" y="87348"/>
                    <a:pt x="2654671" y="92587"/>
                  </a:cubicBezTo>
                  <a:cubicBezTo>
                    <a:pt x="2661529" y="112018"/>
                    <a:pt x="2672577" y="126782"/>
                    <a:pt x="2685246" y="140498"/>
                  </a:cubicBezTo>
                  <a:cubicBezTo>
                    <a:pt x="2688389" y="144213"/>
                    <a:pt x="2692104" y="147356"/>
                    <a:pt x="2695247" y="149928"/>
                  </a:cubicBezTo>
                  <a:cubicBezTo>
                    <a:pt x="2726299" y="179931"/>
                    <a:pt x="2776876" y="175740"/>
                    <a:pt x="2806309" y="213650"/>
                  </a:cubicBezTo>
                  <a:cubicBezTo>
                    <a:pt x="2825740" y="233081"/>
                    <a:pt x="2818977" y="272610"/>
                    <a:pt x="2791069" y="286802"/>
                  </a:cubicBezTo>
                  <a:cubicBezTo>
                    <a:pt x="2786877" y="289469"/>
                    <a:pt x="2782115" y="290517"/>
                    <a:pt x="2776876" y="292041"/>
                  </a:cubicBezTo>
                  <a:cubicBezTo>
                    <a:pt x="2772685" y="294708"/>
                    <a:pt x="2770018" y="297851"/>
                    <a:pt x="2768494" y="302042"/>
                  </a:cubicBezTo>
                  <a:cubicBezTo>
                    <a:pt x="2759065" y="347857"/>
                    <a:pt x="2820596" y="344142"/>
                    <a:pt x="2848504" y="351000"/>
                  </a:cubicBezTo>
                  <a:cubicBezTo>
                    <a:pt x="2853743" y="352620"/>
                    <a:pt x="2857934" y="353667"/>
                    <a:pt x="2862220" y="355191"/>
                  </a:cubicBezTo>
                  <a:cubicBezTo>
                    <a:pt x="2867459" y="356811"/>
                    <a:pt x="2871650" y="358335"/>
                    <a:pt x="2875936" y="361002"/>
                  </a:cubicBezTo>
                  <a:cubicBezTo>
                    <a:pt x="2879080" y="362049"/>
                    <a:pt x="2882794" y="363669"/>
                    <a:pt x="2885938" y="365193"/>
                  </a:cubicBezTo>
                  <a:cubicBezTo>
                    <a:pt x="2895939" y="369384"/>
                    <a:pt x="2905369" y="374622"/>
                    <a:pt x="2912798" y="380433"/>
                  </a:cubicBezTo>
                  <a:cubicBezTo>
                    <a:pt x="2915941" y="382052"/>
                    <a:pt x="2919656" y="384624"/>
                    <a:pt x="2922799" y="387291"/>
                  </a:cubicBezTo>
                  <a:cubicBezTo>
                    <a:pt x="2931181" y="392529"/>
                    <a:pt x="2939659" y="397292"/>
                    <a:pt x="2948041" y="402531"/>
                  </a:cubicBezTo>
                  <a:cubicBezTo>
                    <a:pt x="2951756" y="404626"/>
                    <a:pt x="2954899" y="406245"/>
                    <a:pt x="2957470" y="407769"/>
                  </a:cubicBezTo>
                  <a:cubicBezTo>
                    <a:pt x="2980616" y="417199"/>
                    <a:pt x="2998523" y="431963"/>
                    <a:pt x="3015382" y="447203"/>
                  </a:cubicBezTo>
                  <a:cubicBezTo>
                    <a:pt x="3019097" y="450918"/>
                    <a:pt x="3021669" y="454061"/>
                    <a:pt x="3024812" y="456633"/>
                  </a:cubicBezTo>
                  <a:cubicBezTo>
                    <a:pt x="3064246" y="482922"/>
                    <a:pt x="3071675" y="527213"/>
                    <a:pt x="3061674" y="573504"/>
                  </a:cubicBezTo>
                  <a:cubicBezTo>
                    <a:pt x="3064341" y="577695"/>
                    <a:pt x="3066913" y="581886"/>
                    <a:pt x="3070056" y="586173"/>
                  </a:cubicBezTo>
                  <a:cubicBezTo>
                    <a:pt x="3098440" y="625606"/>
                    <a:pt x="3146161" y="649704"/>
                    <a:pt x="3188833" y="676374"/>
                  </a:cubicBezTo>
                  <a:lnTo>
                    <a:pt x="3225409" y="702092"/>
                  </a:lnTo>
                  <a:lnTo>
                    <a:pt x="3223694" y="701425"/>
                  </a:lnTo>
                  <a:cubicBezTo>
                    <a:pt x="3228933" y="704568"/>
                    <a:pt x="3233695" y="708759"/>
                    <a:pt x="3238934" y="713046"/>
                  </a:cubicBezTo>
                  <a:cubicBezTo>
                    <a:pt x="3245792" y="719332"/>
                    <a:pt x="3251602" y="726190"/>
                    <a:pt x="3256841" y="733048"/>
                  </a:cubicBezTo>
                  <a:cubicBezTo>
                    <a:pt x="3274177" y="757242"/>
                    <a:pt x="3281035" y="784102"/>
                    <a:pt x="3285226" y="813630"/>
                  </a:cubicBezTo>
                  <a:cubicBezTo>
                    <a:pt x="3286273" y="820488"/>
                    <a:pt x="3286845" y="828393"/>
                    <a:pt x="3287893" y="835728"/>
                  </a:cubicBezTo>
                  <a:cubicBezTo>
                    <a:pt x="3282654" y="896307"/>
                    <a:pt x="3320563" y="942598"/>
                    <a:pt x="3351043" y="989461"/>
                  </a:cubicBezTo>
                  <a:cubicBezTo>
                    <a:pt x="3355234" y="996319"/>
                    <a:pt x="3360473" y="1003177"/>
                    <a:pt x="3363712" y="1010511"/>
                  </a:cubicBezTo>
                  <a:cubicBezTo>
                    <a:pt x="3368950" y="1018893"/>
                    <a:pt x="3376380" y="1029942"/>
                    <a:pt x="3373141" y="1037372"/>
                  </a:cubicBezTo>
                  <a:cubicBezTo>
                    <a:pt x="3362092" y="1067947"/>
                    <a:pt x="3375237" y="1079472"/>
                    <a:pt x="3384762" y="1097951"/>
                  </a:cubicBezTo>
                  <a:cubicBezTo>
                    <a:pt x="3384762" y="1099570"/>
                    <a:pt x="3385333" y="1100046"/>
                    <a:pt x="3386381" y="1101094"/>
                  </a:cubicBezTo>
                  <a:cubicBezTo>
                    <a:pt x="3390572" y="1120049"/>
                    <a:pt x="3389524" y="1141671"/>
                    <a:pt x="3392191" y="1162721"/>
                  </a:cubicBezTo>
                  <a:cubicBezTo>
                    <a:pt x="3393239" y="1167960"/>
                    <a:pt x="3393811" y="1172722"/>
                    <a:pt x="3394858" y="1177961"/>
                  </a:cubicBezTo>
                  <a:cubicBezTo>
                    <a:pt x="3400097" y="1203774"/>
                    <a:pt x="3411718" y="1226348"/>
                    <a:pt x="3424291" y="1248541"/>
                  </a:cubicBezTo>
                  <a:cubicBezTo>
                    <a:pt x="3426386" y="1252732"/>
                    <a:pt x="3429053" y="1256923"/>
                    <a:pt x="3431625" y="1262257"/>
                  </a:cubicBezTo>
                  <a:cubicBezTo>
                    <a:pt x="3442674" y="1285403"/>
                    <a:pt x="3455342" y="1308072"/>
                    <a:pt x="3466867" y="1332266"/>
                  </a:cubicBezTo>
                  <a:cubicBezTo>
                    <a:pt x="3468487" y="1337505"/>
                    <a:pt x="3471058" y="1342267"/>
                    <a:pt x="3473725" y="1347506"/>
                  </a:cubicBezTo>
                  <a:cubicBezTo>
                    <a:pt x="3484774" y="1376938"/>
                    <a:pt x="3495823" y="1406466"/>
                    <a:pt x="3521065" y="1425897"/>
                  </a:cubicBezTo>
                  <a:cubicBezTo>
                    <a:pt x="3524779" y="1429611"/>
                    <a:pt x="3528970" y="1432183"/>
                    <a:pt x="3532114" y="1435326"/>
                  </a:cubicBezTo>
                  <a:cubicBezTo>
                    <a:pt x="3557355" y="1454757"/>
                    <a:pt x="3586882" y="1471617"/>
                    <a:pt x="3595264" y="1508478"/>
                  </a:cubicBezTo>
                  <a:cubicBezTo>
                    <a:pt x="3596312" y="1509526"/>
                    <a:pt x="3596312" y="1510098"/>
                    <a:pt x="3596312" y="1511145"/>
                  </a:cubicBezTo>
                  <a:cubicBezTo>
                    <a:pt x="3594693" y="1525338"/>
                    <a:pt x="3600503" y="1535339"/>
                    <a:pt x="3610028" y="1543816"/>
                  </a:cubicBezTo>
                  <a:cubicBezTo>
                    <a:pt x="3613743" y="1545912"/>
                    <a:pt x="3616886" y="1548579"/>
                    <a:pt x="3621077" y="1551150"/>
                  </a:cubicBezTo>
                  <a:cubicBezTo>
                    <a:pt x="3653176" y="1559532"/>
                    <a:pt x="3695848" y="1566962"/>
                    <a:pt x="3706897" y="1600585"/>
                  </a:cubicBezTo>
                  <a:cubicBezTo>
                    <a:pt x="3717946" y="1641638"/>
                    <a:pt x="3670607" y="1655830"/>
                    <a:pt x="3664797" y="1692216"/>
                  </a:cubicBezTo>
                  <a:cubicBezTo>
                    <a:pt x="3664797" y="1694311"/>
                    <a:pt x="3663749" y="1695930"/>
                    <a:pt x="3663749" y="1697454"/>
                  </a:cubicBezTo>
                  <a:cubicBezTo>
                    <a:pt x="3663749" y="1704789"/>
                    <a:pt x="3663749" y="1715838"/>
                    <a:pt x="3666416" y="1721648"/>
                  </a:cubicBezTo>
                  <a:cubicBezTo>
                    <a:pt x="3668035" y="1725363"/>
                    <a:pt x="3670607" y="1729554"/>
                    <a:pt x="3673750" y="1731078"/>
                  </a:cubicBezTo>
                  <a:cubicBezTo>
                    <a:pt x="3713756" y="1738412"/>
                    <a:pt x="3743283" y="1767939"/>
                    <a:pt x="3786431" y="1764796"/>
                  </a:cubicBezTo>
                  <a:cubicBezTo>
                    <a:pt x="3790622" y="1763177"/>
                    <a:pt x="3794337" y="1762701"/>
                    <a:pt x="3797480" y="1761653"/>
                  </a:cubicBezTo>
                  <a:cubicBezTo>
                    <a:pt x="3814816" y="1758510"/>
                    <a:pt x="3830151" y="1760605"/>
                    <a:pt x="3845391" y="1765844"/>
                  </a:cubicBezTo>
                  <a:cubicBezTo>
                    <a:pt x="3849582" y="1767939"/>
                    <a:pt x="3853773" y="1769559"/>
                    <a:pt x="3858059" y="1771083"/>
                  </a:cubicBezTo>
                  <a:cubicBezTo>
                    <a:pt x="3891777" y="1788990"/>
                    <a:pt x="3939688" y="1793752"/>
                    <a:pt x="3969121" y="1771083"/>
                  </a:cubicBezTo>
                  <a:cubicBezTo>
                    <a:pt x="3971788" y="1768416"/>
                    <a:pt x="3974931" y="1765844"/>
                    <a:pt x="3977502" y="1762701"/>
                  </a:cubicBezTo>
                  <a:cubicBezTo>
                    <a:pt x="3982741" y="1723743"/>
                    <a:pt x="3946451" y="1675356"/>
                    <a:pt x="3986932" y="1653163"/>
                  </a:cubicBezTo>
                  <a:cubicBezTo>
                    <a:pt x="4012174" y="1639447"/>
                    <a:pt x="4040082" y="1655830"/>
                    <a:pt x="4069609" y="1653163"/>
                  </a:cubicBezTo>
                  <a:cubicBezTo>
                    <a:pt x="4073800" y="1652115"/>
                    <a:pt x="4077991" y="1651544"/>
                    <a:pt x="4082277" y="1650496"/>
                  </a:cubicBezTo>
                  <a:cubicBezTo>
                    <a:pt x="4131712" y="1637828"/>
                    <a:pt x="4211818" y="1645734"/>
                    <a:pt x="4206008" y="1717838"/>
                  </a:cubicBezTo>
                  <a:cubicBezTo>
                    <a:pt x="4208103" y="1726791"/>
                    <a:pt x="4209722" y="1735173"/>
                    <a:pt x="4211246" y="1744698"/>
                  </a:cubicBezTo>
                  <a:cubicBezTo>
                    <a:pt x="4212866" y="1753080"/>
                    <a:pt x="4215437" y="1761558"/>
                    <a:pt x="4217057" y="1770987"/>
                  </a:cubicBezTo>
                  <a:cubicBezTo>
                    <a:pt x="4218676" y="1776226"/>
                    <a:pt x="4220200" y="1780989"/>
                    <a:pt x="4221248" y="1786227"/>
                  </a:cubicBezTo>
                  <a:cubicBezTo>
                    <a:pt x="4219628" y="1835757"/>
                    <a:pt x="4256014" y="1865190"/>
                    <a:pt x="4280207" y="1902051"/>
                  </a:cubicBezTo>
                  <a:cubicBezTo>
                    <a:pt x="4280779" y="1905766"/>
                    <a:pt x="4282303" y="1909957"/>
                    <a:pt x="4283351" y="1913100"/>
                  </a:cubicBezTo>
                  <a:cubicBezTo>
                    <a:pt x="4284398" y="1917291"/>
                    <a:pt x="4284398" y="1921482"/>
                    <a:pt x="4284398" y="1925769"/>
                  </a:cubicBezTo>
                  <a:cubicBezTo>
                    <a:pt x="4284970" y="1934151"/>
                    <a:pt x="4284398" y="1942628"/>
                    <a:pt x="4283351" y="1952058"/>
                  </a:cubicBezTo>
                  <a:cubicBezTo>
                    <a:pt x="4280684" y="1977299"/>
                    <a:pt x="4274968" y="2003112"/>
                    <a:pt x="4277540" y="2029401"/>
                  </a:cubicBezTo>
                  <a:cubicBezTo>
                    <a:pt x="4277540" y="2036735"/>
                    <a:pt x="4284398" y="2044641"/>
                    <a:pt x="4287542" y="2052070"/>
                  </a:cubicBezTo>
                  <a:cubicBezTo>
                    <a:pt x="4295924" y="2057880"/>
                    <a:pt x="4304401" y="2062071"/>
                    <a:pt x="4312783" y="2066262"/>
                  </a:cubicBezTo>
                  <a:cubicBezTo>
                    <a:pt x="4316974" y="2068358"/>
                    <a:pt x="4322212" y="2069977"/>
                    <a:pt x="4326499" y="2071501"/>
                  </a:cubicBezTo>
                  <a:cubicBezTo>
                    <a:pt x="4381744" y="2077788"/>
                    <a:pt x="4413843" y="2119412"/>
                    <a:pt x="4408128" y="2172561"/>
                  </a:cubicBezTo>
                  <a:cubicBezTo>
                    <a:pt x="4408128" y="2177324"/>
                    <a:pt x="4407080" y="2182563"/>
                    <a:pt x="4405461" y="2188373"/>
                  </a:cubicBezTo>
                  <a:cubicBezTo>
                    <a:pt x="4403842" y="2192564"/>
                    <a:pt x="4402794" y="2197803"/>
                    <a:pt x="4402794" y="2202089"/>
                  </a:cubicBezTo>
                  <a:cubicBezTo>
                    <a:pt x="4402794" y="2206280"/>
                    <a:pt x="4402794" y="2209423"/>
                    <a:pt x="4403842" y="2213709"/>
                  </a:cubicBezTo>
                  <a:cubicBezTo>
                    <a:pt x="4403842" y="2218472"/>
                    <a:pt x="4404413" y="2223711"/>
                    <a:pt x="4405461" y="2227902"/>
                  </a:cubicBezTo>
                  <a:cubicBezTo>
                    <a:pt x="4409176" y="2242094"/>
                    <a:pt x="4413843" y="2254762"/>
                    <a:pt x="4420701" y="2265811"/>
                  </a:cubicBezTo>
                  <a:cubicBezTo>
                    <a:pt x="4423368" y="2268954"/>
                    <a:pt x="4425940" y="2272669"/>
                    <a:pt x="4429083" y="2275812"/>
                  </a:cubicBezTo>
                  <a:cubicBezTo>
                    <a:pt x="4431750" y="2279527"/>
                    <a:pt x="4434322" y="2283718"/>
                    <a:pt x="4437465" y="2286861"/>
                  </a:cubicBezTo>
                  <a:cubicBezTo>
                    <a:pt x="4440132" y="2291052"/>
                    <a:pt x="4443275" y="2294767"/>
                    <a:pt x="4445847" y="2297910"/>
                  </a:cubicBezTo>
                  <a:cubicBezTo>
                    <a:pt x="4483757" y="2346869"/>
                    <a:pt x="4582721" y="2380587"/>
                    <a:pt x="4531096" y="2451072"/>
                  </a:cubicBezTo>
                  <a:cubicBezTo>
                    <a:pt x="4520047" y="2461645"/>
                    <a:pt x="4488424" y="2455263"/>
                    <a:pt x="4462135" y="2454216"/>
                  </a:cubicBezTo>
                  <a:cubicBezTo>
                    <a:pt x="4458992" y="2454216"/>
                    <a:pt x="4455277" y="2454216"/>
                    <a:pt x="4452134" y="2454216"/>
                  </a:cubicBezTo>
                  <a:cubicBezTo>
                    <a:pt x="4441084" y="2454216"/>
                    <a:pt x="4431083" y="2454216"/>
                    <a:pt x="4420034" y="2453168"/>
                  </a:cubicBezTo>
                  <a:cubicBezTo>
                    <a:pt x="4417367" y="2453168"/>
                    <a:pt x="4413748" y="2453168"/>
                    <a:pt x="4410604" y="2453168"/>
                  </a:cubicBezTo>
                  <a:lnTo>
                    <a:pt x="5196" y="2453168"/>
                  </a:lnTo>
                  <a:lnTo>
                    <a:pt x="3577" y="2436309"/>
                  </a:lnTo>
                  <a:cubicBezTo>
                    <a:pt x="3006" y="2433165"/>
                    <a:pt x="3006" y="2426879"/>
                    <a:pt x="1482" y="2418402"/>
                  </a:cubicBezTo>
                  <a:cubicBezTo>
                    <a:pt x="434" y="2410496"/>
                    <a:pt x="-614" y="2401542"/>
                    <a:pt x="434" y="2392113"/>
                  </a:cubicBezTo>
                  <a:cubicBezTo>
                    <a:pt x="2529" y="2381540"/>
                    <a:pt x="4625" y="2372110"/>
                    <a:pt x="9864" y="2363728"/>
                  </a:cubicBezTo>
                  <a:cubicBezTo>
                    <a:pt x="11959" y="2359537"/>
                    <a:pt x="14626" y="2355822"/>
                    <a:pt x="17198" y="2352679"/>
                  </a:cubicBezTo>
                  <a:cubicBezTo>
                    <a:pt x="98827" y="2311055"/>
                    <a:pt x="131974" y="2237427"/>
                    <a:pt x="167217" y="2155797"/>
                  </a:cubicBezTo>
                  <a:cubicBezTo>
                    <a:pt x="169884" y="2151606"/>
                    <a:pt x="172456" y="2147415"/>
                    <a:pt x="175599" y="2143129"/>
                  </a:cubicBezTo>
                  <a:cubicBezTo>
                    <a:pt x="186172" y="2125794"/>
                    <a:pt x="218747" y="2128937"/>
                    <a:pt x="218747" y="2106267"/>
                  </a:cubicBezTo>
                  <a:cubicBezTo>
                    <a:pt x="222938" y="2073120"/>
                    <a:pt x="237130" y="2035687"/>
                    <a:pt x="271897" y="2030448"/>
                  </a:cubicBezTo>
                  <a:cubicBezTo>
                    <a:pt x="276088" y="2028353"/>
                    <a:pt x="280279" y="2026734"/>
                    <a:pt x="285613" y="2025210"/>
                  </a:cubicBezTo>
                  <a:cubicBezTo>
                    <a:pt x="302472" y="2018352"/>
                    <a:pt x="319331" y="2009970"/>
                    <a:pt x="335047" y="1999968"/>
                  </a:cubicBezTo>
                  <a:cubicBezTo>
                    <a:pt x="339238" y="1998349"/>
                    <a:pt x="343429" y="1997873"/>
                    <a:pt x="347716" y="1996825"/>
                  </a:cubicBezTo>
                  <a:cubicBezTo>
                    <a:pt x="359336" y="1993682"/>
                    <a:pt x="371909" y="1991015"/>
                    <a:pt x="384577" y="1988443"/>
                  </a:cubicBezTo>
                  <a:cubicBezTo>
                    <a:pt x="387721" y="1986824"/>
                    <a:pt x="391912" y="1985300"/>
                    <a:pt x="396198" y="1984252"/>
                  </a:cubicBezTo>
                  <a:cubicBezTo>
                    <a:pt x="423058" y="1974822"/>
                    <a:pt x="456777" y="1969012"/>
                    <a:pt x="478875" y="1954820"/>
                  </a:cubicBezTo>
                  <a:cubicBezTo>
                    <a:pt x="483066" y="1952153"/>
                    <a:pt x="485733" y="1949581"/>
                    <a:pt x="488876" y="1946438"/>
                  </a:cubicBezTo>
                  <a:cubicBezTo>
                    <a:pt x="505735" y="1928055"/>
                    <a:pt x="505735" y="1905385"/>
                    <a:pt x="493067" y="1881668"/>
                  </a:cubicBezTo>
                  <a:cubicBezTo>
                    <a:pt x="491448" y="1876905"/>
                    <a:pt x="490972" y="1871667"/>
                    <a:pt x="489924" y="1867476"/>
                  </a:cubicBezTo>
                  <a:cubicBezTo>
                    <a:pt x="483637" y="1833757"/>
                    <a:pt x="485733" y="1798515"/>
                    <a:pt x="497258" y="1767463"/>
                  </a:cubicBezTo>
                  <a:cubicBezTo>
                    <a:pt x="499925" y="1763272"/>
                    <a:pt x="501449" y="1758033"/>
                    <a:pt x="504116" y="1753747"/>
                  </a:cubicBezTo>
                  <a:cubicBezTo>
                    <a:pt x="519928" y="1726410"/>
                    <a:pt x="530977" y="1699550"/>
                    <a:pt x="543550" y="1671070"/>
                  </a:cubicBezTo>
                  <a:cubicBezTo>
                    <a:pt x="545169" y="1666308"/>
                    <a:pt x="546693" y="1662117"/>
                    <a:pt x="547741" y="1656878"/>
                  </a:cubicBezTo>
                  <a:cubicBezTo>
                    <a:pt x="551455" y="1628970"/>
                    <a:pt x="530881" y="1600585"/>
                    <a:pt x="529357" y="1568486"/>
                  </a:cubicBezTo>
                  <a:cubicBezTo>
                    <a:pt x="530405" y="1564295"/>
                    <a:pt x="532024" y="1560104"/>
                    <a:pt x="533548" y="1555818"/>
                  </a:cubicBezTo>
                  <a:cubicBezTo>
                    <a:pt x="541930" y="1540006"/>
                    <a:pt x="555170" y="1524766"/>
                    <a:pt x="568791" y="1510574"/>
                  </a:cubicBezTo>
                  <a:cubicBezTo>
                    <a:pt x="571458" y="1506859"/>
                    <a:pt x="574030" y="1503716"/>
                    <a:pt x="575649" y="1499525"/>
                  </a:cubicBezTo>
                  <a:cubicBezTo>
                    <a:pt x="578316" y="1494286"/>
                    <a:pt x="578792" y="1490095"/>
                    <a:pt x="579840" y="1484285"/>
                  </a:cubicBezTo>
                  <a:cubicBezTo>
                    <a:pt x="581935" y="1480094"/>
                    <a:pt x="584602" y="1475903"/>
                    <a:pt x="587174" y="1471617"/>
                  </a:cubicBezTo>
                  <a:cubicBezTo>
                    <a:pt x="589841" y="1467426"/>
                    <a:pt x="592413" y="1463235"/>
                    <a:pt x="595556" y="1458948"/>
                  </a:cubicBezTo>
                  <a:cubicBezTo>
                    <a:pt x="598223" y="1456853"/>
                    <a:pt x="601366" y="1454186"/>
                    <a:pt x="603938" y="1451614"/>
                  </a:cubicBezTo>
                  <a:cubicBezTo>
                    <a:pt x="616035" y="1437422"/>
                    <a:pt x="624512" y="1418943"/>
                    <a:pt x="626036" y="1392654"/>
                  </a:cubicBezTo>
                  <a:cubicBezTo>
                    <a:pt x="628703" y="1386844"/>
                    <a:pt x="631275" y="1381605"/>
                    <a:pt x="634418" y="1375795"/>
                  </a:cubicBezTo>
                  <a:cubicBezTo>
                    <a:pt x="641276" y="1365222"/>
                    <a:pt x="649658" y="1356364"/>
                    <a:pt x="661279" y="1349506"/>
                  </a:cubicBezTo>
                  <a:cubicBezTo>
                    <a:pt x="690235" y="1335790"/>
                    <a:pt x="716047" y="1376843"/>
                    <a:pt x="752338" y="1382177"/>
                  </a:cubicBezTo>
                  <a:cubicBezTo>
                    <a:pt x="757100" y="1383225"/>
                    <a:pt x="762910" y="1383225"/>
                    <a:pt x="768149" y="1382177"/>
                  </a:cubicBezTo>
                  <a:cubicBezTo>
                    <a:pt x="839777" y="1342172"/>
                    <a:pt x="911881" y="1346363"/>
                    <a:pt x="927121" y="1443804"/>
                  </a:cubicBezTo>
                  <a:cubicBezTo>
                    <a:pt x="929788" y="1447995"/>
                    <a:pt x="932932" y="1451138"/>
                    <a:pt x="937122" y="1453805"/>
                  </a:cubicBezTo>
                  <a:cubicBezTo>
                    <a:pt x="945028" y="1461139"/>
                    <a:pt x="956077" y="1464854"/>
                    <a:pt x="967698" y="1459615"/>
                  </a:cubicBezTo>
                  <a:cubicBezTo>
                    <a:pt x="971889" y="1459615"/>
                    <a:pt x="976080" y="1459044"/>
                    <a:pt x="980366" y="1457996"/>
                  </a:cubicBezTo>
                  <a:cubicBezTo>
                    <a:pt x="988748" y="1456948"/>
                    <a:pt x="998273" y="1454281"/>
                    <a:pt x="1005607" y="1452757"/>
                  </a:cubicBezTo>
                  <a:cubicBezTo>
                    <a:pt x="1010846" y="1450662"/>
                    <a:pt x="1015609" y="1449042"/>
                    <a:pt x="1020847" y="1447518"/>
                  </a:cubicBezTo>
                  <a:cubicBezTo>
                    <a:pt x="1081426" y="1424849"/>
                    <a:pt x="1131909" y="1363794"/>
                    <a:pt x="1169818" y="1310644"/>
                  </a:cubicBezTo>
                  <a:cubicBezTo>
                    <a:pt x="1170866" y="1306453"/>
                    <a:pt x="1171438" y="1302262"/>
                    <a:pt x="1172485" y="1297976"/>
                  </a:cubicBezTo>
                  <a:cubicBezTo>
                    <a:pt x="1163532" y="1250065"/>
                    <a:pt x="1186678" y="1227396"/>
                    <a:pt x="1217253" y="1205298"/>
                  </a:cubicBezTo>
                  <a:cubicBezTo>
                    <a:pt x="1221444" y="1202631"/>
                    <a:pt x="1225635" y="1199487"/>
                    <a:pt x="1229921" y="1196916"/>
                  </a:cubicBezTo>
                  <a:cubicBezTo>
                    <a:pt x="1253638" y="1181676"/>
                    <a:pt x="1279927" y="1162721"/>
                    <a:pt x="1291548" y="1136337"/>
                  </a:cubicBezTo>
                  <a:cubicBezTo>
                    <a:pt x="1293643" y="1132622"/>
                    <a:pt x="1296310" y="1128431"/>
                    <a:pt x="1298882" y="1125288"/>
                  </a:cubicBezTo>
                  <a:cubicBezTo>
                    <a:pt x="1310503" y="1105857"/>
                    <a:pt x="1318313" y="1083187"/>
                    <a:pt x="1321552" y="1063185"/>
                  </a:cubicBezTo>
                  <a:cubicBezTo>
                    <a:pt x="1324219" y="1059470"/>
                    <a:pt x="1325742" y="1055279"/>
                    <a:pt x="1328410" y="1052136"/>
                  </a:cubicBezTo>
                  <a:cubicBezTo>
                    <a:pt x="1336792" y="1037943"/>
                    <a:pt x="1345269" y="1025275"/>
                    <a:pt x="1355270" y="1015274"/>
                  </a:cubicBezTo>
                  <a:cubicBezTo>
                    <a:pt x="1358413" y="1011559"/>
                    <a:pt x="1362128" y="1008987"/>
                    <a:pt x="1365271" y="1005844"/>
                  </a:cubicBezTo>
                  <a:cubicBezTo>
                    <a:pt x="1387369" y="988985"/>
                    <a:pt x="1414230" y="988985"/>
                    <a:pt x="1441090" y="992128"/>
                  </a:cubicBezTo>
                  <a:cubicBezTo>
                    <a:pt x="1446900" y="993176"/>
                    <a:pt x="1452711" y="993747"/>
                    <a:pt x="1457950" y="994795"/>
                  </a:cubicBezTo>
                  <a:cubicBezTo>
                    <a:pt x="1476904" y="996891"/>
                    <a:pt x="1497955" y="1000034"/>
                    <a:pt x="1517957" y="1000034"/>
                  </a:cubicBezTo>
                  <a:cubicBezTo>
                    <a:pt x="1522720" y="1000034"/>
                    <a:pt x="1527958" y="1000034"/>
                    <a:pt x="1532149" y="998986"/>
                  </a:cubicBezTo>
                  <a:cubicBezTo>
                    <a:pt x="1537388" y="1000034"/>
                    <a:pt x="1541579" y="1000034"/>
                    <a:pt x="1545865" y="998986"/>
                  </a:cubicBezTo>
                  <a:cubicBezTo>
                    <a:pt x="1570059" y="997938"/>
                    <a:pt x="1587966" y="976317"/>
                    <a:pt x="1595300" y="950028"/>
                  </a:cubicBezTo>
                  <a:cubicBezTo>
                    <a:pt x="1596348" y="945265"/>
                    <a:pt x="1596919" y="941074"/>
                    <a:pt x="1597967" y="935835"/>
                  </a:cubicBezTo>
                  <a:cubicBezTo>
                    <a:pt x="1597967" y="931644"/>
                    <a:pt x="1599015" y="926406"/>
                    <a:pt x="1599015" y="922119"/>
                  </a:cubicBezTo>
                  <a:cubicBezTo>
                    <a:pt x="1599586" y="913166"/>
                    <a:pt x="1600634" y="903736"/>
                    <a:pt x="1600634" y="895259"/>
                  </a:cubicBezTo>
                  <a:cubicBezTo>
                    <a:pt x="1587966" y="815249"/>
                    <a:pt x="1610064" y="741525"/>
                    <a:pt x="1622732" y="664182"/>
                  </a:cubicBezTo>
                  <a:cubicBezTo>
                    <a:pt x="1625399" y="658372"/>
                    <a:pt x="1627971" y="653610"/>
                    <a:pt x="1632162" y="648371"/>
                  </a:cubicBezTo>
                  <a:cubicBezTo>
                    <a:pt x="1634829" y="645704"/>
                    <a:pt x="1637400" y="644180"/>
                    <a:pt x="1640544" y="641513"/>
                  </a:cubicBezTo>
                  <a:cubicBezTo>
                    <a:pt x="1643687" y="639417"/>
                    <a:pt x="1647402" y="637798"/>
                    <a:pt x="1650545" y="636274"/>
                  </a:cubicBezTo>
                  <a:cubicBezTo>
                    <a:pt x="1693693" y="603603"/>
                    <a:pt x="1668452" y="539976"/>
                    <a:pt x="1682644" y="495209"/>
                  </a:cubicBezTo>
                  <a:cubicBezTo>
                    <a:pt x="1697884" y="465777"/>
                    <a:pt x="1729507" y="458347"/>
                    <a:pt x="1738937" y="423105"/>
                  </a:cubicBezTo>
                  <a:cubicBezTo>
                    <a:pt x="1740556" y="419961"/>
                    <a:pt x="1741604" y="416247"/>
                    <a:pt x="1743128" y="413103"/>
                  </a:cubicBezTo>
                  <a:cubicBezTo>
                    <a:pt x="1748367" y="398911"/>
                    <a:pt x="1754177" y="381480"/>
                    <a:pt x="1761035" y="359382"/>
                  </a:cubicBezTo>
                  <a:cubicBezTo>
                    <a:pt x="1779418" y="305661"/>
                    <a:pt x="1793706" y="277753"/>
                    <a:pt x="1818947" y="277753"/>
                  </a:cubicBezTo>
                  <a:cubicBezTo>
                    <a:pt x="1824757" y="277753"/>
                    <a:pt x="1830567" y="279372"/>
                    <a:pt x="1835806" y="281944"/>
                  </a:cubicBezTo>
                  <a:cubicBezTo>
                    <a:pt x="1841045" y="284611"/>
                    <a:pt x="1845808" y="288231"/>
                    <a:pt x="1851046" y="291374"/>
                  </a:cubicBezTo>
                  <a:cubicBezTo>
                    <a:pt x="1861048" y="296613"/>
                    <a:pt x="1872096" y="302423"/>
                    <a:pt x="1883146" y="305090"/>
                  </a:cubicBezTo>
                  <a:cubicBezTo>
                    <a:pt x="1886289" y="306138"/>
                    <a:pt x="1890004" y="306138"/>
                    <a:pt x="1893147" y="306138"/>
                  </a:cubicBezTo>
                  <a:cubicBezTo>
                    <a:pt x="1933152" y="298803"/>
                    <a:pt x="1966299" y="269276"/>
                    <a:pt x="2005828" y="269276"/>
                  </a:cubicBezTo>
                  <a:cubicBezTo>
                    <a:pt x="2035260" y="272419"/>
                    <a:pt x="2016877" y="310329"/>
                    <a:pt x="2035260" y="329855"/>
                  </a:cubicBezTo>
                  <a:cubicBezTo>
                    <a:pt x="2039451" y="333570"/>
                    <a:pt x="2043642" y="336141"/>
                    <a:pt x="2048976" y="339285"/>
                  </a:cubicBezTo>
                  <a:cubicBezTo>
                    <a:pt x="2058406" y="345095"/>
                    <a:pt x="2066883" y="351953"/>
                    <a:pt x="2075265" y="359287"/>
                  </a:cubicBezTo>
                  <a:cubicBezTo>
                    <a:pt x="2080504" y="360906"/>
                    <a:pt x="2085266" y="362430"/>
                    <a:pt x="2090505" y="363478"/>
                  </a:cubicBezTo>
                  <a:cubicBezTo>
                    <a:pt x="2098887" y="365574"/>
                    <a:pt x="2107364" y="367193"/>
                    <a:pt x="2117365" y="368717"/>
                  </a:cubicBezTo>
                  <a:cubicBezTo>
                    <a:pt x="2120032" y="368717"/>
                    <a:pt x="2123652" y="369765"/>
                    <a:pt x="2126795" y="369765"/>
                  </a:cubicBezTo>
                  <a:cubicBezTo>
                    <a:pt x="2173087" y="373956"/>
                    <a:pt x="2169943" y="314520"/>
                    <a:pt x="2195185" y="292422"/>
                  </a:cubicBezTo>
                  <a:cubicBezTo>
                    <a:pt x="2216806" y="272991"/>
                    <a:pt x="2242048" y="302994"/>
                    <a:pt x="2259955" y="278706"/>
                  </a:cubicBezTo>
                  <a:cubicBezTo>
                    <a:pt x="2263098" y="274515"/>
                    <a:pt x="2266813" y="269752"/>
                    <a:pt x="2269956" y="264513"/>
                  </a:cubicBezTo>
                  <a:cubicBezTo>
                    <a:pt x="2273671" y="259275"/>
                    <a:pt x="2276242" y="255084"/>
                    <a:pt x="2279386" y="250797"/>
                  </a:cubicBezTo>
                  <a:cubicBezTo>
                    <a:pt x="2300436" y="226604"/>
                    <a:pt x="2308342" y="183456"/>
                    <a:pt x="2322534" y="152404"/>
                  </a:cubicBezTo>
                  <a:cubicBezTo>
                    <a:pt x="2324629" y="147165"/>
                    <a:pt x="2327296" y="142974"/>
                    <a:pt x="2329868" y="138688"/>
                  </a:cubicBezTo>
                  <a:cubicBezTo>
                    <a:pt x="2336726" y="123924"/>
                    <a:pt x="2346156" y="114495"/>
                    <a:pt x="2356157" y="110304"/>
                  </a:cubicBezTo>
                  <a:cubicBezTo>
                    <a:pt x="2359872" y="108684"/>
                    <a:pt x="2363015" y="107160"/>
                    <a:pt x="2367206" y="106113"/>
                  </a:cubicBezTo>
                  <a:cubicBezTo>
                    <a:pt x="2373016" y="105065"/>
                    <a:pt x="2378255" y="103446"/>
                    <a:pt x="2382446" y="100874"/>
                  </a:cubicBezTo>
                  <a:cubicBezTo>
                    <a:pt x="2387685" y="98207"/>
                    <a:pt x="2391876" y="94587"/>
                    <a:pt x="2395114" y="91444"/>
                  </a:cubicBezTo>
                  <a:cubicBezTo>
                    <a:pt x="2427880" y="51058"/>
                    <a:pt x="2470552" y="3624"/>
                    <a:pt x="2521987" y="195"/>
                  </a:cubicBezTo>
                  <a:lnTo>
                    <a:pt x="2521987" y="195"/>
                  </a:ln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BA3F20D5-F1EA-4101-8227-E0BD4BB2B89A}"/>
                </a:ext>
              </a:extLst>
            </p:cNvPr>
            <p:cNvSpPr/>
            <p:nvPr/>
          </p:nvSpPr>
          <p:spPr>
            <a:xfrm>
              <a:off x="3643126" y="3597159"/>
              <a:ext cx="3928096" cy="696046"/>
            </a:xfrm>
            <a:custGeom>
              <a:avLst/>
              <a:gdLst>
                <a:gd name="connsiteX0" fmla="*/ 794756 w 3928096"/>
                <a:gd name="connsiteY0" fmla="*/ 117995 h 696046"/>
                <a:gd name="connsiteX1" fmla="*/ 791457 w 3928096"/>
                <a:gd name="connsiteY1" fmla="*/ 139564 h 696046"/>
                <a:gd name="connsiteX2" fmla="*/ 607359 w 3928096"/>
                <a:gd name="connsiteY2" fmla="*/ 372257 h 696046"/>
                <a:gd name="connsiteX3" fmla="*/ 588581 w 3928096"/>
                <a:gd name="connsiteY3" fmla="*/ 381138 h 696046"/>
                <a:gd name="connsiteX4" fmla="*/ 557370 w 3928096"/>
                <a:gd name="connsiteY4" fmla="*/ 390019 h 696046"/>
                <a:gd name="connsiteX5" fmla="*/ 541764 w 3928096"/>
                <a:gd name="connsiteY5" fmla="*/ 392811 h 696046"/>
                <a:gd name="connsiteX6" fmla="*/ 503955 w 3928096"/>
                <a:gd name="connsiteY6" fmla="*/ 382914 h 696046"/>
                <a:gd name="connsiteX7" fmla="*/ 491648 w 3928096"/>
                <a:gd name="connsiteY7" fmla="*/ 365913 h 696046"/>
                <a:gd name="connsiteX8" fmla="*/ 295242 w 3928096"/>
                <a:gd name="connsiteY8" fmla="*/ 261113 h 696046"/>
                <a:gd name="connsiteX9" fmla="*/ 275703 w 3928096"/>
                <a:gd name="connsiteY9" fmla="*/ 261113 h 696046"/>
                <a:gd name="connsiteX10" fmla="*/ 163164 w 3928096"/>
                <a:gd name="connsiteY10" fmla="*/ 205540 h 696046"/>
                <a:gd name="connsiteX11" fmla="*/ 129922 w 3928096"/>
                <a:gd name="connsiteY11" fmla="*/ 250201 h 696046"/>
                <a:gd name="connsiteX12" fmla="*/ 119518 w 3928096"/>
                <a:gd name="connsiteY12" fmla="*/ 278875 h 696046"/>
                <a:gd name="connsiteX13" fmla="*/ 92239 w 3928096"/>
                <a:gd name="connsiteY13" fmla="*/ 379108 h 696046"/>
                <a:gd name="connsiteX14" fmla="*/ 81836 w 3928096"/>
                <a:gd name="connsiteY14" fmla="*/ 391542 h 696046"/>
                <a:gd name="connsiteX15" fmla="*/ 71432 w 3928096"/>
                <a:gd name="connsiteY15" fmla="*/ 413111 h 696046"/>
                <a:gd name="connsiteX16" fmla="*/ 62423 w 3928096"/>
                <a:gd name="connsiteY16" fmla="*/ 434680 h 696046"/>
                <a:gd name="connsiteX17" fmla="*/ 57221 w 3928096"/>
                <a:gd name="connsiteY17" fmla="*/ 460563 h 696046"/>
                <a:gd name="connsiteX18" fmla="*/ 48721 w 3928096"/>
                <a:gd name="connsiteY18" fmla="*/ 479341 h 696046"/>
                <a:gd name="connsiteX19" fmla="*/ 5202 w 3928096"/>
                <a:gd name="connsiteY19" fmla="*/ 556228 h 696046"/>
                <a:gd name="connsiteX20" fmla="*/ 0 w 3928096"/>
                <a:gd name="connsiteY20" fmla="*/ 577797 h 696046"/>
                <a:gd name="connsiteX21" fmla="*/ 21696 w 3928096"/>
                <a:gd name="connsiteY21" fmla="*/ 696046 h 696046"/>
                <a:gd name="connsiteX22" fmla="*/ 3917448 w 3928096"/>
                <a:gd name="connsiteY22" fmla="*/ 696046 h 696046"/>
                <a:gd name="connsiteX23" fmla="*/ 3926076 w 3928096"/>
                <a:gd name="connsiteY23" fmla="*/ 632354 h 696046"/>
                <a:gd name="connsiteX24" fmla="*/ 3820007 w 3928096"/>
                <a:gd name="connsiteY24" fmla="*/ 548362 h 696046"/>
                <a:gd name="connsiteX25" fmla="*/ 3806304 w 3928096"/>
                <a:gd name="connsiteY25" fmla="*/ 535928 h 696046"/>
                <a:gd name="connsiteX26" fmla="*/ 3789303 w 3928096"/>
                <a:gd name="connsiteY26" fmla="*/ 480356 h 696046"/>
                <a:gd name="connsiteX27" fmla="*/ 3788034 w 3928096"/>
                <a:gd name="connsiteY27" fmla="*/ 475788 h 696046"/>
                <a:gd name="connsiteX28" fmla="*/ 3710005 w 3928096"/>
                <a:gd name="connsiteY28" fmla="*/ 351449 h 696046"/>
                <a:gd name="connsiteX29" fmla="*/ 3696302 w 3928096"/>
                <a:gd name="connsiteY29" fmla="*/ 335462 h 696046"/>
                <a:gd name="connsiteX30" fmla="*/ 3637812 w 3928096"/>
                <a:gd name="connsiteY30" fmla="*/ 202242 h 696046"/>
                <a:gd name="connsiteX31" fmla="*/ 3629311 w 3928096"/>
                <a:gd name="connsiteY31" fmla="*/ 176359 h 696046"/>
                <a:gd name="connsiteX32" fmla="*/ 3585792 w 3928096"/>
                <a:gd name="connsiteY32" fmla="*/ 57348 h 696046"/>
                <a:gd name="connsiteX33" fmla="*/ 3576784 w 3928096"/>
                <a:gd name="connsiteY33" fmla="*/ 34003 h 696046"/>
                <a:gd name="connsiteX34" fmla="*/ 3563462 w 3928096"/>
                <a:gd name="connsiteY34" fmla="*/ 0 h 696046"/>
                <a:gd name="connsiteX35" fmla="*/ 816579 w 3928096"/>
                <a:gd name="connsiteY35" fmla="*/ 0 h 696046"/>
                <a:gd name="connsiteX36" fmla="*/ 794756 w 3928096"/>
                <a:gd name="connsiteY36" fmla="*/ 117995 h 696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928096" h="696046">
                  <a:moveTo>
                    <a:pt x="794756" y="117995"/>
                  </a:moveTo>
                  <a:cubicBezTo>
                    <a:pt x="793488" y="125227"/>
                    <a:pt x="792726" y="132459"/>
                    <a:pt x="791457" y="139564"/>
                  </a:cubicBezTo>
                  <a:cubicBezTo>
                    <a:pt x="744640" y="229901"/>
                    <a:pt x="682217" y="333686"/>
                    <a:pt x="607359" y="372257"/>
                  </a:cubicBezTo>
                  <a:cubicBezTo>
                    <a:pt x="600889" y="374794"/>
                    <a:pt x="595052" y="377585"/>
                    <a:pt x="588581" y="381138"/>
                  </a:cubicBezTo>
                  <a:cubicBezTo>
                    <a:pt x="579573" y="383676"/>
                    <a:pt x="567774" y="388243"/>
                    <a:pt x="557370" y="390019"/>
                  </a:cubicBezTo>
                  <a:cubicBezTo>
                    <a:pt x="552041" y="391796"/>
                    <a:pt x="546839" y="392811"/>
                    <a:pt x="541764" y="392811"/>
                  </a:cubicBezTo>
                  <a:cubicBezTo>
                    <a:pt x="527427" y="401692"/>
                    <a:pt x="513724" y="395348"/>
                    <a:pt x="503955" y="382914"/>
                  </a:cubicBezTo>
                  <a:cubicBezTo>
                    <a:pt x="498753" y="378347"/>
                    <a:pt x="494946" y="373018"/>
                    <a:pt x="491648" y="365913"/>
                  </a:cubicBezTo>
                  <a:cubicBezTo>
                    <a:pt x="472870" y="200338"/>
                    <a:pt x="383675" y="193233"/>
                    <a:pt x="295242" y="261113"/>
                  </a:cubicBezTo>
                  <a:cubicBezTo>
                    <a:pt x="288772" y="262889"/>
                    <a:pt x="281540" y="262889"/>
                    <a:pt x="275703" y="261113"/>
                  </a:cubicBezTo>
                  <a:cubicBezTo>
                    <a:pt x="230916" y="252104"/>
                    <a:pt x="198943" y="182322"/>
                    <a:pt x="163164" y="205540"/>
                  </a:cubicBezTo>
                  <a:cubicBezTo>
                    <a:pt x="148826" y="217213"/>
                    <a:pt x="138423" y="232311"/>
                    <a:pt x="129922" y="250201"/>
                  </a:cubicBezTo>
                  <a:cubicBezTo>
                    <a:pt x="125989" y="260097"/>
                    <a:pt x="122817" y="268979"/>
                    <a:pt x="119518" y="278875"/>
                  </a:cubicBezTo>
                  <a:cubicBezTo>
                    <a:pt x="117615" y="323536"/>
                    <a:pt x="107211" y="355001"/>
                    <a:pt x="92239" y="379108"/>
                  </a:cubicBezTo>
                  <a:cubicBezTo>
                    <a:pt x="89068" y="383422"/>
                    <a:pt x="85134" y="387989"/>
                    <a:pt x="81836" y="391542"/>
                  </a:cubicBezTo>
                  <a:cubicBezTo>
                    <a:pt x="77902" y="398774"/>
                    <a:pt x="74730" y="406006"/>
                    <a:pt x="71432" y="413111"/>
                  </a:cubicBezTo>
                  <a:cubicBezTo>
                    <a:pt x="68260" y="420343"/>
                    <a:pt x="64961" y="427575"/>
                    <a:pt x="62423" y="434680"/>
                  </a:cubicBezTo>
                  <a:cubicBezTo>
                    <a:pt x="61155" y="444576"/>
                    <a:pt x="60520" y="451681"/>
                    <a:pt x="57221" y="460563"/>
                  </a:cubicBezTo>
                  <a:cubicBezTo>
                    <a:pt x="55191" y="467668"/>
                    <a:pt x="52019" y="472997"/>
                    <a:pt x="48721" y="479341"/>
                  </a:cubicBezTo>
                  <a:cubicBezTo>
                    <a:pt x="31846" y="503447"/>
                    <a:pt x="15479" y="529330"/>
                    <a:pt x="5202" y="556228"/>
                  </a:cubicBezTo>
                  <a:cubicBezTo>
                    <a:pt x="3299" y="563460"/>
                    <a:pt x="1269" y="570692"/>
                    <a:pt x="0" y="577797"/>
                  </a:cubicBezTo>
                  <a:cubicBezTo>
                    <a:pt x="1523" y="620174"/>
                    <a:pt x="17001" y="658744"/>
                    <a:pt x="21696" y="696046"/>
                  </a:cubicBezTo>
                  <a:lnTo>
                    <a:pt x="3917448" y="696046"/>
                  </a:lnTo>
                  <a:cubicBezTo>
                    <a:pt x="3926076" y="678283"/>
                    <a:pt x="3931151" y="658491"/>
                    <a:pt x="3926076" y="632354"/>
                  </a:cubicBezTo>
                  <a:cubicBezTo>
                    <a:pt x="3912373" y="575259"/>
                    <a:pt x="3859719" y="562572"/>
                    <a:pt x="3820007" y="548362"/>
                  </a:cubicBezTo>
                  <a:cubicBezTo>
                    <a:pt x="3814805" y="544048"/>
                    <a:pt x="3810998" y="539480"/>
                    <a:pt x="3806304" y="535928"/>
                  </a:cubicBezTo>
                  <a:cubicBezTo>
                    <a:pt x="3794504" y="521464"/>
                    <a:pt x="3787399" y="504462"/>
                    <a:pt x="3789303" y="480356"/>
                  </a:cubicBezTo>
                  <a:cubicBezTo>
                    <a:pt x="3789303" y="478579"/>
                    <a:pt x="3789303" y="477564"/>
                    <a:pt x="3788034" y="475788"/>
                  </a:cubicBezTo>
                  <a:cubicBezTo>
                    <a:pt x="3777630" y="413111"/>
                    <a:pt x="3741216" y="384437"/>
                    <a:pt x="3710005" y="351449"/>
                  </a:cubicBezTo>
                  <a:cubicBezTo>
                    <a:pt x="3706071" y="346120"/>
                    <a:pt x="3700996" y="341679"/>
                    <a:pt x="3696302" y="335462"/>
                  </a:cubicBezTo>
                  <a:cubicBezTo>
                    <a:pt x="3665090" y="302474"/>
                    <a:pt x="3651514" y="252231"/>
                    <a:pt x="3637812" y="202242"/>
                  </a:cubicBezTo>
                  <a:cubicBezTo>
                    <a:pt x="3634513" y="193360"/>
                    <a:pt x="3631341" y="185240"/>
                    <a:pt x="3629311" y="176359"/>
                  </a:cubicBezTo>
                  <a:cubicBezTo>
                    <a:pt x="3615101" y="135251"/>
                    <a:pt x="3599368" y="96680"/>
                    <a:pt x="3585792" y="57348"/>
                  </a:cubicBezTo>
                  <a:cubicBezTo>
                    <a:pt x="3582620" y="48340"/>
                    <a:pt x="3579321" y="41108"/>
                    <a:pt x="3576784" y="34003"/>
                  </a:cubicBezTo>
                  <a:cubicBezTo>
                    <a:pt x="3572216" y="22838"/>
                    <a:pt x="3567649" y="11419"/>
                    <a:pt x="3563462" y="0"/>
                  </a:cubicBezTo>
                  <a:lnTo>
                    <a:pt x="816579" y="0"/>
                  </a:lnTo>
                  <a:cubicBezTo>
                    <a:pt x="797674" y="28547"/>
                    <a:pt x="787397" y="63692"/>
                    <a:pt x="794756" y="117995"/>
                  </a:cubicBezTo>
                  <a:close/>
                </a:path>
              </a:pathLst>
            </a:custGeom>
            <a:solidFill>
              <a:schemeClr val="accent3"/>
            </a:solidFill>
            <a:ln w="12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98B2FA83-152A-47EE-9BF8-740C336411FE}"/>
                </a:ext>
              </a:extLst>
            </p:cNvPr>
            <p:cNvSpPr/>
            <p:nvPr/>
          </p:nvSpPr>
          <p:spPr>
            <a:xfrm>
              <a:off x="2989184" y="4989251"/>
              <a:ext cx="5616632" cy="696119"/>
            </a:xfrm>
            <a:custGeom>
              <a:avLst/>
              <a:gdLst>
                <a:gd name="connsiteX0" fmla="*/ 270266 w 5616632"/>
                <a:gd name="connsiteY0" fmla="*/ 99725 h 696119"/>
                <a:gd name="connsiteX1" fmla="*/ 216977 w 5616632"/>
                <a:gd name="connsiteY1" fmla="*/ 162403 h 696119"/>
                <a:gd name="connsiteX2" fmla="*/ 206573 w 5616632"/>
                <a:gd name="connsiteY2" fmla="*/ 183971 h 696119"/>
                <a:gd name="connsiteX3" fmla="*/ 21206 w 5616632"/>
                <a:gd name="connsiteY3" fmla="*/ 518672 h 696119"/>
                <a:gd name="connsiteX4" fmla="*/ 12198 w 5616632"/>
                <a:gd name="connsiteY4" fmla="*/ 537450 h 696119"/>
                <a:gd name="connsiteX5" fmla="*/ 526 w 5616632"/>
                <a:gd name="connsiteY5" fmla="*/ 585663 h 696119"/>
                <a:gd name="connsiteX6" fmla="*/ 1794 w 5616632"/>
                <a:gd name="connsiteY6" fmla="*/ 630324 h 696119"/>
                <a:gd name="connsiteX7" fmla="*/ 4332 w 5616632"/>
                <a:gd name="connsiteY7" fmla="*/ 660775 h 696119"/>
                <a:gd name="connsiteX8" fmla="*/ 6362 w 5616632"/>
                <a:gd name="connsiteY8" fmla="*/ 689449 h 696119"/>
                <a:gd name="connsiteX9" fmla="*/ 5449630 w 5616632"/>
                <a:gd name="connsiteY9" fmla="*/ 689449 h 696119"/>
                <a:gd name="connsiteX10" fmla="*/ 5461303 w 5616632"/>
                <a:gd name="connsiteY10" fmla="*/ 689449 h 696119"/>
                <a:gd name="connsiteX11" fmla="*/ 5501016 w 5616632"/>
                <a:gd name="connsiteY11" fmla="*/ 691225 h 696119"/>
                <a:gd name="connsiteX12" fmla="*/ 5513323 w 5616632"/>
                <a:gd name="connsiteY12" fmla="*/ 691225 h 696119"/>
                <a:gd name="connsiteX13" fmla="*/ 5598584 w 5616632"/>
                <a:gd name="connsiteY13" fmla="*/ 685896 h 696119"/>
                <a:gd name="connsiteX14" fmla="*/ 5493276 w 5616632"/>
                <a:gd name="connsiteY14" fmla="*/ 425545 h 696119"/>
                <a:gd name="connsiteX15" fmla="*/ 5482872 w 5616632"/>
                <a:gd name="connsiteY15" fmla="*/ 406767 h 696119"/>
                <a:gd name="connsiteX16" fmla="*/ 5472468 w 5616632"/>
                <a:gd name="connsiteY16" fmla="*/ 387990 h 696119"/>
                <a:gd name="connsiteX17" fmla="*/ 5462064 w 5616632"/>
                <a:gd name="connsiteY17" fmla="*/ 370988 h 696119"/>
                <a:gd name="connsiteX18" fmla="*/ 5443286 w 5616632"/>
                <a:gd name="connsiteY18" fmla="*/ 306534 h 696119"/>
                <a:gd name="connsiteX19" fmla="*/ 5441256 w 5616632"/>
                <a:gd name="connsiteY19" fmla="*/ 282428 h 696119"/>
                <a:gd name="connsiteX20" fmla="*/ 5439988 w 5616632"/>
                <a:gd name="connsiteY20" fmla="*/ 262635 h 696119"/>
                <a:gd name="connsiteX21" fmla="*/ 5443286 w 5616632"/>
                <a:gd name="connsiteY21" fmla="*/ 239290 h 696119"/>
                <a:gd name="connsiteX22" fmla="*/ 5446585 w 5616632"/>
                <a:gd name="connsiteY22" fmla="*/ 212392 h 696119"/>
                <a:gd name="connsiteX23" fmla="*/ 5345718 w 5616632"/>
                <a:gd name="connsiteY23" fmla="*/ 40601 h 696119"/>
                <a:gd name="connsiteX24" fmla="*/ 5328717 w 5616632"/>
                <a:gd name="connsiteY24" fmla="*/ 31719 h 696119"/>
                <a:gd name="connsiteX25" fmla="*/ 5297505 w 5616632"/>
                <a:gd name="connsiteY25" fmla="*/ 7613 h 696119"/>
                <a:gd name="connsiteX26" fmla="*/ 5294714 w 5616632"/>
                <a:gd name="connsiteY26" fmla="*/ 0 h 696119"/>
                <a:gd name="connsiteX27" fmla="*/ 298179 w 5616632"/>
                <a:gd name="connsiteY27" fmla="*/ 0 h 696119"/>
                <a:gd name="connsiteX28" fmla="*/ 270266 w 5616632"/>
                <a:gd name="connsiteY28" fmla="*/ 99725 h 696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616632" h="696119">
                  <a:moveTo>
                    <a:pt x="270266" y="99725"/>
                  </a:moveTo>
                  <a:cubicBezTo>
                    <a:pt x="270266" y="138296"/>
                    <a:pt x="230046" y="132967"/>
                    <a:pt x="216977" y="162403"/>
                  </a:cubicBezTo>
                  <a:cubicBezTo>
                    <a:pt x="213044" y="169635"/>
                    <a:pt x="209872" y="176866"/>
                    <a:pt x="206573" y="183971"/>
                  </a:cubicBezTo>
                  <a:cubicBezTo>
                    <a:pt x="163055" y="322775"/>
                    <a:pt x="122074" y="447875"/>
                    <a:pt x="21206" y="518672"/>
                  </a:cubicBezTo>
                  <a:cubicBezTo>
                    <a:pt x="18035" y="524001"/>
                    <a:pt x="14736" y="530345"/>
                    <a:pt x="12198" y="537450"/>
                  </a:cubicBezTo>
                  <a:cubicBezTo>
                    <a:pt x="5727" y="551661"/>
                    <a:pt x="3190" y="567774"/>
                    <a:pt x="526" y="585663"/>
                  </a:cubicBezTo>
                  <a:cubicBezTo>
                    <a:pt x="-743" y="601650"/>
                    <a:pt x="526" y="616875"/>
                    <a:pt x="1794" y="630324"/>
                  </a:cubicBezTo>
                  <a:cubicBezTo>
                    <a:pt x="3697" y="644788"/>
                    <a:pt x="3697" y="655446"/>
                    <a:pt x="4332" y="660775"/>
                  </a:cubicBezTo>
                  <a:lnTo>
                    <a:pt x="6362" y="689449"/>
                  </a:lnTo>
                  <a:lnTo>
                    <a:pt x="5449630" y="689449"/>
                  </a:lnTo>
                  <a:cubicBezTo>
                    <a:pt x="5453563" y="689449"/>
                    <a:pt x="5458004" y="689449"/>
                    <a:pt x="5461303" y="689449"/>
                  </a:cubicBezTo>
                  <a:cubicBezTo>
                    <a:pt x="5475006" y="691225"/>
                    <a:pt x="5487313" y="691225"/>
                    <a:pt x="5501016" y="691225"/>
                  </a:cubicBezTo>
                  <a:cubicBezTo>
                    <a:pt x="5504949" y="691225"/>
                    <a:pt x="5509516" y="691225"/>
                    <a:pt x="5513323" y="691225"/>
                  </a:cubicBezTo>
                  <a:cubicBezTo>
                    <a:pt x="5545803" y="693001"/>
                    <a:pt x="5584881" y="703913"/>
                    <a:pt x="5598584" y="685896"/>
                  </a:cubicBezTo>
                  <a:cubicBezTo>
                    <a:pt x="5662403" y="566125"/>
                    <a:pt x="5540093" y="508776"/>
                    <a:pt x="5493276" y="425545"/>
                  </a:cubicBezTo>
                  <a:cubicBezTo>
                    <a:pt x="5490104" y="420216"/>
                    <a:pt x="5486171" y="413872"/>
                    <a:pt x="5482872" y="406767"/>
                  </a:cubicBezTo>
                  <a:cubicBezTo>
                    <a:pt x="5478939" y="401438"/>
                    <a:pt x="5475767" y="394333"/>
                    <a:pt x="5472468" y="387990"/>
                  </a:cubicBezTo>
                  <a:cubicBezTo>
                    <a:pt x="5468535" y="382661"/>
                    <a:pt x="5465363" y="376317"/>
                    <a:pt x="5462064" y="370988"/>
                  </a:cubicBezTo>
                  <a:cubicBezTo>
                    <a:pt x="5453563" y="352210"/>
                    <a:pt x="5447854" y="330641"/>
                    <a:pt x="5443286" y="306534"/>
                  </a:cubicBezTo>
                  <a:cubicBezTo>
                    <a:pt x="5442018" y="299429"/>
                    <a:pt x="5441256" y="290548"/>
                    <a:pt x="5441256" y="282428"/>
                  </a:cubicBezTo>
                  <a:cubicBezTo>
                    <a:pt x="5439988" y="275196"/>
                    <a:pt x="5439988" y="269740"/>
                    <a:pt x="5439988" y="262635"/>
                  </a:cubicBezTo>
                  <a:cubicBezTo>
                    <a:pt x="5439988" y="255403"/>
                    <a:pt x="5441256" y="246395"/>
                    <a:pt x="5443286" y="239290"/>
                  </a:cubicBezTo>
                  <a:cubicBezTo>
                    <a:pt x="5445316" y="229393"/>
                    <a:pt x="5446585" y="220512"/>
                    <a:pt x="5446585" y="212392"/>
                  </a:cubicBezTo>
                  <a:cubicBezTo>
                    <a:pt x="5453690" y="122056"/>
                    <a:pt x="5413978" y="51258"/>
                    <a:pt x="5345718" y="40601"/>
                  </a:cubicBezTo>
                  <a:cubicBezTo>
                    <a:pt x="5340389" y="38063"/>
                    <a:pt x="5333919" y="35272"/>
                    <a:pt x="5328717" y="31719"/>
                  </a:cubicBezTo>
                  <a:cubicBezTo>
                    <a:pt x="5318313" y="24614"/>
                    <a:pt x="5307909" y="17509"/>
                    <a:pt x="5297505" y="7613"/>
                  </a:cubicBezTo>
                  <a:cubicBezTo>
                    <a:pt x="5296744" y="5075"/>
                    <a:pt x="5295729" y="2538"/>
                    <a:pt x="5294714" y="0"/>
                  </a:cubicBezTo>
                  <a:lnTo>
                    <a:pt x="298179" y="0"/>
                  </a:lnTo>
                  <a:cubicBezTo>
                    <a:pt x="281811" y="25756"/>
                    <a:pt x="273564" y="64200"/>
                    <a:pt x="270266" y="99725"/>
                  </a:cubicBezTo>
                  <a:close/>
                </a:path>
              </a:pathLst>
            </a:custGeom>
            <a:solidFill>
              <a:schemeClr val="accent5"/>
            </a:solidFill>
            <a:ln w="12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941A20E1-3642-4208-A902-68281CC66CE9}"/>
                </a:ext>
              </a:extLst>
            </p:cNvPr>
            <p:cNvSpPr/>
            <p:nvPr/>
          </p:nvSpPr>
          <p:spPr>
            <a:xfrm>
              <a:off x="4459958" y="2900986"/>
              <a:ext cx="2747136" cy="696173"/>
            </a:xfrm>
            <a:custGeom>
              <a:avLst/>
              <a:gdLst>
                <a:gd name="connsiteX0" fmla="*/ 507000 w 2747136"/>
                <a:gd name="connsiteY0" fmla="*/ 129668 h 696173"/>
                <a:gd name="connsiteX1" fmla="*/ 504970 w 2747136"/>
                <a:gd name="connsiteY1" fmla="*/ 175344 h 696173"/>
                <a:gd name="connsiteX2" fmla="*/ 503701 w 2747136"/>
                <a:gd name="connsiteY2" fmla="*/ 198689 h 696173"/>
                <a:gd name="connsiteX3" fmla="*/ 500402 w 2747136"/>
                <a:gd name="connsiteY3" fmla="*/ 222796 h 696173"/>
                <a:gd name="connsiteX4" fmla="*/ 439374 w 2747136"/>
                <a:gd name="connsiteY4" fmla="*/ 306027 h 696173"/>
                <a:gd name="connsiteX5" fmla="*/ 422373 w 2747136"/>
                <a:gd name="connsiteY5" fmla="*/ 306027 h 696173"/>
                <a:gd name="connsiteX6" fmla="*/ 404864 w 2747136"/>
                <a:gd name="connsiteY6" fmla="*/ 307803 h 696173"/>
                <a:gd name="connsiteX7" fmla="*/ 330768 w 2747136"/>
                <a:gd name="connsiteY7" fmla="*/ 298922 h 696173"/>
                <a:gd name="connsiteX8" fmla="*/ 309960 w 2747136"/>
                <a:gd name="connsiteY8" fmla="*/ 294354 h 696173"/>
                <a:gd name="connsiteX9" fmla="*/ 216325 w 2747136"/>
                <a:gd name="connsiteY9" fmla="*/ 317700 h 696173"/>
                <a:gd name="connsiteX10" fmla="*/ 204018 w 2747136"/>
                <a:gd name="connsiteY10" fmla="*/ 333686 h 696173"/>
                <a:gd name="connsiteX11" fmla="*/ 170776 w 2747136"/>
                <a:gd name="connsiteY11" fmla="*/ 396363 h 696173"/>
                <a:gd name="connsiteX12" fmla="*/ 162276 w 2747136"/>
                <a:gd name="connsiteY12" fmla="*/ 415141 h 696173"/>
                <a:gd name="connsiteX13" fmla="*/ 134236 w 2747136"/>
                <a:gd name="connsiteY13" fmla="*/ 520702 h 696173"/>
                <a:gd name="connsiteX14" fmla="*/ 125227 w 2747136"/>
                <a:gd name="connsiteY14" fmla="*/ 539480 h 696173"/>
                <a:gd name="connsiteX15" fmla="*/ 49101 w 2747136"/>
                <a:gd name="connsiteY15" fmla="*/ 642504 h 696173"/>
                <a:gd name="connsiteX16" fmla="*/ 33495 w 2747136"/>
                <a:gd name="connsiteY16" fmla="*/ 656714 h 696173"/>
                <a:gd name="connsiteX17" fmla="*/ 0 w 2747136"/>
                <a:gd name="connsiteY17" fmla="*/ 696173 h 696173"/>
                <a:gd name="connsiteX18" fmla="*/ 2747137 w 2747136"/>
                <a:gd name="connsiteY18" fmla="*/ 696173 h 696173"/>
                <a:gd name="connsiteX19" fmla="*/ 2724172 w 2747136"/>
                <a:gd name="connsiteY19" fmla="*/ 610151 h 696173"/>
                <a:gd name="connsiteX20" fmla="*/ 2720873 w 2747136"/>
                <a:gd name="connsiteY20" fmla="*/ 584268 h 696173"/>
                <a:gd name="connsiteX21" fmla="*/ 2713641 w 2747136"/>
                <a:gd name="connsiteY21" fmla="*/ 479467 h 696173"/>
                <a:gd name="connsiteX22" fmla="*/ 2711611 w 2747136"/>
                <a:gd name="connsiteY22" fmla="*/ 474139 h 696173"/>
                <a:gd name="connsiteX23" fmla="*/ 2697274 w 2747136"/>
                <a:gd name="connsiteY23" fmla="*/ 371115 h 696173"/>
                <a:gd name="connsiteX24" fmla="*/ 2685601 w 2747136"/>
                <a:gd name="connsiteY24" fmla="*/ 325439 h 696173"/>
                <a:gd name="connsiteX25" fmla="*/ 2669995 w 2747136"/>
                <a:gd name="connsiteY25" fmla="*/ 289660 h 696173"/>
                <a:gd name="connsiteX26" fmla="*/ 2591966 w 2747136"/>
                <a:gd name="connsiteY26" fmla="*/ 28420 h 696173"/>
                <a:gd name="connsiteX27" fmla="*/ 2589429 w 2747136"/>
                <a:gd name="connsiteY27" fmla="*/ 0 h 696173"/>
                <a:gd name="connsiteX28" fmla="*/ 503447 w 2747136"/>
                <a:gd name="connsiteY28" fmla="*/ 0 h 696173"/>
                <a:gd name="connsiteX29" fmla="*/ 507000 w 2747136"/>
                <a:gd name="connsiteY29" fmla="*/ 129668 h 696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747136" h="696173">
                  <a:moveTo>
                    <a:pt x="507000" y="129668"/>
                  </a:moveTo>
                  <a:cubicBezTo>
                    <a:pt x="507000" y="144132"/>
                    <a:pt x="505731" y="160119"/>
                    <a:pt x="504970" y="175344"/>
                  </a:cubicBezTo>
                  <a:cubicBezTo>
                    <a:pt x="504970" y="182576"/>
                    <a:pt x="503701" y="191584"/>
                    <a:pt x="503701" y="198689"/>
                  </a:cubicBezTo>
                  <a:cubicBezTo>
                    <a:pt x="502432" y="207570"/>
                    <a:pt x="501671" y="214676"/>
                    <a:pt x="500402" y="222796"/>
                  </a:cubicBezTo>
                  <a:cubicBezTo>
                    <a:pt x="491394" y="267456"/>
                    <a:pt x="469190" y="304251"/>
                    <a:pt x="439374" y="306027"/>
                  </a:cubicBezTo>
                  <a:cubicBezTo>
                    <a:pt x="434046" y="307803"/>
                    <a:pt x="428844" y="307803"/>
                    <a:pt x="422373" y="306027"/>
                  </a:cubicBezTo>
                  <a:cubicBezTo>
                    <a:pt x="417171" y="307803"/>
                    <a:pt x="410700" y="307803"/>
                    <a:pt x="404864" y="307803"/>
                  </a:cubicBezTo>
                  <a:cubicBezTo>
                    <a:pt x="380123" y="307803"/>
                    <a:pt x="354113" y="302474"/>
                    <a:pt x="330768" y="298922"/>
                  </a:cubicBezTo>
                  <a:cubicBezTo>
                    <a:pt x="324297" y="297146"/>
                    <a:pt x="317065" y="296131"/>
                    <a:pt x="309960" y="294354"/>
                  </a:cubicBezTo>
                  <a:cubicBezTo>
                    <a:pt x="276718" y="289025"/>
                    <a:pt x="243603" y="289025"/>
                    <a:pt x="216325" y="317700"/>
                  </a:cubicBezTo>
                  <a:cubicBezTo>
                    <a:pt x="212392" y="323028"/>
                    <a:pt x="207824" y="327469"/>
                    <a:pt x="204018" y="333686"/>
                  </a:cubicBezTo>
                  <a:cubicBezTo>
                    <a:pt x="191711" y="350688"/>
                    <a:pt x="181180" y="372257"/>
                    <a:pt x="170776" y="396363"/>
                  </a:cubicBezTo>
                  <a:cubicBezTo>
                    <a:pt x="167477" y="401692"/>
                    <a:pt x="165574" y="408797"/>
                    <a:pt x="162276" y="415141"/>
                  </a:cubicBezTo>
                  <a:cubicBezTo>
                    <a:pt x="158215" y="449144"/>
                    <a:pt x="148573" y="487714"/>
                    <a:pt x="134236" y="520702"/>
                  </a:cubicBezTo>
                  <a:cubicBezTo>
                    <a:pt x="131064" y="526031"/>
                    <a:pt x="127765" y="533136"/>
                    <a:pt x="125227" y="539480"/>
                  </a:cubicBezTo>
                  <a:cubicBezTo>
                    <a:pt x="110890" y="584268"/>
                    <a:pt x="78410" y="616494"/>
                    <a:pt x="49101" y="642504"/>
                  </a:cubicBezTo>
                  <a:cubicBezTo>
                    <a:pt x="43773" y="646818"/>
                    <a:pt x="38571" y="652274"/>
                    <a:pt x="33495" y="656714"/>
                  </a:cubicBezTo>
                  <a:cubicBezTo>
                    <a:pt x="20935" y="669275"/>
                    <a:pt x="9389" y="681963"/>
                    <a:pt x="0" y="696173"/>
                  </a:cubicBezTo>
                  <a:lnTo>
                    <a:pt x="2747137" y="696173"/>
                  </a:lnTo>
                  <a:cubicBezTo>
                    <a:pt x="2737113" y="669148"/>
                    <a:pt x="2728613" y="640982"/>
                    <a:pt x="2724172" y="610151"/>
                  </a:cubicBezTo>
                  <a:cubicBezTo>
                    <a:pt x="2722903" y="601269"/>
                    <a:pt x="2722142" y="593149"/>
                    <a:pt x="2720873" y="584268"/>
                  </a:cubicBezTo>
                  <a:cubicBezTo>
                    <a:pt x="2717574" y="548489"/>
                    <a:pt x="2718843" y="511694"/>
                    <a:pt x="2713641" y="479467"/>
                  </a:cubicBezTo>
                  <a:cubicBezTo>
                    <a:pt x="2712372" y="477691"/>
                    <a:pt x="2711611" y="476930"/>
                    <a:pt x="2711611" y="474139"/>
                  </a:cubicBezTo>
                  <a:cubicBezTo>
                    <a:pt x="2699811" y="442673"/>
                    <a:pt x="2683571" y="423134"/>
                    <a:pt x="2697274" y="371115"/>
                  </a:cubicBezTo>
                  <a:cubicBezTo>
                    <a:pt x="2701334" y="358427"/>
                    <a:pt x="2692072" y="339649"/>
                    <a:pt x="2685601" y="325439"/>
                  </a:cubicBezTo>
                  <a:cubicBezTo>
                    <a:pt x="2681541" y="313005"/>
                    <a:pt x="2675071" y="301333"/>
                    <a:pt x="2669995" y="289660"/>
                  </a:cubicBezTo>
                  <a:cubicBezTo>
                    <a:pt x="2632313" y="209981"/>
                    <a:pt x="2585496" y="131317"/>
                    <a:pt x="2591966" y="28420"/>
                  </a:cubicBezTo>
                  <a:cubicBezTo>
                    <a:pt x="2590951" y="19032"/>
                    <a:pt x="2590317" y="9389"/>
                    <a:pt x="2589429" y="0"/>
                  </a:cubicBezTo>
                  <a:lnTo>
                    <a:pt x="503447" y="0"/>
                  </a:lnTo>
                  <a:cubicBezTo>
                    <a:pt x="501417" y="42631"/>
                    <a:pt x="501925" y="85515"/>
                    <a:pt x="507000" y="129668"/>
                  </a:cubicBezTo>
                  <a:close/>
                </a:path>
              </a:pathLst>
            </a:custGeom>
            <a:solidFill>
              <a:schemeClr val="accent2"/>
            </a:solidFill>
            <a:ln w="12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7DDCADE8-1DDB-4BAE-B263-B75D521C1102}"/>
                </a:ext>
              </a:extLst>
            </p:cNvPr>
            <p:cNvSpPr/>
            <p:nvPr/>
          </p:nvSpPr>
          <p:spPr>
            <a:xfrm>
              <a:off x="3287490" y="4293078"/>
              <a:ext cx="4996661" cy="696046"/>
            </a:xfrm>
            <a:custGeom>
              <a:avLst/>
              <a:gdLst>
                <a:gd name="connsiteX0" fmla="*/ 378473 w 4996661"/>
                <a:gd name="connsiteY0" fmla="*/ 32100 h 696046"/>
                <a:gd name="connsiteX1" fmla="*/ 373272 w 4996661"/>
                <a:gd name="connsiteY1" fmla="*/ 56207 h 696046"/>
                <a:gd name="connsiteX2" fmla="*/ 324551 w 4996661"/>
                <a:gd name="connsiteY2" fmla="*/ 196786 h 696046"/>
                <a:gd name="connsiteX3" fmla="*/ 316050 w 4996661"/>
                <a:gd name="connsiteY3" fmla="*/ 220131 h 696046"/>
                <a:gd name="connsiteX4" fmla="*/ 307042 w 4996661"/>
                <a:gd name="connsiteY4" fmla="*/ 390146 h 696046"/>
                <a:gd name="connsiteX5" fmla="*/ 310975 w 4996661"/>
                <a:gd name="connsiteY5" fmla="*/ 414253 h 696046"/>
                <a:gd name="connsiteX6" fmla="*/ 305773 w 4996661"/>
                <a:gd name="connsiteY6" fmla="*/ 524382 h 696046"/>
                <a:gd name="connsiteX7" fmla="*/ 293466 w 4996661"/>
                <a:gd name="connsiteY7" fmla="*/ 538592 h 696046"/>
                <a:gd name="connsiteX8" fmla="*/ 191330 w 4996661"/>
                <a:gd name="connsiteY8" fmla="*/ 588582 h 696046"/>
                <a:gd name="connsiteX9" fmla="*/ 176993 w 4996661"/>
                <a:gd name="connsiteY9" fmla="*/ 595687 h 696046"/>
                <a:gd name="connsiteX10" fmla="*/ 131444 w 4996661"/>
                <a:gd name="connsiteY10" fmla="*/ 609897 h 696046"/>
                <a:gd name="connsiteX11" fmla="*/ 115839 w 4996661"/>
                <a:gd name="connsiteY11" fmla="*/ 615226 h 696046"/>
                <a:gd name="connsiteX12" fmla="*/ 54811 w 4996661"/>
                <a:gd name="connsiteY12" fmla="*/ 658110 h 696046"/>
                <a:gd name="connsiteX13" fmla="*/ 37809 w 4996661"/>
                <a:gd name="connsiteY13" fmla="*/ 666992 h 696046"/>
                <a:gd name="connsiteX14" fmla="*/ 0 w 4996661"/>
                <a:gd name="connsiteY14" fmla="*/ 696046 h 696046"/>
                <a:gd name="connsiteX15" fmla="*/ 4996662 w 4996661"/>
                <a:gd name="connsiteY15" fmla="*/ 696046 h 696046"/>
                <a:gd name="connsiteX16" fmla="*/ 4987146 w 4996661"/>
                <a:gd name="connsiteY16" fmla="*/ 665215 h 696046"/>
                <a:gd name="connsiteX17" fmla="*/ 4994378 w 4996661"/>
                <a:gd name="connsiteY17" fmla="*/ 533771 h 696046"/>
                <a:gd name="connsiteX18" fmla="*/ 4995647 w 4996661"/>
                <a:gd name="connsiteY18" fmla="*/ 489110 h 696046"/>
                <a:gd name="connsiteX19" fmla="*/ 4994378 w 4996661"/>
                <a:gd name="connsiteY19" fmla="*/ 467541 h 696046"/>
                <a:gd name="connsiteX20" fmla="*/ 4990445 w 4996661"/>
                <a:gd name="connsiteY20" fmla="*/ 448763 h 696046"/>
                <a:gd name="connsiteX21" fmla="*/ 4917618 w 4996661"/>
                <a:gd name="connsiteY21" fmla="*/ 251851 h 696046"/>
                <a:gd name="connsiteX22" fmla="*/ 4912416 w 4996661"/>
                <a:gd name="connsiteY22" fmla="*/ 225968 h 696046"/>
                <a:gd name="connsiteX23" fmla="*/ 4905184 w 4996661"/>
                <a:gd name="connsiteY23" fmla="*/ 181307 h 696046"/>
                <a:gd name="connsiteX24" fmla="*/ 4898713 w 4996661"/>
                <a:gd name="connsiteY24" fmla="*/ 135631 h 696046"/>
                <a:gd name="connsiteX25" fmla="*/ 4745827 w 4996661"/>
                <a:gd name="connsiteY25" fmla="*/ 21189 h 696046"/>
                <a:gd name="connsiteX26" fmla="*/ 4730221 w 4996661"/>
                <a:gd name="connsiteY26" fmla="*/ 25756 h 696046"/>
                <a:gd name="connsiteX27" fmla="*/ 4628085 w 4996661"/>
                <a:gd name="connsiteY27" fmla="*/ 25756 h 696046"/>
                <a:gd name="connsiteX28" fmla="*/ 4616412 w 4996661"/>
                <a:gd name="connsiteY28" fmla="*/ 211884 h 696046"/>
                <a:gd name="connsiteX29" fmla="*/ 4606009 w 4996661"/>
                <a:gd name="connsiteY29" fmla="*/ 226095 h 696046"/>
                <a:gd name="connsiteX30" fmla="*/ 4468728 w 4996661"/>
                <a:gd name="connsiteY30" fmla="*/ 226095 h 696046"/>
                <a:gd name="connsiteX31" fmla="*/ 4453122 w 4996661"/>
                <a:gd name="connsiteY31" fmla="*/ 217213 h 696046"/>
                <a:gd name="connsiteX32" fmla="*/ 4393871 w 4996661"/>
                <a:gd name="connsiteY32" fmla="*/ 210108 h 696046"/>
                <a:gd name="connsiteX33" fmla="*/ 4380168 w 4996661"/>
                <a:gd name="connsiteY33" fmla="*/ 215437 h 696046"/>
                <a:gd name="connsiteX34" fmla="*/ 4240984 w 4996661"/>
                <a:gd name="connsiteY34" fmla="*/ 158089 h 696046"/>
                <a:gd name="connsiteX35" fmla="*/ 4231976 w 4996661"/>
                <a:gd name="connsiteY35" fmla="*/ 142102 h 696046"/>
                <a:gd name="connsiteX36" fmla="*/ 4228677 w 4996661"/>
                <a:gd name="connsiteY36" fmla="*/ 100994 h 696046"/>
                <a:gd name="connsiteX37" fmla="*/ 4229946 w 4996661"/>
                <a:gd name="connsiteY37" fmla="*/ 92113 h 696046"/>
                <a:gd name="connsiteX38" fmla="*/ 4273338 w 4996661"/>
                <a:gd name="connsiteY38" fmla="*/ 0 h 696046"/>
                <a:gd name="connsiteX39" fmla="*/ 377458 w 4996661"/>
                <a:gd name="connsiteY39" fmla="*/ 0 h 696046"/>
                <a:gd name="connsiteX40" fmla="*/ 378473 w 4996661"/>
                <a:gd name="connsiteY40" fmla="*/ 32100 h 696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996661" h="696046">
                  <a:moveTo>
                    <a:pt x="378473" y="32100"/>
                  </a:moveTo>
                  <a:cubicBezTo>
                    <a:pt x="377205" y="40981"/>
                    <a:pt x="375302" y="48086"/>
                    <a:pt x="373272" y="56207"/>
                  </a:cubicBezTo>
                  <a:cubicBezTo>
                    <a:pt x="357793" y="104673"/>
                    <a:pt x="344090" y="150222"/>
                    <a:pt x="324551" y="196786"/>
                  </a:cubicBezTo>
                  <a:cubicBezTo>
                    <a:pt x="321252" y="204018"/>
                    <a:pt x="319349" y="213026"/>
                    <a:pt x="316050" y="220131"/>
                  </a:cubicBezTo>
                  <a:cubicBezTo>
                    <a:pt x="301840" y="272912"/>
                    <a:pt x="299175" y="332798"/>
                    <a:pt x="307042" y="390146"/>
                  </a:cubicBezTo>
                  <a:cubicBezTo>
                    <a:pt x="308311" y="397251"/>
                    <a:pt x="308945" y="406133"/>
                    <a:pt x="310975" y="414253"/>
                  </a:cubicBezTo>
                  <a:cubicBezTo>
                    <a:pt x="326581" y="454600"/>
                    <a:pt x="326581" y="493043"/>
                    <a:pt x="305773" y="524382"/>
                  </a:cubicBezTo>
                  <a:cubicBezTo>
                    <a:pt x="301840" y="529711"/>
                    <a:pt x="298541" y="534151"/>
                    <a:pt x="293466" y="538592"/>
                  </a:cubicBezTo>
                  <a:cubicBezTo>
                    <a:pt x="266188" y="562699"/>
                    <a:pt x="224445" y="572595"/>
                    <a:pt x="191330" y="588582"/>
                  </a:cubicBezTo>
                  <a:cubicBezTo>
                    <a:pt x="186001" y="590358"/>
                    <a:pt x="180799" y="592895"/>
                    <a:pt x="176993" y="595687"/>
                  </a:cubicBezTo>
                  <a:cubicBezTo>
                    <a:pt x="161387" y="600001"/>
                    <a:pt x="145781" y="604568"/>
                    <a:pt x="131444" y="609897"/>
                  </a:cubicBezTo>
                  <a:cubicBezTo>
                    <a:pt x="126116" y="611673"/>
                    <a:pt x="120914" y="612435"/>
                    <a:pt x="115839" y="615226"/>
                  </a:cubicBezTo>
                  <a:cubicBezTo>
                    <a:pt x="96426" y="632227"/>
                    <a:pt x="75619" y="646438"/>
                    <a:pt x="54811" y="658110"/>
                  </a:cubicBezTo>
                  <a:cubicBezTo>
                    <a:pt x="48213" y="660648"/>
                    <a:pt x="43011" y="663439"/>
                    <a:pt x="37809" y="666992"/>
                  </a:cubicBezTo>
                  <a:cubicBezTo>
                    <a:pt x="21950" y="670290"/>
                    <a:pt x="9643" y="681075"/>
                    <a:pt x="0" y="696046"/>
                  </a:cubicBezTo>
                  <a:lnTo>
                    <a:pt x="4996662" y="696046"/>
                  </a:lnTo>
                  <a:cubicBezTo>
                    <a:pt x="4992475" y="685769"/>
                    <a:pt x="4987146" y="675112"/>
                    <a:pt x="4987146" y="665215"/>
                  </a:cubicBezTo>
                  <a:cubicBezTo>
                    <a:pt x="4983974" y="620555"/>
                    <a:pt x="4991080" y="576655"/>
                    <a:pt x="4994378" y="533771"/>
                  </a:cubicBezTo>
                  <a:cubicBezTo>
                    <a:pt x="4995647" y="517784"/>
                    <a:pt x="4996408" y="503320"/>
                    <a:pt x="4995647" y="489110"/>
                  </a:cubicBezTo>
                  <a:cubicBezTo>
                    <a:pt x="4995647" y="481878"/>
                    <a:pt x="4995647" y="474646"/>
                    <a:pt x="4994378" y="467541"/>
                  </a:cubicBezTo>
                  <a:cubicBezTo>
                    <a:pt x="4993109" y="462212"/>
                    <a:pt x="4991206" y="455107"/>
                    <a:pt x="4990445" y="448763"/>
                  </a:cubicBezTo>
                  <a:cubicBezTo>
                    <a:pt x="4960502" y="386086"/>
                    <a:pt x="4915588" y="336097"/>
                    <a:pt x="4917618" y="251851"/>
                  </a:cubicBezTo>
                  <a:cubicBezTo>
                    <a:pt x="4916349" y="242969"/>
                    <a:pt x="4914446" y="234849"/>
                    <a:pt x="4912416" y="225968"/>
                  </a:cubicBezTo>
                  <a:cubicBezTo>
                    <a:pt x="4910386" y="209981"/>
                    <a:pt x="4907214" y="195517"/>
                    <a:pt x="4905184" y="181307"/>
                  </a:cubicBezTo>
                  <a:cubicBezTo>
                    <a:pt x="4903281" y="165067"/>
                    <a:pt x="4901251" y="150857"/>
                    <a:pt x="4898713" y="135631"/>
                  </a:cubicBezTo>
                  <a:cubicBezTo>
                    <a:pt x="4905945" y="13068"/>
                    <a:pt x="4806854" y="-381"/>
                    <a:pt x="4745827" y="21189"/>
                  </a:cubicBezTo>
                  <a:cubicBezTo>
                    <a:pt x="4740498" y="22965"/>
                    <a:pt x="4735296" y="23980"/>
                    <a:pt x="4730221" y="25756"/>
                  </a:cubicBezTo>
                  <a:cubicBezTo>
                    <a:pt x="4693681" y="30324"/>
                    <a:pt x="4659297" y="2411"/>
                    <a:pt x="4628085" y="25756"/>
                  </a:cubicBezTo>
                  <a:cubicBezTo>
                    <a:pt x="4578096" y="63438"/>
                    <a:pt x="4622883" y="145782"/>
                    <a:pt x="4616412" y="211884"/>
                  </a:cubicBezTo>
                  <a:cubicBezTo>
                    <a:pt x="4613240" y="217213"/>
                    <a:pt x="4609307" y="221654"/>
                    <a:pt x="4606009" y="226095"/>
                  </a:cubicBezTo>
                  <a:cubicBezTo>
                    <a:pt x="4569595" y="264665"/>
                    <a:pt x="4510470" y="256545"/>
                    <a:pt x="4468728" y="226095"/>
                  </a:cubicBezTo>
                  <a:cubicBezTo>
                    <a:pt x="4463399" y="223557"/>
                    <a:pt x="4458197" y="220766"/>
                    <a:pt x="4453122" y="217213"/>
                  </a:cubicBezTo>
                  <a:cubicBezTo>
                    <a:pt x="4434344" y="208332"/>
                    <a:pt x="4415313" y="204779"/>
                    <a:pt x="4393871" y="210108"/>
                  </a:cubicBezTo>
                  <a:cubicBezTo>
                    <a:pt x="4389937" y="211884"/>
                    <a:pt x="4385370" y="212646"/>
                    <a:pt x="4380168" y="215437"/>
                  </a:cubicBezTo>
                  <a:cubicBezTo>
                    <a:pt x="4326880" y="220766"/>
                    <a:pt x="4290339" y="170649"/>
                    <a:pt x="4240984" y="158089"/>
                  </a:cubicBezTo>
                  <a:cubicBezTo>
                    <a:pt x="4237051" y="155551"/>
                    <a:pt x="4233879" y="148319"/>
                    <a:pt x="4231976" y="142102"/>
                  </a:cubicBezTo>
                  <a:cubicBezTo>
                    <a:pt x="4228677" y="132206"/>
                    <a:pt x="4228677" y="113428"/>
                    <a:pt x="4228677" y="100994"/>
                  </a:cubicBezTo>
                  <a:cubicBezTo>
                    <a:pt x="4228677" y="98457"/>
                    <a:pt x="4229946" y="95665"/>
                    <a:pt x="4229946" y="92113"/>
                  </a:cubicBezTo>
                  <a:cubicBezTo>
                    <a:pt x="4234386" y="53542"/>
                    <a:pt x="4258874" y="29562"/>
                    <a:pt x="4273338" y="0"/>
                  </a:cubicBezTo>
                  <a:lnTo>
                    <a:pt x="377458" y="0"/>
                  </a:lnTo>
                  <a:cubicBezTo>
                    <a:pt x="378854" y="10911"/>
                    <a:pt x="379488" y="21569"/>
                    <a:pt x="378473" y="32100"/>
                  </a:cubicBezTo>
                  <a:close/>
                </a:path>
              </a:pathLst>
            </a:custGeom>
            <a:solidFill>
              <a:schemeClr val="accent6"/>
            </a:solidFill>
            <a:ln w="12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13EB814F-D389-4D02-85FD-9986C6F5798C}"/>
                </a:ext>
              </a:extLst>
            </p:cNvPr>
            <p:cNvSpPr/>
            <p:nvPr/>
          </p:nvSpPr>
          <p:spPr>
            <a:xfrm>
              <a:off x="4963279" y="2204940"/>
              <a:ext cx="2085727" cy="696173"/>
            </a:xfrm>
            <a:custGeom>
              <a:avLst/>
              <a:gdLst>
                <a:gd name="connsiteX0" fmla="*/ 179658 w 2085727"/>
                <a:gd name="connsiteY0" fmla="*/ 6217 h 696173"/>
                <a:gd name="connsiteX1" fmla="*/ 174456 w 2085727"/>
                <a:gd name="connsiteY1" fmla="*/ 23218 h 696173"/>
                <a:gd name="connsiteX2" fmla="*/ 104927 w 2085727"/>
                <a:gd name="connsiteY2" fmla="*/ 145781 h 696173"/>
                <a:gd name="connsiteX3" fmla="*/ 65215 w 2085727"/>
                <a:gd name="connsiteY3" fmla="*/ 385579 h 696173"/>
                <a:gd name="connsiteX4" fmla="*/ 52908 w 2085727"/>
                <a:gd name="connsiteY4" fmla="*/ 394460 h 696173"/>
                <a:gd name="connsiteX5" fmla="*/ 42504 w 2085727"/>
                <a:gd name="connsiteY5" fmla="*/ 406133 h 696173"/>
                <a:gd name="connsiteX6" fmla="*/ 30831 w 2085727"/>
                <a:gd name="connsiteY6" fmla="*/ 433031 h 696173"/>
                <a:gd name="connsiteX7" fmla="*/ 0 w 2085727"/>
                <a:gd name="connsiteY7" fmla="*/ 696173 h 696173"/>
                <a:gd name="connsiteX8" fmla="*/ 2085728 w 2085727"/>
                <a:gd name="connsiteY8" fmla="*/ 696173 h 696173"/>
                <a:gd name="connsiteX9" fmla="*/ 2084967 w 2085727"/>
                <a:gd name="connsiteY9" fmla="*/ 687038 h 696173"/>
                <a:gd name="connsiteX10" fmla="*/ 2049949 w 2085727"/>
                <a:gd name="connsiteY10" fmla="*/ 550011 h 696173"/>
                <a:gd name="connsiteX11" fmla="*/ 2027872 w 2085727"/>
                <a:gd name="connsiteY11" fmla="*/ 516008 h 696173"/>
                <a:gd name="connsiteX12" fmla="*/ 2009094 w 2085727"/>
                <a:gd name="connsiteY12" fmla="*/ 496215 h 696173"/>
                <a:gd name="connsiteX13" fmla="*/ 2011251 w 2085727"/>
                <a:gd name="connsiteY13" fmla="*/ 497357 h 696173"/>
                <a:gd name="connsiteX14" fmla="*/ 1966083 w 2085727"/>
                <a:gd name="connsiteY14" fmla="*/ 453585 h 696173"/>
                <a:gd name="connsiteX15" fmla="*/ 1819287 w 2085727"/>
                <a:gd name="connsiteY15" fmla="*/ 300317 h 696173"/>
                <a:gd name="connsiteX16" fmla="*/ 1808883 w 2085727"/>
                <a:gd name="connsiteY16" fmla="*/ 278748 h 696173"/>
                <a:gd name="connsiteX17" fmla="*/ 1763334 w 2085727"/>
                <a:gd name="connsiteY17" fmla="*/ 80059 h 696173"/>
                <a:gd name="connsiteX18" fmla="*/ 1751661 w 2085727"/>
                <a:gd name="connsiteY18" fmla="*/ 64073 h 696173"/>
                <a:gd name="connsiteX19" fmla="*/ 1684924 w 2085727"/>
                <a:gd name="connsiteY19" fmla="*/ 0 h 696173"/>
                <a:gd name="connsiteX20" fmla="*/ 181307 w 2085727"/>
                <a:gd name="connsiteY20" fmla="*/ 0 h 696173"/>
                <a:gd name="connsiteX21" fmla="*/ 179658 w 2085727"/>
                <a:gd name="connsiteY21" fmla="*/ 6217 h 696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85727" h="696173">
                  <a:moveTo>
                    <a:pt x="179658" y="6217"/>
                  </a:moveTo>
                  <a:cubicBezTo>
                    <a:pt x="177755" y="11546"/>
                    <a:pt x="176486" y="17890"/>
                    <a:pt x="174456" y="23218"/>
                  </a:cubicBezTo>
                  <a:cubicBezTo>
                    <a:pt x="162783" y="83104"/>
                    <a:pt x="123705" y="95792"/>
                    <a:pt x="104927" y="145781"/>
                  </a:cubicBezTo>
                  <a:cubicBezTo>
                    <a:pt x="87418" y="221908"/>
                    <a:pt x="118630" y="330007"/>
                    <a:pt x="65215" y="385579"/>
                  </a:cubicBezTo>
                  <a:cubicBezTo>
                    <a:pt x="61282" y="388116"/>
                    <a:pt x="56714" y="390908"/>
                    <a:pt x="52908" y="394460"/>
                  </a:cubicBezTo>
                  <a:cubicBezTo>
                    <a:pt x="48974" y="399028"/>
                    <a:pt x="45803" y="401565"/>
                    <a:pt x="42504" y="406133"/>
                  </a:cubicBezTo>
                  <a:cubicBezTo>
                    <a:pt x="37302" y="415014"/>
                    <a:pt x="34130" y="423134"/>
                    <a:pt x="30831" y="433031"/>
                  </a:cubicBezTo>
                  <a:cubicBezTo>
                    <a:pt x="20300" y="521844"/>
                    <a:pt x="4441" y="607867"/>
                    <a:pt x="0" y="696173"/>
                  </a:cubicBezTo>
                  <a:lnTo>
                    <a:pt x="2085728" y="696173"/>
                  </a:lnTo>
                  <a:cubicBezTo>
                    <a:pt x="2085474" y="693128"/>
                    <a:pt x="2085220" y="689956"/>
                    <a:pt x="2084967" y="687038"/>
                  </a:cubicBezTo>
                  <a:cubicBezTo>
                    <a:pt x="2079765" y="636795"/>
                    <a:pt x="2071264" y="591246"/>
                    <a:pt x="2049949" y="550011"/>
                  </a:cubicBezTo>
                  <a:cubicBezTo>
                    <a:pt x="2043478" y="538338"/>
                    <a:pt x="2036246" y="526666"/>
                    <a:pt x="2027872" y="516008"/>
                  </a:cubicBezTo>
                  <a:cubicBezTo>
                    <a:pt x="2021401" y="508776"/>
                    <a:pt x="2015565" y="501544"/>
                    <a:pt x="2009094" y="496215"/>
                  </a:cubicBezTo>
                  <a:lnTo>
                    <a:pt x="2011251" y="497357"/>
                  </a:lnTo>
                  <a:lnTo>
                    <a:pt x="1966083" y="453585"/>
                  </a:lnTo>
                  <a:cubicBezTo>
                    <a:pt x="1913302" y="408290"/>
                    <a:pt x="1854431" y="367308"/>
                    <a:pt x="1819287" y="300317"/>
                  </a:cubicBezTo>
                  <a:cubicBezTo>
                    <a:pt x="1815353" y="293085"/>
                    <a:pt x="1812182" y="285853"/>
                    <a:pt x="1808883" y="278748"/>
                  </a:cubicBezTo>
                  <a:cubicBezTo>
                    <a:pt x="1821190" y="200085"/>
                    <a:pt x="1812055" y="124847"/>
                    <a:pt x="1763334" y="80059"/>
                  </a:cubicBezTo>
                  <a:cubicBezTo>
                    <a:pt x="1759401" y="75745"/>
                    <a:pt x="1756229" y="70290"/>
                    <a:pt x="1751661" y="64073"/>
                  </a:cubicBezTo>
                  <a:cubicBezTo>
                    <a:pt x="1731995" y="39712"/>
                    <a:pt x="1711187" y="16113"/>
                    <a:pt x="1684924" y="0"/>
                  </a:cubicBezTo>
                  <a:lnTo>
                    <a:pt x="181307" y="0"/>
                  </a:lnTo>
                  <a:cubicBezTo>
                    <a:pt x="180799" y="2157"/>
                    <a:pt x="180292" y="4314"/>
                    <a:pt x="179658" y="6217"/>
                  </a:cubicBezTo>
                  <a:close/>
                </a:path>
              </a:pathLst>
            </a:custGeom>
            <a:solidFill>
              <a:schemeClr val="accent1"/>
            </a:solidFill>
            <a:ln w="12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0C496F0C-43C7-4E40-8498-8DDD32EDE6CA}"/>
                </a:ext>
              </a:extLst>
            </p:cNvPr>
            <p:cNvSpPr/>
            <p:nvPr/>
          </p:nvSpPr>
          <p:spPr>
            <a:xfrm>
              <a:off x="5144459" y="1508970"/>
              <a:ext cx="1503617" cy="696096"/>
            </a:xfrm>
            <a:custGeom>
              <a:avLst/>
              <a:gdLst>
                <a:gd name="connsiteX0" fmla="*/ 1487250 w 1503617"/>
                <a:gd name="connsiteY0" fmla="*/ 684170 h 696096"/>
                <a:gd name="connsiteX1" fmla="*/ 1456038 w 1503617"/>
                <a:gd name="connsiteY1" fmla="*/ 658287 h 696096"/>
                <a:gd name="connsiteX2" fmla="*/ 1443731 w 1503617"/>
                <a:gd name="connsiteY2" fmla="*/ 646615 h 696096"/>
                <a:gd name="connsiteX3" fmla="*/ 1410490 w 1503617"/>
                <a:gd name="connsiteY3" fmla="*/ 620732 h 696096"/>
                <a:gd name="connsiteX4" fmla="*/ 1398182 w 1503617"/>
                <a:gd name="connsiteY4" fmla="*/ 613627 h 696096"/>
                <a:gd name="connsiteX5" fmla="*/ 1381181 w 1503617"/>
                <a:gd name="connsiteY5" fmla="*/ 603730 h 696096"/>
                <a:gd name="connsiteX6" fmla="*/ 1364180 w 1503617"/>
                <a:gd name="connsiteY6" fmla="*/ 596625 h 696096"/>
                <a:gd name="connsiteX7" fmla="*/ 1265342 w 1503617"/>
                <a:gd name="connsiteY7" fmla="*/ 513394 h 696096"/>
                <a:gd name="connsiteX8" fmla="*/ 1275746 w 1503617"/>
                <a:gd name="connsiteY8" fmla="*/ 496392 h 696096"/>
                <a:gd name="connsiteX9" fmla="*/ 1293255 w 1503617"/>
                <a:gd name="connsiteY9" fmla="*/ 487511 h 696096"/>
                <a:gd name="connsiteX10" fmla="*/ 1312033 w 1503617"/>
                <a:gd name="connsiteY10" fmla="*/ 363172 h 696096"/>
                <a:gd name="connsiteX11" fmla="*/ 1174752 w 1503617"/>
                <a:gd name="connsiteY11" fmla="*/ 254819 h 696096"/>
                <a:gd name="connsiteX12" fmla="*/ 1162445 w 1503617"/>
                <a:gd name="connsiteY12" fmla="*/ 238833 h 696096"/>
                <a:gd name="connsiteX13" fmla="*/ 1124636 w 1503617"/>
                <a:gd name="connsiteY13" fmla="*/ 157378 h 696096"/>
                <a:gd name="connsiteX14" fmla="*/ 1117404 w 1503617"/>
                <a:gd name="connsiteY14" fmla="*/ 133271 h 696096"/>
                <a:gd name="connsiteX15" fmla="*/ 1105731 w 1503617"/>
                <a:gd name="connsiteY15" fmla="*/ 114493 h 696096"/>
                <a:gd name="connsiteX16" fmla="*/ 1018567 w 1503617"/>
                <a:gd name="connsiteY16" fmla="*/ 24157 h 696096"/>
                <a:gd name="connsiteX17" fmla="*/ 1004230 w 1503617"/>
                <a:gd name="connsiteY17" fmla="*/ 12484 h 696096"/>
                <a:gd name="connsiteX18" fmla="*/ 988624 w 1503617"/>
                <a:gd name="connsiteY18" fmla="*/ 2588 h 696096"/>
                <a:gd name="connsiteX19" fmla="*/ 960711 w 1503617"/>
                <a:gd name="connsiteY19" fmla="*/ 304 h 696096"/>
                <a:gd name="connsiteX20" fmla="*/ 803891 w 1503617"/>
                <a:gd name="connsiteY20" fmla="*/ 155348 h 696096"/>
                <a:gd name="connsiteX21" fmla="*/ 788286 w 1503617"/>
                <a:gd name="connsiteY21" fmla="*/ 171334 h 696096"/>
                <a:gd name="connsiteX22" fmla="*/ 769508 w 1503617"/>
                <a:gd name="connsiteY22" fmla="*/ 180215 h 696096"/>
                <a:gd name="connsiteX23" fmla="*/ 755805 w 1503617"/>
                <a:gd name="connsiteY23" fmla="*/ 187321 h 696096"/>
                <a:gd name="connsiteX24" fmla="*/ 723325 w 1503617"/>
                <a:gd name="connsiteY24" fmla="*/ 235534 h 696096"/>
                <a:gd name="connsiteX25" fmla="*/ 714316 w 1503617"/>
                <a:gd name="connsiteY25" fmla="*/ 258879 h 696096"/>
                <a:gd name="connsiteX26" fmla="*/ 661028 w 1503617"/>
                <a:gd name="connsiteY26" fmla="*/ 426103 h 696096"/>
                <a:gd name="connsiteX27" fmla="*/ 649356 w 1503617"/>
                <a:gd name="connsiteY27" fmla="*/ 449448 h 696096"/>
                <a:gd name="connsiteX28" fmla="*/ 637049 w 1503617"/>
                <a:gd name="connsiteY28" fmla="*/ 473555 h 696096"/>
                <a:gd name="connsiteX29" fmla="*/ 556989 w 1503617"/>
                <a:gd name="connsiteY29" fmla="*/ 496900 h 696096"/>
                <a:gd name="connsiteX30" fmla="*/ 472489 w 1503617"/>
                <a:gd name="connsiteY30" fmla="*/ 628344 h 696096"/>
                <a:gd name="connsiteX31" fmla="*/ 460817 w 1503617"/>
                <a:gd name="connsiteY31" fmla="*/ 626568 h 696096"/>
                <a:gd name="connsiteX32" fmla="*/ 427575 w 1503617"/>
                <a:gd name="connsiteY32" fmla="*/ 617687 h 696096"/>
                <a:gd name="connsiteX33" fmla="*/ 408797 w 1503617"/>
                <a:gd name="connsiteY33" fmla="*/ 610582 h 696096"/>
                <a:gd name="connsiteX34" fmla="*/ 376317 w 1503617"/>
                <a:gd name="connsiteY34" fmla="*/ 576579 h 696096"/>
                <a:gd name="connsiteX35" fmla="*/ 359315 w 1503617"/>
                <a:gd name="connsiteY35" fmla="*/ 560592 h 696096"/>
                <a:gd name="connsiteX36" fmla="*/ 322902 w 1503617"/>
                <a:gd name="connsiteY36" fmla="*/ 457568 h 696096"/>
                <a:gd name="connsiteX37" fmla="*/ 183718 w 1503617"/>
                <a:gd name="connsiteY37" fmla="*/ 520245 h 696096"/>
                <a:gd name="connsiteX38" fmla="*/ 171411 w 1503617"/>
                <a:gd name="connsiteY38" fmla="*/ 518469 h 696096"/>
                <a:gd name="connsiteX39" fmla="*/ 131698 w 1503617"/>
                <a:gd name="connsiteY39" fmla="*/ 495124 h 696096"/>
                <a:gd name="connsiteX40" fmla="*/ 112920 w 1503617"/>
                <a:gd name="connsiteY40" fmla="*/ 479137 h 696096"/>
                <a:gd name="connsiteX41" fmla="*/ 92113 w 1503617"/>
                <a:gd name="connsiteY41" fmla="*/ 472032 h 696096"/>
                <a:gd name="connsiteX42" fmla="*/ 20554 w 1503617"/>
                <a:gd name="connsiteY42" fmla="*/ 610835 h 696096"/>
                <a:gd name="connsiteX43" fmla="*/ 0 w 1503617"/>
                <a:gd name="connsiteY43" fmla="*/ 696097 h 696096"/>
                <a:gd name="connsiteX44" fmla="*/ 1503617 w 1503617"/>
                <a:gd name="connsiteY44" fmla="*/ 696097 h 696096"/>
                <a:gd name="connsiteX45" fmla="*/ 1498796 w 1503617"/>
                <a:gd name="connsiteY45" fmla="*/ 693178 h 696096"/>
                <a:gd name="connsiteX46" fmla="*/ 1487250 w 1503617"/>
                <a:gd name="connsiteY46" fmla="*/ 684170 h 696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503617" h="696096">
                  <a:moveTo>
                    <a:pt x="1487250" y="684170"/>
                  </a:moveTo>
                  <a:cubicBezTo>
                    <a:pt x="1476846" y="675289"/>
                    <a:pt x="1466442" y="667169"/>
                    <a:pt x="1456038" y="658287"/>
                  </a:cubicBezTo>
                  <a:cubicBezTo>
                    <a:pt x="1452105" y="653720"/>
                    <a:pt x="1447537" y="649406"/>
                    <a:pt x="1443731" y="646615"/>
                  </a:cubicBezTo>
                  <a:cubicBezTo>
                    <a:pt x="1434596" y="636718"/>
                    <a:pt x="1422923" y="627837"/>
                    <a:pt x="1410490" y="620732"/>
                  </a:cubicBezTo>
                  <a:cubicBezTo>
                    <a:pt x="1406556" y="618194"/>
                    <a:pt x="1401989" y="615403"/>
                    <a:pt x="1398182" y="613627"/>
                  </a:cubicBezTo>
                  <a:cubicBezTo>
                    <a:pt x="1392853" y="609059"/>
                    <a:pt x="1387652" y="606522"/>
                    <a:pt x="1381181" y="603730"/>
                  </a:cubicBezTo>
                  <a:cubicBezTo>
                    <a:pt x="1375852" y="601193"/>
                    <a:pt x="1370650" y="599416"/>
                    <a:pt x="1364180" y="596625"/>
                  </a:cubicBezTo>
                  <a:cubicBezTo>
                    <a:pt x="1329669" y="584952"/>
                    <a:pt x="1253670" y="591296"/>
                    <a:pt x="1265342" y="513394"/>
                  </a:cubicBezTo>
                  <a:cubicBezTo>
                    <a:pt x="1267246" y="506289"/>
                    <a:pt x="1270544" y="500960"/>
                    <a:pt x="1275746" y="496392"/>
                  </a:cubicBezTo>
                  <a:cubicBezTo>
                    <a:pt x="1282217" y="493855"/>
                    <a:pt x="1288054" y="492079"/>
                    <a:pt x="1293255" y="487511"/>
                  </a:cubicBezTo>
                  <a:cubicBezTo>
                    <a:pt x="1327766" y="463404"/>
                    <a:pt x="1336140" y="396160"/>
                    <a:pt x="1312033" y="363172"/>
                  </a:cubicBezTo>
                  <a:cubicBezTo>
                    <a:pt x="1275619" y="298718"/>
                    <a:pt x="1213196" y="305823"/>
                    <a:pt x="1174752" y="254819"/>
                  </a:cubicBezTo>
                  <a:cubicBezTo>
                    <a:pt x="1170819" y="250505"/>
                    <a:pt x="1166252" y="245049"/>
                    <a:pt x="1162445" y="238833"/>
                  </a:cubicBezTo>
                  <a:cubicBezTo>
                    <a:pt x="1146840" y="215487"/>
                    <a:pt x="1133137" y="190366"/>
                    <a:pt x="1124636" y="157378"/>
                  </a:cubicBezTo>
                  <a:cubicBezTo>
                    <a:pt x="1121337" y="148496"/>
                    <a:pt x="1119434" y="141391"/>
                    <a:pt x="1117404" y="133271"/>
                  </a:cubicBezTo>
                  <a:cubicBezTo>
                    <a:pt x="1113471" y="127942"/>
                    <a:pt x="1110299" y="121598"/>
                    <a:pt x="1105731" y="114493"/>
                  </a:cubicBezTo>
                  <a:cubicBezTo>
                    <a:pt x="1080991" y="78714"/>
                    <a:pt x="1051682" y="49279"/>
                    <a:pt x="1018567" y="24157"/>
                  </a:cubicBezTo>
                  <a:cubicBezTo>
                    <a:pt x="1013238" y="19589"/>
                    <a:pt x="1009432" y="15276"/>
                    <a:pt x="1004230" y="12484"/>
                  </a:cubicBezTo>
                  <a:cubicBezTo>
                    <a:pt x="998901" y="7917"/>
                    <a:pt x="993699" y="5379"/>
                    <a:pt x="988624" y="2588"/>
                  </a:cubicBezTo>
                  <a:cubicBezTo>
                    <a:pt x="979108" y="177"/>
                    <a:pt x="969846" y="-457"/>
                    <a:pt x="960711" y="304"/>
                  </a:cubicBezTo>
                  <a:cubicBezTo>
                    <a:pt x="897146" y="6140"/>
                    <a:pt x="844492" y="86707"/>
                    <a:pt x="803891" y="155348"/>
                  </a:cubicBezTo>
                  <a:cubicBezTo>
                    <a:pt x="799831" y="160676"/>
                    <a:pt x="794756" y="166893"/>
                    <a:pt x="788286" y="171334"/>
                  </a:cubicBezTo>
                  <a:cubicBezTo>
                    <a:pt x="783084" y="175648"/>
                    <a:pt x="776613" y="178439"/>
                    <a:pt x="769508" y="180215"/>
                  </a:cubicBezTo>
                  <a:cubicBezTo>
                    <a:pt x="764306" y="181992"/>
                    <a:pt x="760500" y="184529"/>
                    <a:pt x="755805" y="187321"/>
                  </a:cubicBezTo>
                  <a:cubicBezTo>
                    <a:pt x="743498" y="194426"/>
                    <a:pt x="731825" y="210412"/>
                    <a:pt x="723325" y="235534"/>
                  </a:cubicBezTo>
                  <a:cubicBezTo>
                    <a:pt x="720153" y="242766"/>
                    <a:pt x="716854" y="249998"/>
                    <a:pt x="714316" y="258879"/>
                  </a:cubicBezTo>
                  <a:cubicBezTo>
                    <a:pt x="696807" y="311660"/>
                    <a:pt x="687038" y="384995"/>
                    <a:pt x="661028" y="426103"/>
                  </a:cubicBezTo>
                  <a:cubicBezTo>
                    <a:pt x="657095" y="433335"/>
                    <a:pt x="653923" y="440567"/>
                    <a:pt x="649356" y="449448"/>
                  </a:cubicBezTo>
                  <a:cubicBezTo>
                    <a:pt x="645422" y="458329"/>
                    <a:pt x="640855" y="466449"/>
                    <a:pt x="637049" y="473555"/>
                  </a:cubicBezTo>
                  <a:cubicBezTo>
                    <a:pt x="614972" y="514790"/>
                    <a:pt x="583760" y="463785"/>
                    <a:pt x="556989" y="496900"/>
                  </a:cubicBezTo>
                  <a:cubicBezTo>
                    <a:pt x="525777" y="534455"/>
                    <a:pt x="529711" y="635449"/>
                    <a:pt x="472489" y="628344"/>
                  </a:cubicBezTo>
                  <a:cubicBezTo>
                    <a:pt x="468556" y="628344"/>
                    <a:pt x="464115" y="626568"/>
                    <a:pt x="460817" y="626568"/>
                  </a:cubicBezTo>
                  <a:cubicBezTo>
                    <a:pt x="448510" y="624031"/>
                    <a:pt x="437979" y="621239"/>
                    <a:pt x="427575" y="617687"/>
                  </a:cubicBezTo>
                  <a:cubicBezTo>
                    <a:pt x="421104" y="615910"/>
                    <a:pt x="415268" y="613373"/>
                    <a:pt x="408797" y="610582"/>
                  </a:cubicBezTo>
                  <a:cubicBezTo>
                    <a:pt x="398393" y="598148"/>
                    <a:pt x="387989" y="586475"/>
                    <a:pt x="376317" y="576579"/>
                  </a:cubicBezTo>
                  <a:cubicBezTo>
                    <a:pt x="369719" y="571250"/>
                    <a:pt x="364517" y="566809"/>
                    <a:pt x="359315" y="560592"/>
                  </a:cubicBezTo>
                  <a:cubicBezTo>
                    <a:pt x="336604" y="527350"/>
                    <a:pt x="359315" y="463024"/>
                    <a:pt x="322902" y="457568"/>
                  </a:cubicBezTo>
                  <a:cubicBezTo>
                    <a:pt x="274054" y="457568"/>
                    <a:pt x="233073" y="507811"/>
                    <a:pt x="183718" y="520245"/>
                  </a:cubicBezTo>
                  <a:cubicBezTo>
                    <a:pt x="179784" y="520245"/>
                    <a:pt x="175217" y="520245"/>
                    <a:pt x="171411" y="518469"/>
                  </a:cubicBezTo>
                  <a:cubicBezTo>
                    <a:pt x="157708" y="513901"/>
                    <a:pt x="144132" y="504005"/>
                    <a:pt x="131698" y="495124"/>
                  </a:cubicBezTo>
                  <a:cubicBezTo>
                    <a:pt x="125228" y="489795"/>
                    <a:pt x="119391" y="483578"/>
                    <a:pt x="112920" y="479137"/>
                  </a:cubicBezTo>
                  <a:cubicBezTo>
                    <a:pt x="106450" y="474823"/>
                    <a:pt x="99218" y="472032"/>
                    <a:pt x="92113" y="472032"/>
                  </a:cubicBezTo>
                  <a:cubicBezTo>
                    <a:pt x="60901" y="472032"/>
                    <a:pt x="43265" y="519484"/>
                    <a:pt x="20554" y="610835"/>
                  </a:cubicBezTo>
                  <a:cubicBezTo>
                    <a:pt x="12815" y="645346"/>
                    <a:pt x="6090" y="673005"/>
                    <a:pt x="0" y="696097"/>
                  </a:cubicBezTo>
                  <a:lnTo>
                    <a:pt x="1503617" y="696097"/>
                  </a:lnTo>
                  <a:cubicBezTo>
                    <a:pt x="1501968" y="695082"/>
                    <a:pt x="1500445" y="694067"/>
                    <a:pt x="1498796" y="693178"/>
                  </a:cubicBezTo>
                  <a:cubicBezTo>
                    <a:pt x="1495751" y="690514"/>
                    <a:pt x="1491944" y="687850"/>
                    <a:pt x="1487250" y="684170"/>
                  </a:cubicBezTo>
                  <a:close/>
                </a:path>
              </a:pathLst>
            </a:custGeom>
            <a:solidFill>
              <a:schemeClr val="accent4"/>
            </a:solidFill>
            <a:ln w="12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B043994E-64A4-4D58-B68C-475B9B1470D1}"/>
              </a:ext>
            </a:extLst>
          </p:cNvPr>
          <p:cNvGrpSpPr/>
          <p:nvPr/>
        </p:nvGrpSpPr>
        <p:grpSpPr>
          <a:xfrm>
            <a:off x="8794391" y="1906290"/>
            <a:ext cx="2734154" cy="1068785"/>
            <a:chOff x="270023" y="1671305"/>
            <a:chExt cx="2279585" cy="1079473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BB607C5B-8607-465C-94B6-609BA40584CE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F8ABD210-1402-4F4D-89E0-877C8BA58E4D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95579A94-AA00-4F33-A616-2499E44D4518}"/>
              </a:ext>
            </a:extLst>
          </p:cNvPr>
          <p:cNvGrpSpPr/>
          <p:nvPr/>
        </p:nvGrpSpPr>
        <p:grpSpPr>
          <a:xfrm>
            <a:off x="8794391" y="4747945"/>
            <a:ext cx="2734154" cy="1068785"/>
            <a:chOff x="270023" y="1671305"/>
            <a:chExt cx="2279585" cy="1079473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5585105F-4A60-4F4B-92DD-34654B51B972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BDCED080-9ED0-48A5-B372-7EF76CF2E412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011EDE9B-FAFB-4B46-8E80-0F002250A937}"/>
              </a:ext>
            </a:extLst>
          </p:cNvPr>
          <p:cNvGrpSpPr/>
          <p:nvPr/>
        </p:nvGrpSpPr>
        <p:grpSpPr>
          <a:xfrm>
            <a:off x="8794391" y="3327117"/>
            <a:ext cx="2734154" cy="1068785"/>
            <a:chOff x="270023" y="1671305"/>
            <a:chExt cx="2279585" cy="1079473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35C806D2-25A1-45B8-BBF7-4C14E0550F9C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417762CF-41F9-4DA7-90C3-524CFEA0CABD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4310147D-0007-4E01-9863-0A7495A83CD0}"/>
              </a:ext>
            </a:extLst>
          </p:cNvPr>
          <p:cNvGrpSpPr/>
          <p:nvPr/>
        </p:nvGrpSpPr>
        <p:grpSpPr>
          <a:xfrm>
            <a:off x="663455" y="1906290"/>
            <a:ext cx="2734154" cy="1068785"/>
            <a:chOff x="270023" y="1671305"/>
            <a:chExt cx="2279585" cy="1079473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0B335F74-BEE2-4E02-82CA-7CC2DBBCC075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AFBD5C67-6BC7-4D74-ABCE-E13F94D3D501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D0D2885C-7619-406D-9D80-DF618F9AE1E7}"/>
              </a:ext>
            </a:extLst>
          </p:cNvPr>
          <p:cNvGrpSpPr/>
          <p:nvPr/>
        </p:nvGrpSpPr>
        <p:grpSpPr>
          <a:xfrm>
            <a:off x="663455" y="4747945"/>
            <a:ext cx="2734154" cy="1068785"/>
            <a:chOff x="270023" y="1671305"/>
            <a:chExt cx="2279585" cy="1079473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54723253-C402-490C-8A14-0B3548573095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442C2FA4-6CB2-4AFD-9C6A-F6BF9B3317E6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E93E15DC-647A-4DEF-BA80-7EC202660392}"/>
              </a:ext>
            </a:extLst>
          </p:cNvPr>
          <p:cNvGrpSpPr/>
          <p:nvPr/>
        </p:nvGrpSpPr>
        <p:grpSpPr>
          <a:xfrm>
            <a:off x="663455" y="3327118"/>
            <a:ext cx="2734154" cy="1068785"/>
            <a:chOff x="270023" y="1671305"/>
            <a:chExt cx="2279585" cy="1079473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05F4CFA5-939D-4054-AA9C-E76AF5E87DF7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863D5F8F-8AA1-4AAA-A42E-E2B77C23B496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accent2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1" name="자유형: 도형 73">
            <a:extLst>
              <a:ext uri="{FF2B5EF4-FFF2-40B4-BE49-F238E27FC236}">
                <a16:creationId xmlns:a16="http://schemas.microsoft.com/office/drawing/2014/main" id="{65257CA9-96FC-44F7-9D45-7965C39C36C2}"/>
              </a:ext>
            </a:extLst>
          </p:cNvPr>
          <p:cNvSpPr>
            <a:spLocks noChangeAspect="1"/>
          </p:cNvSpPr>
          <p:nvPr/>
        </p:nvSpPr>
        <p:spPr>
          <a:xfrm>
            <a:off x="7093502" y="4490617"/>
            <a:ext cx="176046" cy="310672"/>
          </a:xfrm>
          <a:custGeom>
            <a:avLst/>
            <a:gdLst>
              <a:gd name="connsiteX0" fmla="*/ 458477 w 915677"/>
              <a:gd name="connsiteY0" fmla="*/ 0 h 1615908"/>
              <a:gd name="connsiteX1" fmla="*/ 915677 w 915677"/>
              <a:gd name="connsiteY1" fmla="*/ 457200 h 1615908"/>
              <a:gd name="connsiteX2" fmla="*/ 714102 w 915677"/>
              <a:gd name="connsiteY2" fmla="*/ 836318 h 1615908"/>
              <a:gd name="connsiteX3" fmla="*/ 664339 w 915677"/>
              <a:gd name="connsiteY3" fmla="*/ 863328 h 1615908"/>
              <a:gd name="connsiteX4" fmla="*/ 914400 w 915677"/>
              <a:gd name="connsiteY4" fmla="*/ 1615908 h 1615908"/>
              <a:gd name="connsiteX5" fmla="*/ 0 w 915677"/>
              <a:gd name="connsiteY5" fmla="*/ 1615908 h 1615908"/>
              <a:gd name="connsiteX6" fmla="*/ 250451 w 915677"/>
              <a:gd name="connsiteY6" fmla="*/ 862153 h 1615908"/>
              <a:gd name="connsiteX7" fmla="*/ 202852 w 915677"/>
              <a:gd name="connsiteY7" fmla="*/ 836318 h 1615908"/>
              <a:gd name="connsiteX8" fmla="*/ 1277 w 915677"/>
              <a:gd name="connsiteY8" fmla="*/ 457200 h 1615908"/>
              <a:gd name="connsiteX9" fmla="*/ 458477 w 915677"/>
              <a:gd name="connsiteY9" fmla="*/ 0 h 161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5677" h="1615908">
                <a:moveTo>
                  <a:pt x="458477" y="0"/>
                </a:moveTo>
                <a:cubicBezTo>
                  <a:pt x="710982" y="0"/>
                  <a:pt x="915677" y="204695"/>
                  <a:pt x="915677" y="457200"/>
                </a:cubicBezTo>
                <a:cubicBezTo>
                  <a:pt x="915677" y="615016"/>
                  <a:pt x="835718" y="754156"/>
                  <a:pt x="714102" y="836318"/>
                </a:cubicBezTo>
                <a:lnTo>
                  <a:pt x="664339" y="863328"/>
                </a:lnTo>
                <a:lnTo>
                  <a:pt x="914400" y="1615908"/>
                </a:lnTo>
                <a:lnTo>
                  <a:pt x="0" y="1615908"/>
                </a:lnTo>
                <a:lnTo>
                  <a:pt x="250451" y="862153"/>
                </a:lnTo>
                <a:lnTo>
                  <a:pt x="202852" y="836318"/>
                </a:lnTo>
                <a:cubicBezTo>
                  <a:pt x="81236" y="754156"/>
                  <a:pt x="1277" y="615016"/>
                  <a:pt x="1277" y="457200"/>
                </a:cubicBezTo>
                <a:cubicBezTo>
                  <a:pt x="1277" y="204695"/>
                  <a:pt x="205972" y="0"/>
                  <a:pt x="4584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2" name="Oval 1">
            <a:extLst>
              <a:ext uri="{FF2B5EF4-FFF2-40B4-BE49-F238E27FC236}">
                <a16:creationId xmlns:a16="http://schemas.microsoft.com/office/drawing/2014/main" id="{CB6764D3-CFD9-43C3-966A-AE63A5C7DFC4}"/>
              </a:ext>
            </a:extLst>
          </p:cNvPr>
          <p:cNvSpPr>
            <a:spLocks noChangeAspect="1"/>
          </p:cNvSpPr>
          <p:nvPr/>
        </p:nvSpPr>
        <p:spPr>
          <a:xfrm>
            <a:off x="6794164" y="3845619"/>
            <a:ext cx="320451" cy="320450"/>
          </a:xfrm>
          <a:custGeom>
            <a:avLst/>
            <a:gdLst/>
            <a:ahLst/>
            <a:cxnLst/>
            <a:rect l="l" t="t" r="r" b="b"/>
            <a:pathLst>
              <a:path w="3848188" h="3848188">
                <a:moveTo>
                  <a:pt x="1531053" y="504131"/>
                </a:moveTo>
                <a:lnTo>
                  <a:pt x="1531053" y="1481511"/>
                </a:lnTo>
                <a:lnTo>
                  <a:pt x="553673" y="1481511"/>
                </a:lnTo>
                <a:lnTo>
                  <a:pt x="553673" y="2263055"/>
                </a:lnTo>
                <a:lnTo>
                  <a:pt x="1531053" y="2263055"/>
                </a:lnTo>
                <a:lnTo>
                  <a:pt x="1531053" y="3240435"/>
                </a:lnTo>
                <a:lnTo>
                  <a:pt x="2312597" y="3240435"/>
                </a:lnTo>
                <a:lnTo>
                  <a:pt x="2312597" y="2263055"/>
                </a:lnTo>
                <a:lnTo>
                  <a:pt x="3289977" y="2263055"/>
                </a:lnTo>
                <a:lnTo>
                  <a:pt x="3289977" y="1481511"/>
                </a:lnTo>
                <a:lnTo>
                  <a:pt x="2312597" y="1481511"/>
                </a:lnTo>
                <a:lnTo>
                  <a:pt x="2312597" y="504131"/>
                </a:lnTo>
                <a:close/>
                <a:moveTo>
                  <a:pt x="1924094" y="0"/>
                </a:moveTo>
                <a:cubicBezTo>
                  <a:pt x="2986742" y="0"/>
                  <a:pt x="3848188" y="861446"/>
                  <a:pt x="3848188" y="1924094"/>
                </a:cubicBezTo>
                <a:cubicBezTo>
                  <a:pt x="3848188" y="2986742"/>
                  <a:pt x="2986742" y="3848188"/>
                  <a:pt x="1924094" y="3848188"/>
                </a:cubicBezTo>
                <a:cubicBezTo>
                  <a:pt x="861446" y="3848188"/>
                  <a:pt x="0" y="2986742"/>
                  <a:pt x="0" y="1924094"/>
                </a:cubicBezTo>
                <a:cubicBezTo>
                  <a:pt x="0" y="861446"/>
                  <a:pt x="861446" y="0"/>
                  <a:pt x="19240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3" name="Rounded Rectangle 1">
            <a:extLst>
              <a:ext uri="{FF2B5EF4-FFF2-40B4-BE49-F238E27FC236}">
                <a16:creationId xmlns:a16="http://schemas.microsoft.com/office/drawing/2014/main" id="{CFA6AE14-EFD6-4ABF-9642-8F5CAD09E2BF}"/>
              </a:ext>
            </a:extLst>
          </p:cNvPr>
          <p:cNvSpPr>
            <a:spLocks noChangeAspect="1"/>
          </p:cNvSpPr>
          <p:nvPr/>
        </p:nvSpPr>
        <p:spPr>
          <a:xfrm>
            <a:off x="6727131" y="3214903"/>
            <a:ext cx="189890" cy="320450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184" name="자유형: 도형 69">
            <a:extLst>
              <a:ext uri="{FF2B5EF4-FFF2-40B4-BE49-F238E27FC236}">
                <a16:creationId xmlns:a16="http://schemas.microsoft.com/office/drawing/2014/main" id="{7CF9277D-3452-41F6-AEA2-8FAC35F157FE}"/>
              </a:ext>
            </a:extLst>
          </p:cNvPr>
          <p:cNvSpPr>
            <a:spLocks noChangeAspect="1"/>
          </p:cNvSpPr>
          <p:nvPr/>
        </p:nvSpPr>
        <p:spPr>
          <a:xfrm>
            <a:off x="6275671" y="2030915"/>
            <a:ext cx="197938" cy="320450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85" name="Rounded Rectangle 5">
            <a:extLst>
              <a:ext uri="{FF2B5EF4-FFF2-40B4-BE49-F238E27FC236}">
                <a16:creationId xmlns:a16="http://schemas.microsoft.com/office/drawing/2014/main" id="{A6EA4E04-94C6-439F-A629-391D8C06C3B4}"/>
              </a:ext>
            </a:extLst>
          </p:cNvPr>
          <p:cNvSpPr/>
          <p:nvPr/>
        </p:nvSpPr>
        <p:spPr>
          <a:xfrm flipH="1">
            <a:off x="7185820" y="5215252"/>
            <a:ext cx="324712" cy="26786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" name="Rectangle 16">
            <a:extLst>
              <a:ext uri="{FF2B5EF4-FFF2-40B4-BE49-F238E27FC236}">
                <a16:creationId xmlns:a16="http://schemas.microsoft.com/office/drawing/2014/main" id="{0D0AC98D-4A1D-47C2-A5B6-3C426BF839D9}"/>
              </a:ext>
            </a:extLst>
          </p:cNvPr>
          <p:cNvSpPr/>
          <p:nvPr/>
        </p:nvSpPr>
        <p:spPr>
          <a:xfrm rot="2700000">
            <a:off x="6522235" y="2568276"/>
            <a:ext cx="211069" cy="37840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2922B9A-4710-43AF-9D79-345DAECE90BD}"/>
              </a:ext>
            </a:extLst>
          </p:cNvPr>
          <p:cNvSpPr txBox="1"/>
          <p:nvPr/>
        </p:nvSpPr>
        <p:spPr>
          <a:xfrm>
            <a:off x="4678740" y="2595031"/>
            <a:ext cx="1730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76CED03E-D582-45FF-A2B7-3A615424AD73}"/>
              </a:ext>
            </a:extLst>
          </p:cNvPr>
          <p:cNvSpPr txBox="1"/>
          <p:nvPr/>
        </p:nvSpPr>
        <p:spPr>
          <a:xfrm>
            <a:off x="4844768" y="3231676"/>
            <a:ext cx="1730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Title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0B311A28-91E5-4AB3-B7DE-49F601C36F56}"/>
              </a:ext>
            </a:extLst>
          </p:cNvPr>
          <p:cNvSpPr txBox="1"/>
          <p:nvPr/>
        </p:nvSpPr>
        <p:spPr>
          <a:xfrm>
            <a:off x="4672465" y="3868321"/>
            <a:ext cx="20753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D48A93CA-5D27-4D02-BF94-DB9D97CBE0C3}"/>
              </a:ext>
            </a:extLst>
          </p:cNvPr>
          <p:cNvSpPr txBox="1"/>
          <p:nvPr/>
        </p:nvSpPr>
        <p:spPr>
          <a:xfrm>
            <a:off x="4162425" y="4504966"/>
            <a:ext cx="2757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9DB4D9A2-96F5-4071-AE51-759C7C98C222}"/>
              </a:ext>
            </a:extLst>
          </p:cNvPr>
          <p:cNvSpPr txBox="1"/>
          <p:nvPr/>
        </p:nvSpPr>
        <p:spPr>
          <a:xfrm>
            <a:off x="3804612" y="5141610"/>
            <a:ext cx="3288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198B97E-D9BE-499B-8068-4F49B5F1BCE2}"/>
              </a:ext>
            </a:extLst>
          </p:cNvPr>
          <p:cNvSpPr txBox="1"/>
          <p:nvPr/>
        </p:nvSpPr>
        <p:spPr>
          <a:xfrm>
            <a:off x="4353357" y="1886014"/>
            <a:ext cx="1730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 Simple PPT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11388</TotalTime>
  <Words>203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76</cp:revision>
  <dcterms:created xsi:type="dcterms:W3CDTF">2018-02-18T19:39:47Z</dcterms:created>
  <dcterms:modified xsi:type="dcterms:W3CDTF">2021-04-14T07:12:47Z</dcterms:modified>
</cp:coreProperties>
</file>