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564FACC9-4B28-4798-86C7-44D45CF889B5}"/>
              </a:ext>
            </a:extLst>
          </p:cNvPr>
          <p:cNvGrpSpPr/>
          <p:nvPr/>
        </p:nvGrpSpPr>
        <p:grpSpPr>
          <a:xfrm>
            <a:off x="4847382" y="2505128"/>
            <a:ext cx="6317005" cy="3841132"/>
            <a:chOff x="1033028" y="2452875"/>
            <a:chExt cx="6317005" cy="3841132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66DD9C47-1D4B-4C04-AE84-3AE024E80B67}"/>
                </a:ext>
              </a:extLst>
            </p:cNvPr>
            <p:cNvGrpSpPr/>
            <p:nvPr/>
          </p:nvGrpSpPr>
          <p:grpSpPr>
            <a:xfrm>
              <a:off x="1033028" y="2452875"/>
              <a:ext cx="6317005" cy="3841132"/>
              <a:chOff x="1033029" y="3191501"/>
              <a:chExt cx="5102300" cy="3102521"/>
            </a:xfrm>
          </p:grpSpPr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1DFF536A-0807-4F6C-B6D0-9A156E39A524}"/>
                  </a:ext>
                </a:extLst>
              </p:cNvPr>
              <p:cNvSpPr/>
              <p:nvPr/>
            </p:nvSpPr>
            <p:spPr>
              <a:xfrm>
                <a:off x="4738527" y="3475327"/>
                <a:ext cx="1371600" cy="137160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scene3d>
                <a:camera prst="isometricOffAxis1Top"/>
                <a:lightRig rig="threePt" dir="t"/>
              </a:scene3d>
              <a:sp3d extrusionH="1524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1A950EE3-BD56-46E8-A7E0-46AF92B218B8}"/>
                  </a:ext>
                </a:extLst>
              </p:cNvPr>
              <p:cNvSpPr/>
              <p:nvPr/>
            </p:nvSpPr>
            <p:spPr>
              <a:xfrm>
                <a:off x="3499229" y="3960563"/>
                <a:ext cx="1371600" cy="137160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  <a:scene3d>
                <a:camera prst="isometricOffAxis1Top"/>
                <a:lightRig rig="threePt" dir="t"/>
              </a:scene3d>
              <a:sp3d extrusionH="1143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84D245C5-80FE-4A28-AAF6-0BA131919C4C}"/>
                  </a:ext>
                </a:extLst>
              </p:cNvPr>
              <p:cNvSpPr/>
              <p:nvPr/>
            </p:nvSpPr>
            <p:spPr>
              <a:xfrm>
                <a:off x="2265796" y="4442863"/>
                <a:ext cx="1371600" cy="137160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scene3d>
                <a:camera prst="isometricOffAxis1Top"/>
                <a:lightRig rig="threePt" dir="t"/>
              </a:scene3d>
              <a:sp3d extrusionH="762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6C608D76-EACB-4998-A973-27E84964E46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033029" y="4922421"/>
                <a:ext cx="1371600" cy="1371601"/>
              </a:xfrm>
              <a:prstGeom prst="rect">
                <a:avLst/>
              </a:prstGeom>
              <a:ln>
                <a:noFill/>
              </a:ln>
              <a:scene3d>
                <a:camera prst="isometricOffAxis1Top"/>
                <a:lightRig rig="threePt" dir="t"/>
              </a:scene3d>
              <a:sp3d extrusionH="3810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21">
                <a:extLst>
                  <a:ext uri="{FF2B5EF4-FFF2-40B4-BE49-F238E27FC236}">
                    <a16:creationId xmlns:a16="http://schemas.microsoft.com/office/drawing/2014/main" id="{98A2856F-0F96-48C6-9BCC-64C2D6AF6115}"/>
                  </a:ext>
                </a:extLst>
              </p:cNvPr>
              <p:cNvSpPr/>
              <p:nvPr/>
            </p:nvSpPr>
            <p:spPr>
              <a:xfrm rot="462120">
                <a:off x="4713324" y="3898071"/>
                <a:ext cx="1422005" cy="526142"/>
              </a:xfrm>
              <a:custGeom>
                <a:avLst/>
                <a:gdLst>
                  <a:gd name="connsiteX0" fmla="*/ 0 w 952500"/>
                  <a:gd name="connsiteY0" fmla="*/ 190500 h 352425"/>
                  <a:gd name="connsiteX1" fmla="*/ 0 w 952500"/>
                  <a:gd name="connsiteY1" fmla="*/ 190500 h 352425"/>
                  <a:gd name="connsiteX2" fmla="*/ 76200 w 952500"/>
                  <a:gd name="connsiteY2" fmla="*/ 161925 h 352425"/>
                  <a:gd name="connsiteX3" fmla="*/ 104775 w 952500"/>
                  <a:gd name="connsiteY3" fmla="*/ 152400 h 352425"/>
                  <a:gd name="connsiteX4" fmla="*/ 647700 w 952500"/>
                  <a:gd name="connsiteY4" fmla="*/ 0 h 352425"/>
                  <a:gd name="connsiteX5" fmla="*/ 952500 w 952500"/>
                  <a:gd name="connsiteY5" fmla="*/ 171450 h 352425"/>
                  <a:gd name="connsiteX6" fmla="*/ 285750 w 952500"/>
                  <a:gd name="connsiteY6" fmla="*/ 352425 h 352425"/>
                  <a:gd name="connsiteX7" fmla="*/ 0 w 952500"/>
                  <a:gd name="connsiteY7" fmla="*/ 19050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52500" h="352425">
                    <a:moveTo>
                      <a:pt x="0" y="190500"/>
                    </a:moveTo>
                    <a:lnTo>
                      <a:pt x="0" y="190500"/>
                    </a:lnTo>
                    <a:lnTo>
                      <a:pt x="76200" y="161925"/>
                    </a:lnTo>
                    <a:cubicBezTo>
                      <a:pt x="85636" y="158494"/>
                      <a:pt x="104775" y="152400"/>
                      <a:pt x="104775" y="152400"/>
                    </a:cubicBezTo>
                    <a:lnTo>
                      <a:pt x="647700" y="0"/>
                    </a:lnTo>
                    <a:lnTo>
                      <a:pt x="952500" y="171450"/>
                    </a:lnTo>
                    <a:lnTo>
                      <a:pt x="285750" y="352425"/>
                    </a:lnTo>
                    <a:lnTo>
                      <a:pt x="0" y="190500"/>
                    </a:lnTo>
                    <a:close/>
                  </a:path>
                </a:pathLst>
              </a:custGeom>
              <a:solidFill>
                <a:schemeClr val="tx1">
                  <a:alpha val="27000"/>
                </a:schemeClr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09" name="Rectangle 13">
                <a:extLst>
                  <a:ext uri="{FF2B5EF4-FFF2-40B4-BE49-F238E27FC236}">
                    <a16:creationId xmlns:a16="http://schemas.microsoft.com/office/drawing/2014/main" id="{1775773F-45AB-4BB3-B38A-F3E580555A8C}"/>
                  </a:ext>
                </a:extLst>
              </p:cNvPr>
              <p:cNvSpPr/>
              <p:nvPr/>
            </p:nvSpPr>
            <p:spPr>
              <a:xfrm rot="21493314">
                <a:off x="5147388" y="3191501"/>
                <a:ext cx="553881" cy="1035489"/>
              </a:xfrm>
              <a:custGeom>
                <a:avLst/>
                <a:gdLst/>
                <a:ahLst/>
                <a:cxnLst/>
                <a:rect l="l" t="t" r="r" b="b"/>
                <a:pathLst>
                  <a:path w="935822" h="1749532">
                    <a:moveTo>
                      <a:pt x="359759" y="0"/>
                    </a:moveTo>
                    <a:lnTo>
                      <a:pt x="719799" y="0"/>
                    </a:lnTo>
                    <a:lnTo>
                      <a:pt x="719799" y="1389492"/>
                    </a:lnTo>
                    <a:lnTo>
                      <a:pt x="935822" y="1389492"/>
                    </a:lnTo>
                    <a:lnTo>
                      <a:pt x="935822" y="1749532"/>
                    </a:lnTo>
                    <a:lnTo>
                      <a:pt x="143734" y="1749532"/>
                    </a:lnTo>
                    <a:lnTo>
                      <a:pt x="143734" y="1389492"/>
                    </a:lnTo>
                    <a:lnTo>
                      <a:pt x="359759" y="1389492"/>
                    </a:lnTo>
                    <a:lnTo>
                      <a:pt x="359759" y="440700"/>
                    </a:lnTo>
                    <a:lnTo>
                      <a:pt x="200351" y="547463"/>
                    </a:lnTo>
                    <a:lnTo>
                      <a:pt x="0" y="248317"/>
                    </a:lnTo>
                    <a:lnTo>
                      <a:pt x="359759" y="737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scene3d>
                <a:camera prst="isometricOffAxis1Right"/>
                <a:lightRig rig="soft" dir="t"/>
              </a:scene3d>
              <a:sp3d extrusionH="304800" prstMaterial="plastic">
                <a:extrusionClr>
                  <a:schemeClr val="accent4">
                    <a:lumMod val="50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2DE73B25-91C4-4E0B-9DE3-58680E8AA001}"/>
                </a:ext>
              </a:extLst>
            </p:cNvPr>
            <p:cNvGrpSpPr/>
            <p:nvPr/>
          </p:nvGrpSpPr>
          <p:grpSpPr>
            <a:xfrm>
              <a:off x="6304147" y="4976120"/>
              <a:ext cx="883921" cy="295759"/>
              <a:chOff x="5226206" y="5216790"/>
              <a:chExt cx="883921" cy="295759"/>
            </a:xfrm>
          </p:grpSpPr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32CD7192-F7F1-48CE-BD87-4B71291759E1}"/>
                  </a:ext>
                </a:extLst>
              </p:cNvPr>
              <p:cNvSpPr/>
              <p:nvPr/>
            </p:nvSpPr>
            <p:spPr>
              <a:xfrm>
                <a:off x="5953262" y="5216790"/>
                <a:ext cx="156865" cy="219075"/>
              </a:xfrm>
              <a:custGeom>
                <a:avLst/>
                <a:gdLst/>
                <a:ahLst/>
                <a:cxnLst/>
                <a:rect l="l" t="t" r="r" b="b"/>
                <a:pathLst>
                  <a:path w="156865" h="219075">
                    <a:moveTo>
                      <a:pt x="89297" y="63848"/>
                    </a:moveTo>
                    <a:lnTo>
                      <a:pt x="39142" y="138410"/>
                    </a:lnTo>
                    <a:lnTo>
                      <a:pt x="89297" y="138410"/>
                    </a:lnTo>
                    <a:close/>
                    <a:moveTo>
                      <a:pt x="94654" y="0"/>
                    </a:moveTo>
                    <a:lnTo>
                      <a:pt x="129778" y="0"/>
                    </a:lnTo>
                    <a:lnTo>
                      <a:pt x="129778" y="138410"/>
                    </a:lnTo>
                    <a:lnTo>
                      <a:pt x="156865" y="138410"/>
                    </a:lnTo>
                    <a:lnTo>
                      <a:pt x="156865" y="175171"/>
                    </a:lnTo>
                    <a:lnTo>
                      <a:pt x="129778" y="175171"/>
                    </a:lnTo>
                    <a:lnTo>
                      <a:pt x="129778" y="219075"/>
                    </a:lnTo>
                    <a:lnTo>
                      <a:pt x="89297" y="219075"/>
                    </a:lnTo>
                    <a:lnTo>
                      <a:pt x="89297" y="175171"/>
                    </a:lnTo>
                    <a:lnTo>
                      <a:pt x="0" y="175171"/>
                    </a:lnTo>
                    <a:lnTo>
                      <a:pt x="0" y="13855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scene3d>
                <a:camera prst="isometricOffAxis1Right"/>
                <a:lightRig rig="soft" dir="t"/>
              </a:scene3d>
              <a:sp3d extrusionH="95250" prstMaterial="plastic">
                <a:extrusionClr>
                  <a:schemeClr val="accent4">
                    <a:lumMod val="50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1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AB0C95B6-8C73-44D9-831E-E9B479842A4C}"/>
                  </a:ext>
                </a:extLst>
              </p:cNvPr>
              <p:cNvSpPr/>
              <p:nvPr/>
            </p:nvSpPr>
            <p:spPr>
              <a:xfrm>
                <a:off x="5226206" y="5326328"/>
                <a:ext cx="740176" cy="186221"/>
              </a:xfrm>
              <a:custGeom>
                <a:avLst/>
                <a:gdLst/>
                <a:ahLst/>
                <a:cxnLst/>
                <a:rect l="l" t="t" r="r" b="b"/>
                <a:pathLst>
                  <a:path w="876858" h="253993">
                    <a:moveTo>
                      <a:pt x="738392" y="45708"/>
                    </a:moveTo>
                    <a:lnTo>
                      <a:pt x="738392" y="115360"/>
                    </a:lnTo>
                    <a:lnTo>
                      <a:pt x="765516" y="115360"/>
                    </a:lnTo>
                    <a:cubicBezTo>
                      <a:pt x="785049" y="115360"/>
                      <a:pt x="798109" y="114076"/>
                      <a:pt x="804695" y="111509"/>
                    </a:cubicBezTo>
                    <a:cubicBezTo>
                      <a:pt x="811280" y="108942"/>
                      <a:pt x="816443" y="104923"/>
                      <a:pt x="820182" y="99454"/>
                    </a:cubicBezTo>
                    <a:cubicBezTo>
                      <a:pt x="823921" y="93985"/>
                      <a:pt x="825791" y="87622"/>
                      <a:pt x="825791" y="80367"/>
                    </a:cubicBezTo>
                    <a:cubicBezTo>
                      <a:pt x="825791" y="71437"/>
                      <a:pt x="823168" y="64070"/>
                      <a:pt x="817922" y="58266"/>
                    </a:cubicBezTo>
                    <a:cubicBezTo>
                      <a:pt x="812676" y="52461"/>
                      <a:pt x="806034" y="48834"/>
                      <a:pt x="797997" y="47383"/>
                    </a:cubicBezTo>
                    <a:cubicBezTo>
                      <a:pt x="792082" y="46266"/>
                      <a:pt x="780194" y="45708"/>
                      <a:pt x="762335" y="45708"/>
                    </a:cubicBezTo>
                    <a:close/>
                    <a:moveTo>
                      <a:pt x="688832" y="4185"/>
                    </a:moveTo>
                    <a:lnTo>
                      <a:pt x="768362" y="4185"/>
                    </a:lnTo>
                    <a:cubicBezTo>
                      <a:pt x="798500" y="4185"/>
                      <a:pt x="818145" y="5413"/>
                      <a:pt x="827298" y="7869"/>
                    </a:cubicBezTo>
                    <a:cubicBezTo>
                      <a:pt x="841362" y="11552"/>
                      <a:pt x="853138" y="19561"/>
                      <a:pt x="862626" y="31895"/>
                    </a:cubicBezTo>
                    <a:cubicBezTo>
                      <a:pt x="872114" y="44229"/>
                      <a:pt x="876858" y="60163"/>
                      <a:pt x="876858" y="79697"/>
                    </a:cubicBezTo>
                    <a:cubicBezTo>
                      <a:pt x="876858" y="94766"/>
                      <a:pt x="874123" y="107435"/>
                      <a:pt x="868654" y="117704"/>
                    </a:cubicBezTo>
                    <a:cubicBezTo>
                      <a:pt x="863184" y="127973"/>
                      <a:pt x="856236" y="136038"/>
                      <a:pt x="847808" y="141898"/>
                    </a:cubicBezTo>
                    <a:cubicBezTo>
                      <a:pt x="839381" y="147758"/>
                      <a:pt x="830814" y="151637"/>
                      <a:pt x="822108" y="153534"/>
                    </a:cubicBezTo>
                    <a:cubicBezTo>
                      <a:pt x="810276" y="155878"/>
                      <a:pt x="793142" y="157050"/>
                      <a:pt x="770706" y="157050"/>
                    </a:cubicBezTo>
                    <a:lnTo>
                      <a:pt x="738392" y="157050"/>
                    </a:lnTo>
                    <a:lnTo>
                      <a:pt x="738392" y="249640"/>
                    </a:lnTo>
                    <a:lnTo>
                      <a:pt x="688832" y="249640"/>
                    </a:lnTo>
                    <a:close/>
                    <a:moveTo>
                      <a:pt x="460232" y="4185"/>
                    </a:moveTo>
                    <a:lnTo>
                      <a:pt x="642230" y="4185"/>
                    </a:lnTo>
                    <a:lnTo>
                      <a:pt x="642230" y="45708"/>
                    </a:lnTo>
                    <a:lnTo>
                      <a:pt x="509792" y="45708"/>
                    </a:lnTo>
                    <a:lnTo>
                      <a:pt x="509792" y="100124"/>
                    </a:lnTo>
                    <a:lnTo>
                      <a:pt x="633021" y="100124"/>
                    </a:lnTo>
                    <a:lnTo>
                      <a:pt x="633021" y="141479"/>
                    </a:lnTo>
                    <a:lnTo>
                      <a:pt x="509792" y="141479"/>
                    </a:lnTo>
                    <a:lnTo>
                      <a:pt x="509792" y="208285"/>
                    </a:lnTo>
                    <a:lnTo>
                      <a:pt x="646918" y="208285"/>
                    </a:lnTo>
                    <a:lnTo>
                      <a:pt x="646918" y="249640"/>
                    </a:lnTo>
                    <a:lnTo>
                      <a:pt x="460232" y="249640"/>
                    </a:lnTo>
                    <a:close/>
                    <a:moveTo>
                      <a:pt x="223577" y="4185"/>
                    </a:moveTo>
                    <a:lnTo>
                      <a:pt x="418635" y="4185"/>
                    </a:lnTo>
                    <a:lnTo>
                      <a:pt x="418635" y="45708"/>
                    </a:lnTo>
                    <a:lnTo>
                      <a:pt x="345969" y="45708"/>
                    </a:lnTo>
                    <a:lnTo>
                      <a:pt x="345969" y="249640"/>
                    </a:lnTo>
                    <a:lnTo>
                      <a:pt x="296409" y="249640"/>
                    </a:lnTo>
                    <a:lnTo>
                      <a:pt x="296409" y="45708"/>
                    </a:lnTo>
                    <a:lnTo>
                      <a:pt x="223577" y="45708"/>
                    </a:lnTo>
                    <a:close/>
                    <a:moveTo>
                      <a:pt x="98449" y="0"/>
                    </a:moveTo>
                    <a:cubicBezTo>
                      <a:pt x="129257" y="0"/>
                      <a:pt x="152446" y="6753"/>
                      <a:pt x="168017" y="20259"/>
                    </a:cubicBezTo>
                    <a:cubicBezTo>
                      <a:pt x="183588" y="33765"/>
                      <a:pt x="191765" y="51792"/>
                      <a:pt x="192546" y="74339"/>
                    </a:cubicBezTo>
                    <a:lnTo>
                      <a:pt x="142986" y="76516"/>
                    </a:lnTo>
                    <a:cubicBezTo>
                      <a:pt x="140865" y="63903"/>
                      <a:pt x="136317" y="54833"/>
                      <a:pt x="129341" y="49308"/>
                    </a:cubicBezTo>
                    <a:cubicBezTo>
                      <a:pt x="122364" y="43783"/>
                      <a:pt x="111900" y="41020"/>
                      <a:pt x="97947" y="41020"/>
                    </a:cubicBezTo>
                    <a:cubicBezTo>
                      <a:pt x="83548" y="41020"/>
                      <a:pt x="72274" y="43978"/>
                      <a:pt x="64126" y="49894"/>
                    </a:cubicBezTo>
                    <a:cubicBezTo>
                      <a:pt x="58880" y="53689"/>
                      <a:pt x="56257" y="58768"/>
                      <a:pt x="56257" y="65130"/>
                    </a:cubicBezTo>
                    <a:cubicBezTo>
                      <a:pt x="56257" y="70935"/>
                      <a:pt x="58712" y="75902"/>
                      <a:pt x="63624" y="80032"/>
                    </a:cubicBezTo>
                    <a:cubicBezTo>
                      <a:pt x="69874" y="85278"/>
                      <a:pt x="85055" y="90747"/>
                      <a:pt x="109165" y="96440"/>
                    </a:cubicBezTo>
                    <a:cubicBezTo>
                      <a:pt x="133275" y="102133"/>
                      <a:pt x="151107" y="108021"/>
                      <a:pt x="162659" y="114104"/>
                    </a:cubicBezTo>
                    <a:cubicBezTo>
                      <a:pt x="174212" y="120188"/>
                      <a:pt x="183254" y="128503"/>
                      <a:pt x="189783" y="139052"/>
                    </a:cubicBezTo>
                    <a:cubicBezTo>
                      <a:pt x="196313" y="149600"/>
                      <a:pt x="199578" y="162631"/>
                      <a:pt x="199578" y="178147"/>
                    </a:cubicBezTo>
                    <a:cubicBezTo>
                      <a:pt x="199578" y="192211"/>
                      <a:pt x="195671" y="205382"/>
                      <a:pt x="187858" y="217661"/>
                    </a:cubicBezTo>
                    <a:cubicBezTo>
                      <a:pt x="180044" y="229939"/>
                      <a:pt x="168994" y="239064"/>
                      <a:pt x="154706" y="245036"/>
                    </a:cubicBezTo>
                    <a:cubicBezTo>
                      <a:pt x="140419" y="251007"/>
                      <a:pt x="122615" y="253993"/>
                      <a:pt x="101296" y="253993"/>
                    </a:cubicBezTo>
                    <a:cubicBezTo>
                      <a:pt x="70265" y="253993"/>
                      <a:pt x="46434" y="246822"/>
                      <a:pt x="29802" y="232478"/>
                    </a:cubicBezTo>
                    <a:cubicBezTo>
                      <a:pt x="13171" y="218135"/>
                      <a:pt x="3237" y="197234"/>
                      <a:pt x="0" y="169775"/>
                    </a:cubicBezTo>
                    <a:lnTo>
                      <a:pt x="48220" y="165087"/>
                    </a:lnTo>
                    <a:cubicBezTo>
                      <a:pt x="51122" y="181272"/>
                      <a:pt x="57010" y="193160"/>
                      <a:pt x="65884" y="200750"/>
                    </a:cubicBezTo>
                    <a:cubicBezTo>
                      <a:pt x="74758" y="208340"/>
                      <a:pt x="86729" y="212135"/>
                      <a:pt x="101798" y="212135"/>
                    </a:cubicBezTo>
                    <a:cubicBezTo>
                      <a:pt x="117760" y="212135"/>
                      <a:pt x="129787" y="208759"/>
                      <a:pt x="137880" y="202006"/>
                    </a:cubicBezTo>
                    <a:cubicBezTo>
                      <a:pt x="145972" y="195253"/>
                      <a:pt x="150018" y="187356"/>
                      <a:pt x="150018" y="178314"/>
                    </a:cubicBezTo>
                    <a:cubicBezTo>
                      <a:pt x="150018" y="172510"/>
                      <a:pt x="148316" y="167571"/>
                      <a:pt x="144912" y="163497"/>
                    </a:cubicBezTo>
                    <a:cubicBezTo>
                      <a:pt x="141507" y="159422"/>
                      <a:pt x="135563" y="155878"/>
                      <a:pt x="127080" y="152865"/>
                    </a:cubicBezTo>
                    <a:cubicBezTo>
                      <a:pt x="121276" y="150855"/>
                      <a:pt x="108049" y="147284"/>
                      <a:pt x="87399" y="142149"/>
                    </a:cubicBezTo>
                    <a:cubicBezTo>
                      <a:pt x="60833" y="135563"/>
                      <a:pt x="42192" y="127471"/>
                      <a:pt x="31477" y="117871"/>
                    </a:cubicBezTo>
                    <a:cubicBezTo>
                      <a:pt x="16408" y="104365"/>
                      <a:pt x="8873" y="87901"/>
                      <a:pt x="8873" y="68479"/>
                    </a:cubicBezTo>
                    <a:cubicBezTo>
                      <a:pt x="8873" y="55978"/>
                      <a:pt x="12417" y="44285"/>
                      <a:pt x="19505" y="33402"/>
                    </a:cubicBezTo>
                    <a:cubicBezTo>
                      <a:pt x="26593" y="22519"/>
                      <a:pt x="36807" y="14231"/>
                      <a:pt x="50145" y="8539"/>
                    </a:cubicBezTo>
                    <a:cubicBezTo>
                      <a:pt x="63484" y="2846"/>
                      <a:pt x="79585" y="0"/>
                      <a:pt x="9844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scene3d>
                <a:camera prst="isometricOffAxis1Right"/>
                <a:lightRig rig="soft" dir="t"/>
              </a:scene3d>
              <a:sp3d extrusionH="95250" prstMaterial="plastic">
                <a:extrusionClr>
                  <a:schemeClr val="accent4">
                    <a:lumMod val="50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1"/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DEC8C9C2-8F42-4BF7-A463-6A31AAA15E69}"/>
                </a:ext>
              </a:extLst>
            </p:cNvPr>
            <p:cNvGrpSpPr/>
            <p:nvPr/>
          </p:nvGrpSpPr>
          <p:grpSpPr>
            <a:xfrm>
              <a:off x="4732472" y="5263724"/>
              <a:ext cx="888222" cy="257267"/>
              <a:chOff x="3998351" y="5496823"/>
              <a:chExt cx="888222" cy="257267"/>
            </a:xfrm>
          </p:grpSpPr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C47D429D-D6FC-418D-AD3B-46FBD2A52C0E}"/>
                  </a:ext>
                </a:extLst>
              </p:cNvPr>
              <p:cNvSpPr/>
              <p:nvPr/>
            </p:nvSpPr>
            <p:spPr>
              <a:xfrm>
                <a:off x="4741615" y="5496823"/>
                <a:ext cx="144958" cy="222796"/>
              </a:xfrm>
              <a:custGeom>
                <a:avLst/>
                <a:gdLst/>
                <a:ahLst/>
                <a:cxnLst/>
                <a:rect l="l" t="t" r="r" b="b"/>
                <a:pathLst>
                  <a:path w="144958" h="222796">
                    <a:moveTo>
                      <a:pt x="70395" y="0"/>
                    </a:moveTo>
                    <a:cubicBezTo>
                      <a:pt x="90934" y="0"/>
                      <a:pt x="107404" y="6549"/>
                      <a:pt x="119806" y="19646"/>
                    </a:cubicBezTo>
                    <a:cubicBezTo>
                      <a:pt x="130026" y="30361"/>
                      <a:pt x="135136" y="42466"/>
                      <a:pt x="135136" y="55960"/>
                    </a:cubicBezTo>
                    <a:cubicBezTo>
                      <a:pt x="135136" y="75109"/>
                      <a:pt x="124668" y="90389"/>
                      <a:pt x="103733" y="101799"/>
                    </a:cubicBezTo>
                    <a:cubicBezTo>
                      <a:pt x="116235" y="104478"/>
                      <a:pt x="126231" y="110480"/>
                      <a:pt x="133722" y="119807"/>
                    </a:cubicBezTo>
                    <a:cubicBezTo>
                      <a:pt x="141213" y="129133"/>
                      <a:pt x="144958" y="140395"/>
                      <a:pt x="144958" y="153591"/>
                    </a:cubicBezTo>
                    <a:cubicBezTo>
                      <a:pt x="144958" y="172740"/>
                      <a:pt x="137963" y="189062"/>
                      <a:pt x="123974" y="202555"/>
                    </a:cubicBezTo>
                    <a:cubicBezTo>
                      <a:pt x="109984" y="216049"/>
                      <a:pt x="92571" y="222796"/>
                      <a:pt x="71735" y="222796"/>
                    </a:cubicBezTo>
                    <a:cubicBezTo>
                      <a:pt x="51990" y="222796"/>
                      <a:pt x="35619" y="217116"/>
                      <a:pt x="22622" y="205755"/>
                    </a:cubicBezTo>
                    <a:cubicBezTo>
                      <a:pt x="9624" y="194395"/>
                      <a:pt x="2083" y="179537"/>
                      <a:pt x="0" y="161181"/>
                    </a:cubicBezTo>
                    <a:lnTo>
                      <a:pt x="40481" y="156270"/>
                    </a:lnTo>
                    <a:cubicBezTo>
                      <a:pt x="41771" y="166589"/>
                      <a:pt x="45244" y="174476"/>
                      <a:pt x="50899" y="179933"/>
                    </a:cubicBezTo>
                    <a:cubicBezTo>
                      <a:pt x="56555" y="185390"/>
                      <a:pt x="63401" y="188119"/>
                      <a:pt x="71437" y="188119"/>
                    </a:cubicBezTo>
                    <a:cubicBezTo>
                      <a:pt x="80069" y="188119"/>
                      <a:pt x="87337" y="184845"/>
                      <a:pt x="93241" y="178296"/>
                    </a:cubicBezTo>
                    <a:cubicBezTo>
                      <a:pt x="99144" y="171748"/>
                      <a:pt x="102096" y="162917"/>
                      <a:pt x="102096" y="151805"/>
                    </a:cubicBezTo>
                    <a:cubicBezTo>
                      <a:pt x="102096" y="141288"/>
                      <a:pt x="99268" y="132953"/>
                      <a:pt x="93613" y="126802"/>
                    </a:cubicBezTo>
                    <a:cubicBezTo>
                      <a:pt x="87957" y="120650"/>
                      <a:pt x="81061" y="117574"/>
                      <a:pt x="72926" y="117574"/>
                    </a:cubicBezTo>
                    <a:cubicBezTo>
                      <a:pt x="67568" y="117574"/>
                      <a:pt x="61168" y="118616"/>
                      <a:pt x="53727" y="120700"/>
                    </a:cubicBezTo>
                    <a:lnTo>
                      <a:pt x="58340" y="86618"/>
                    </a:lnTo>
                    <a:cubicBezTo>
                      <a:pt x="69651" y="86916"/>
                      <a:pt x="78283" y="84460"/>
                      <a:pt x="84237" y="79251"/>
                    </a:cubicBezTo>
                    <a:cubicBezTo>
                      <a:pt x="90190" y="74042"/>
                      <a:pt x="93166" y="67122"/>
                      <a:pt x="93166" y="58490"/>
                    </a:cubicBezTo>
                    <a:cubicBezTo>
                      <a:pt x="93166" y="51147"/>
                      <a:pt x="90983" y="45294"/>
                      <a:pt x="86618" y="40928"/>
                    </a:cubicBezTo>
                    <a:cubicBezTo>
                      <a:pt x="82252" y="36562"/>
                      <a:pt x="76448" y="34380"/>
                      <a:pt x="69205" y="34380"/>
                    </a:cubicBezTo>
                    <a:cubicBezTo>
                      <a:pt x="62061" y="34380"/>
                      <a:pt x="55959" y="36860"/>
                      <a:pt x="50899" y="41821"/>
                    </a:cubicBezTo>
                    <a:cubicBezTo>
                      <a:pt x="45839" y="46782"/>
                      <a:pt x="42763" y="54025"/>
                      <a:pt x="41672" y="63550"/>
                    </a:cubicBezTo>
                    <a:lnTo>
                      <a:pt x="3125" y="57001"/>
                    </a:lnTo>
                    <a:cubicBezTo>
                      <a:pt x="5804" y="43805"/>
                      <a:pt x="9847" y="33263"/>
                      <a:pt x="15255" y="25375"/>
                    </a:cubicBezTo>
                    <a:cubicBezTo>
                      <a:pt x="20662" y="17488"/>
                      <a:pt x="28203" y="11286"/>
                      <a:pt x="37877" y="6772"/>
                    </a:cubicBezTo>
                    <a:cubicBezTo>
                      <a:pt x="47550" y="2257"/>
                      <a:pt x="58390" y="0"/>
                      <a:pt x="703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scene3d>
                <a:camera prst="isometricOffAxis1Right"/>
                <a:lightRig rig="soft" dir="t"/>
              </a:scene3d>
              <a:sp3d extrusionH="95250" prstMaterial="plastic">
                <a:extrusionClr>
                  <a:schemeClr val="accent3">
                    <a:lumMod val="50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1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B375BFFE-D909-4BD2-BE9D-70537240ED70}"/>
                  </a:ext>
                </a:extLst>
              </p:cNvPr>
              <p:cNvSpPr/>
              <p:nvPr/>
            </p:nvSpPr>
            <p:spPr>
              <a:xfrm>
                <a:off x="3998351" y="5567869"/>
                <a:ext cx="740176" cy="186221"/>
              </a:xfrm>
              <a:custGeom>
                <a:avLst/>
                <a:gdLst/>
                <a:ahLst/>
                <a:cxnLst/>
                <a:rect l="l" t="t" r="r" b="b"/>
                <a:pathLst>
                  <a:path w="876858" h="253993">
                    <a:moveTo>
                      <a:pt x="738392" y="45708"/>
                    </a:moveTo>
                    <a:lnTo>
                      <a:pt x="738392" y="115360"/>
                    </a:lnTo>
                    <a:lnTo>
                      <a:pt x="765516" y="115360"/>
                    </a:lnTo>
                    <a:cubicBezTo>
                      <a:pt x="785049" y="115360"/>
                      <a:pt x="798109" y="114076"/>
                      <a:pt x="804695" y="111509"/>
                    </a:cubicBezTo>
                    <a:cubicBezTo>
                      <a:pt x="811280" y="108942"/>
                      <a:pt x="816443" y="104923"/>
                      <a:pt x="820182" y="99454"/>
                    </a:cubicBezTo>
                    <a:cubicBezTo>
                      <a:pt x="823921" y="93985"/>
                      <a:pt x="825791" y="87622"/>
                      <a:pt x="825791" y="80367"/>
                    </a:cubicBezTo>
                    <a:cubicBezTo>
                      <a:pt x="825791" y="71437"/>
                      <a:pt x="823168" y="64070"/>
                      <a:pt x="817922" y="58266"/>
                    </a:cubicBezTo>
                    <a:cubicBezTo>
                      <a:pt x="812676" y="52461"/>
                      <a:pt x="806034" y="48834"/>
                      <a:pt x="797997" y="47383"/>
                    </a:cubicBezTo>
                    <a:cubicBezTo>
                      <a:pt x="792082" y="46266"/>
                      <a:pt x="780194" y="45708"/>
                      <a:pt x="762335" y="45708"/>
                    </a:cubicBezTo>
                    <a:close/>
                    <a:moveTo>
                      <a:pt x="688832" y="4185"/>
                    </a:moveTo>
                    <a:lnTo>
                      <a:pt x="768362" y="4185"/>
                    </a:lnTo>
                    <a:cubicBezTo>
                      <a:pt x="798500" y="4185"/>
                      <a:pt x="818145" y="5413"/>
                      <a:pt x="827298" y="7869"/>
                    </a:cubicBezTo>
                    <a:cubicBezTo>
                      <a:pt x="841362" y="11552"/>
                      <a:pt x="853138" y="19561"/>
                      <a:pt x="862626" y="31895"/>
                    </a:cubicBezTo>
                    <a:cubicBezTo>
                      <a:pt x="872114" y="44229"/>
                      <a:pt x="876858" y="60163"/>
                      <a:pt x="876858" y="79697"/>
                    </a:cubicBezTo>
                    <a:cubicBezTo>
                      <a:pt x="876858" y="94766"/>
                      <a:pt x="874123" y="107435"/>
                      <a:pt x="868654" y="117704"/>
                    </a:cubicBezTo>
                    <a:cubicBezTo>
                      <a:pt x="863184" y="127973"/>
                      <a:pt x="856236" y="136038"/>
                      <a:pt x="847808" y="141898"/>
                    </a:cubicBezTo>
                    <a:cubicBezTo>
                      <a:pt x="839381" y="147758"/>
                      <a:pt x="830814" y="151637"/>
                      <a:pt x="822108" y="153534"/>
                    </a:cubicBezTo>
                    <a:cubicBezTo>
                      <a:pt x="810276" y="155878"/>
                      <a:pt x="793142" y="157050"/>
                      <a:pt x="770706" y="157050"/>
                    </a:cubicBezTo>
                    <a:lnTo>
                      <a:pt x="738392" y="157050"/>
                    </a:lnTo>
                    <a:lnTo>
                      <a:pt x="738392" y="249640"/>
                    </a:lnTo>
                    <a:lnTo>
                      <a:pt x="688832" y="249640"/>
                    </a:lnTo>
                    <a:close/>
                    <a:moveTo>
                      <a:pt x="460232" y="4185"/>
                    </a:moveTo>
                    <a:lnTo>
                      <a:pt x="642230" y="4185"/>
                    </a:lnTo>
                    <a:lnTo>
                      <a:pt x="642230" y="45708"/>
                    </a:lnTo>
                    <a:lnTo>
                      <a:pt x="509792" y="45708"/>
                    </a:lnTo>
                    <a:lnTo>
                      <a:pt x="509792" y="100124"/>
                    </a:lnTo>
                    <a:lnTo>
                      <a:pt x="633021" y="100124"/>
                    </a:lnTo>
                    <a:lnTo>
                      <a:pt x="633021" y="141479"/>
                    </a:lnTo>
                    <a:lnTo>
                      <a:pt x="509792" y="141479"/>
                    </a:lnTo>
                    <a:lnTo>
                      <a:pt x="509792" y="208285"/>
                    </a:lnTo>
                    <a:lnTo>
                      <a:pt x="646918" y="208285"/>
                    </a:lnTo>
                    <a:lnTo>
                      <a:pt x="646918" y="249640"/>
                    </a:lnTo>
                    <a:lnTo>
                      <a:pt x="460232" y="249640"/>
                    </a:lnTo>
                    <a:close/>
                    <a:moveTo>
                      <a:pt x="223577" y="4185"/>
                    </a:moveTo>
                    <a:lnTo>
                      <a:pt x="418635" y="4185"/>
                    </a:lnTo>
                    <a:lnTo>
                      <a:pt x="418635" y="45708"/>
                    </a:lnTo>
                    <a:lnTo>
                      <a:pt x="345969" y="45708"/>
                    </a:lnTo>
                    <a:lnTo>
                      <a:pt x="345969" y="249640"/>
                    </a:lnTo>
                    <a:lnTo>
                      <a:pt x="296409" y="249640"/>
                    </a:lnTo>
                    <a:lnTo>
                      <a:pt x="296409" y="45708"/>
                    </a:lnTo>
                    <a:lnTo>
                      <a:pt x="223577" y="45708"/>
                    </a:lnTo>
                    <a:close/>
                    <a:moveTo>
                      <a:pt x="98449" y="0"/>
                    </a:moveTo>
                    <a:cubicBezTo>
                      <a:pt x="129257" y="0"/>
                      <a:pt x="152446" y="6753"/>
                      <a:pt x="168017" y="20259"/>
                    </a:cubicBezTo>
                    <a:cubicBezTo>
                      <a:pt x="183588" y="33765"/>
                      <a:pt x="191765" y="51792"/>
                      <a:pt x="192546" y="74339"/>
                    </a:cubicBezTo>
                    <a:lnTo>
                      <a:pt x="142986" y="76516"/>
                    </a:lnTo>
                    <a:cubicBezTo>
                      <a:pt x="140865" y="63903"/>
                      <a:pt x="136317" y="54833"/>
                      <a:pt x="129341" y="49308"/>
                    </a:cubicBezTo>
                    <a:cubicBezTo>
                      <a:pt x="122364" y="43783"/>
                      <a:pt x="111900" y="41020"/>
                      <a:pt x="97947" y="41020"/>
                    </a:cubicBezTo>
                    <a:cubicBezTo>
                      <a:pt x="83548" y="41020"/>
                      <a:pt x="72274" y="43978"/>
                      <a:pt x="64126" y="49894"/>
                    </a:cubicBezTo>
                    <a:cubicBezTo>
                      <a:pt x="58880" y="53689"/>
                      <a:pt x="56257" y="58768"/>
                      <a:pt x="56257" y="65130"/>
                    </a:cubicBezTo>
                    <a:cubicBezTo>
                      <a:pt x="56257" y="70935"/>
                      <a:pt x="58712" y="75902"/>
                      <a:pt x="63624" y="80032"/>
                    </a:cubicBezTo>
                    <a:cubicBezTo>
                      <a:pt x="69874" y="85278"/>
                      <a:pt x="85055" y="90747"/>
                      <a:pt x="109165" y="96440"/>
                    </a:cubicBezTo>
                    <a:cubicBezTo>
                      <a:pt x="133275" y="102133"/>
                      <a:pt x="151107" y="108021"/>
                      <a:pt x="162659" y="114104"/>
                    </a:cubicBezTo>
                    <a:cubicBezTo>
                      <a:pt x="174212" y="120188"/>
                      <a:pt x="183254" y="128503"/>
                      <a:pt x="189783" y="139052"/>
                    </a:cubicBezTo>
                    <a:cubicBezTo>
                      <a:pt x="196313" y="149600"/>
                      <a:pt x="199578" y="162631"/>
                      <a:pt x="199578" y="178147"/>
                    </a:cubicBezTo>
                    <a:cubicBezTo>
                      <a:pt x="199578" y="192211"/>
                      <a:pt x="195671" y="205382"/>
                      <a:pt x="187858" y="217661"/>
                    </a:cubicBezTo>
                    <a:cubicBezTo>
                      <a:pt x="180044" y="229939"/>
                      <a:pt x="168994" y="239064"/>
                      <a:pt x="154706" y="245036"/>
                    </a:cubicBezTo>
                    <a:cubicBezTo>
                      <a:pt x="140419" y="251007"/>
                      <a:pt x="122615" y="253993"/>
                      <a:pt x="101296" y="253993"/>
                    </a:cubicBezTo>
                    <a:cubicBezTo>
                      <a:pt x="70265" y="253993"/>
                      <a:pt x="46434" y="246822"/>
                      <a:pt x="29802" y="232478"/>
                    </a:cubicBezTo>
                    <a:cubicBezTo>
                      <a:pt x="13171" y="218135"/>
                      <a:pt x="3237" y="197234"/>
                      <a:pt x="0" y="169775"/>
                    </a:cubicBezTo>
                    <a:lnTo>
                      <a:pt x="48220" y="165087"/>
                    </a:lnTo>
                    <a:cubicBezTo>
                      <a:pt x="51122" y="181272"/>
                      <a:pt x="57010" y="193160"/>
                      <a:pt x="65884" y="200750"/>
                    </a:cubicBezTo>
                    <a:cubicBezTo>
                      <a:pt x="74758" y="208340"/>
                      <a:pt x="86729" y="212135"/>
                      <a:pt x="101798" y="212135"/>
                    </a:cubicBezTo>
                    <a:cubicBezTo>
                      <a:pt x="117760" y="212135"/>
                      <a:pt x="129787" y="208759"/>
                      <a:pt x="137880" y="202006"/>
                    </a:cubicBezTo>
                    <a:cubicBezTo>
                      <a:pt x="145972" y="195253"/>
                      <a:pt x="150018" y="187356"/>
                      <a:pt x="150018" y="178314"/>
                    </a:cubicBezTo>
                    <a:cubicBezTo>
                      <a:pt x="150018" y="172510"/>
                      <a:pt x="148316" y="167571"/>
                      <a:pt x="144912" y="163497"/>
                    </a:cubicBezTo>
                    <a:cubicBezTo>
                      <a:pt x="141507" y="159422"/>
                      <a:pt x="135563" y="155878"/>
                      <a:pt x="127080" y="152865"/>
                    </a:cubicBezTo>
                    <a:cubicBezTo>
                      <a:pt x="121276" y="150855"/>
                      <a:pt x="108049" y="147284"/>
                      <a:pt x="87399" y="142149"/>
                    </a:cubicBezTo>
                    <a:cubicBezTo>
                      <a:pt x="60833" y="135563"/>
                      <a:pt x="42192" y="127471"/>
                      <a:pt x="31477" y="117871"/>
                    </a:cubicBezTo>
                    <a:cubicBezTo>
                      <a:pt x="16408" y="104365"/>
                      <a:pt x="8873" y="87901"/>
                      <a:pt x="8873" y="68479"/>
                    </a:cubicBezTo>
                    <a:cubicBezTo>
                      <a:pt x="8873" y="55978"/>
                      <a:pt x="12417" y="44285"/>
                      <a:pt x="19505" y="33402"/>
                    </a:cubicBezTo>
                    <a:cubicBezTo>
                      <a:pt x="26593" y="22519"/>
                      <a:pt x="36807" y="14231"/>
                      <a:pt x="50145" y="8539"/>
                    </a:cubicBezTo>
                    <a:cubicBezTo>
                      <a:pt x="63484" y="2846"/>
                      <a:pt x="79585" y="0"/>
                      <a:pt x="9844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scene3d>
                <a:camera prst="isometricOffAxis1Right"/>
                <a:lightRig rig="soft" dir="t"/>
              </a:scene3d>
              <a:sp3d extrusionH="95250" prstMaterial="plastic">
                <a:extrusionClr>
                  <a:schemeClr val="accent3">
                    <a:lumMod val="50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1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B2EE30A0-92F3-4174-A137-711F4FE111E3}"/>
                </a:ext>
              </a:extLst>
            </p:cNvPr>
            <p:cNvGrpSpPr/>
            <p:nvPr/>
          </p:nvGrpSpPr>
          <p:grpSpPr>
            <a:xfrm>
              <a:off x="3261738" y="5473544"/>
              <a:ext cx="909992" cy="287384"/>
              <a:chOff x="2774797" y="5660979"/>
              <a:chExt cx="909992" cy="287384"/>
            </a:xfrm>
          </p:grpSpPr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8E8107C6-CF4E-4B71-B146-37EF6D6884A9}"/>
                  </a:ext>
                </a:extLst>
              </p:cNvPr>
              <p:cNvSpPr/>
              <p:nvPr/>
            </p:nvSpPr>
            <p:spPr>
              <a:xfrm>
                <a:off x="3538193" y="5660979"/>
                <a:ext cx="146596" cy="219075"/>
              </a:xfrm>
              <a:custGeom>
                <a:avLst/>
                <a:gdLst/>
                <a:ahLst/>
                <a:cxnLst/>
                <a:rect l="l" t="t" r="r" b="b"/>
                <a:pathLst>
                  <a:path w="146596" h="219075">
                    <a:moveTo>
                      <a:pt x="77391" y="0"/>
                    </a:moveTo>
                    <a:cubicBezTo>
                      <a:pt x="98921" y="0"/>
                      <a:pt x="115838" y="5804"/>
                      <a:pt x="128141" y="17413"/>
                    </a:cubicBezTo>
                    <a:cubicBezTo>
                      <a:pt x="140444" y="29022"/>
                      <a:pt x="146596" y="43458"/>
                      <a:pt x="146596" y="60722"/>
                    </a:cubicBezTo>
                    <a:cubicBezTo>
                      <a:pt x="146596" y="70545"/>
                      <a:pt x="144835" y="79896"/>
                      <a:pt x="141313" y="88776"/>
                    </a:cubicBezTo>
                    <a:cubicBezTo>
                      <a:pt x="137790" y="97656"/>
                      <a:pt x="132209" y="106958"/>
                      <a:pt x="124569" y="116681"/>
                    </a:cubicBezTo>
                    <a:cubicBezTo>
                      <a:pt x="119509" y="123131"/>
                      <a:pt x="110381" y="132408"/>
                      <a:pt x="97185" y="144512"/>
                    </a:cubicBezTo>
                    <a:cubicBezTo>
                      <a:pt x="83989" y="156617"/>
                      <a:pt x="75630" y="164654"/>
                      <a:pt x="72107" y="168622"/>
                    </a:cubicBezTo>
                    <a:cubicBezTo>
                      <a:pt x="68585" y="172591"/>
                      <a:pt x="65733" y="176461"/>
                      <a:pt x="63550" y="180231"/>
                    </a:cubicBezTo>
                    <a:lnTo>
                      <a:pt x="146596" y="180231"/>
                    </a:lnTo>
                    <a:lnTo>
                      <a:pt x="146596" y="219075"/>
                    </a:lnTo>
                    <a:lnTo>
                      <a:pt x="0" y="219075"/>
                    </a:lnTo>
                    <a:cubicBezTo>
                      <a:pt x="1588" y="204391"/>
                      <a:pt x="6350" y="190475"/>
                      <a:pt x="14288" y="177329"/>
                    </a:cubicBezTo>
                    <a:cubicBezTo>
                      <a:pt x="22225" y="164182"/>
                      <a:pt x="37902" y="146745"/>
                      <a:pt x="61317" y="125016"/>
                    </a:cubicBezTo>
                    <a:cubicBezTo>
                      <a:pt x="80169" y="107454"/>
                      <a:pt x="91728" y="95548"/>
                      <a:pt x="95994" y="89297"/>
                    </a:cubicBezTo>
                    <a:cubicBezTo>
                      <a:pt x="101749" y="80665"/>
                      <a:pt x="104626" y="72132"/>
                      <a:pt x="104626" y="63699"/>
                    </a:cubicBezTo>
                    <a:cubicBezTo>
                      <a:pt x="104626" y="54372"/>
                      <a:pt x="102121" y="47203"/>
                      <a:pt x="97111" y="42193"/>
                    </a:cubicBezTo>
                    <a:cubicBezTo>
                      <a:pt x="92100" y="37182"/>
                      <a:pt x="85179" y="34677"/>
                      <a:pt x="76349" y="34677"/>
                    </a:cubicBezTo>
                    <a:cubicBezTo>
                      <a:pt x="67618" y="34677"/>
                      <a:pt x="60673" y="37306"/>
                      <a:pt x="55513" y="42565"/>
                    </a:cubicBezTo>
                    <a:cubicBezTo>
                      <a:pt x="50354" y="47824"/>
                      <a:pt x="47377" y="56555"/>
                      <a:pt x="46583" y="68759"/>
                    </a:cubicBezTo>
                    <a:lnTo>
                      <a:pt x="4912" y="64592"/>
                    </a:lnTo>
                    <a:cubicBezTo>
                      <a:pt x="7392" y="41573"/>
                      <a:pt x="15181" y="25053"/>
                      <a:pt x="28278" y="15032"/>
                    </a:cubicBezTo>
                    <a:cubicBezTo>
                      <a:pt x="41375" y="5011"/>
                      <a:pt x="57746" y="0"/>
                      <a:pt x="773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scene3d>
                <a:camera prst="isometricOffAxis1Right"/>
                <a:lightRig rig="soft" dir="t"/>
              </a:scene3d>
              <a:sp3d extrusionH="95250" prstMaterial="plastic">
                <a:extrusionClr>
                  <a:schemeClr val="accent2">
                    <a:lumMod val="50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1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4A29C1A3-CB8B-4B0C-84EB-DC5B3A44CBF3}"/>
                  </a:ext>
                </a:extLst>
              </p:cNvPr>
              <p:cNvSpPr/>
              <p:nvPr/>
            </p:nvSpPr>
            <p:spPr>
              <a:xfrm>
                <a:off x="2774797" y="5762142"/>
                <a:ext cx="740176" cy="186221"/>
              </a:xfrm>
              <a:custGeom>
                <a:avLst/>
                <a:gdLst/>
                <a:ahLst/>
                <a:cxnLst/>
                <a:rect l="l" t="t" r="r" b="b"/>
                <a:pathLst>
                  <a:path w="876858" h="253993">
                    <a:moveTo>
                      <a:pt x="738392" y="45708"/>
                    </a:moveTo>
                    <a:lnTo>
                      <a:pt x="738392" y="115360"/>
                    </a:lnTo>
                    <a:lnTo>
                      <a:pt x="765516" y="115360"/>
                    </a:lnTo>
                    <a:cubicBezTo>
                      <a:pt x="785049" y="115360"/>
                      <a:pt x="798109" y="114076"/>
                      <a:pt x="804695" y="111509"/>
                    </a:cubicBezTo>
                    <a:cubicBezTo>
                      <a:pt x="811280" y="108942"/>
                      <a:pt x="816443" y="104923"/>
                      <a:pt x="820182" y="99454"/>
                    </a:cubicBezTo>
                    <a:cubicBezTo>
                      <a:pt x="823921" y="93985"/>
                      <a:pt x="825791" y="87622"/>
                      <a:pt x="825791" y="80367"/>
                    </a:cubicBezTo>
                    <a:cubicBezTo>
                      <a:pt x="825791" y="71437"/>
                      <a:pt x="823168" y="64070"/>
                      <a:pt x="817922" y="58266"/>
                    </a:cubicBezTo>
                    <a:cubicBezTo>
                      <a:pt x="812676" y="52461"/>
                      <a:pt x="806034" y="48834"/>
                      <a:pt x="797997" y="47383"/>
                    </a:cubicBezTo>
                    <a:cubicBezTo>
                      <a:pt x="792082" y="46266"/>
                      <a:pt x="780194" y="45708"/>
                      <a:pt x="762335" y="45708"/>
                    </a:cubicBezTo>
                    <a:close/>
                    <a:moveTo>
                      <a:pt x="688832" y="4185"/>
                    </a:moveTo>
                    <a:lnTo>
                      <a:pt x="768362" y="4185"/>
                    </a:lnTo>
                    <a:cubicBezTo>
                      <a:pt x="798500" y="4185"/>
                      <a:pt x="818145" y="5413"/>
                      <a:pt x="827298" y="7869"/>
                    </a:cubicBezTo>
                    <a:cubicBezTo>
                      <a:pt x="841362" y="11552"/>
                      <a:pt x="853138" y="19561"/>
                      <a:pt x="862626" y="31895"/>
                    </a:cubicBezTo>
                    <a:cubicBezTo>
                      <a:pt x="872114" y="44229"/>
                      <a:pt x="876858" y="60163"/>
                      <a:pt x="876858" y="79697"/>
                    </a:cubicBezTo>
                    <a:cubicBezTo>
                      <a:pt x="876858" y="94766"/>
                      <a:pt x="874123" y="107435"/>
                      <a:pt x="868654" y="117704"/>
                    </a:cubicBezTo>
                    <a:cubicBezTo>
                      <a:pt x="863184" y="127973"/>
                      <a:pt x="856236" y="136038"/>
                      <a:pt x="847808" y="141898"/>
                    </a:cubicBezTo>
                    <a:cubicBezTo>
                      <a:pt x="839381" y="147758"/>
                      <a:pt x="830814" y="151637"/>
                      <a:pt x="822108" y="153534"/>
                    </a:cubicBezTo>
                    <a:cubicBezTo>
                      <a:pt x="810276" y="155878"/>
                      <a:pt x="793142" y="157050"/>
                      <a:pt x="770706" y="157050"/>
                    </a:cubicBezTo>
                    <a:lnTo>
                      <a:pt x="738392" y="157050"/>
                    </a:lnTo>
                    <a:lnTo>
                      <a:pt x="738392" y="249640"/>
                    </a:lnTo>
                    <a:lnTo>
                      <a:pt x="688832" y="249640"/>
                    </a:lnTo>
                    <a:close/>
                    <a:moveTo>
                      <a:pt x="460232" y="4185"/>
                    </a:moveTo>
                    <a:lnTo>
                      <a:pt x="642230" y="4185"/>
                    </a:lnTo>
                    <a:lnTo>
                      <a:pt x="642230" y="45708"/>
                    </a:lnTo>
                    <a:lnTo>
                      <a:pt x="509792" y="45708"/>
                    </a:lnTo>
                    <a:lnTo>
                      <a:pt x="509792" y="100124"/>
                    </a:lnTo>
                    <a:lnTo>
                      <a:pt x="633021" y="100124"/>
                    </a:lnTo>
                    <a:lnTo>
                      <a:pt x="633021" y="141479"/>
                    </a:lnTo>
                    <a:lnTo>
                      <a:pt x="509792" y="141479"/>
                    </a:lnTo>
                    <a:lnTo>
                      <a:pt x="509792" y="208285"/>
                    </a:lnTo>
                    <a:lnTo>
                      <a:pt x="646918" y="208285"/>
                    </a:lnTo>
                    <a:lnTo>
                      <a:pt x="646918" y="249640"/>
                    </a:lnTo>
                    <a:lnTo>
                      <a:pt x="460232" y="249640"/>
                    </a:lnTo>
                    <a:close/>
                    <a:moveTo>
                      <a:pt x="223577" y="4185"/>
                    </a:moveTo>
                    <a:lnTo>
                      <a:pt x="418635" y="4185"/>
                    </a:lnTo>
                    <a:lnTo>
                      <a:pt x="418635" y="45708"/>
                    </a:lnTo>
                    <a:lnTo>
                      <a:pt x="345969" y="45708"/>
                    </a:lnTo>
                    <a:lnTo>
                      <a:pt x="345969" y="249640"/>
                    </a:lnTo>
                    <a:lnTo>
                      <a:pt x="296409" y="249640"/>
                    </a:lnTo>
                    <a:lnTo>
                      <a:pt x="296409" y="45708"/>
                    </a:lnTo>
                    <a:lnTo>
                      <a:pt x="223577" y="45708"/>
                    </a:lnTo>
                    <a:close/>
                    <a:moveTo>
                      <a:pt x="98449" y="0"/>
                    </a:moveTo>
                    <a:cubicBezTo>
                      <a:pt x="129257" y="0"/>
                      <a:pt x="152446" y="6753"/>
                      <a:pt x="168017" y="20259"/>
                    </a:cubicBezTo>
                    <a:cubicBezTo>
                      <a:pt x="183588" y="33765"/>
                      <a:pt x="191765" y="51792"/>
                      <a:pt x="192546" y="74339"/>
                    </a:cubicBezTo>
                    <a:lnTo>
                      <a:pt x="142986" y="76516"/>
                    </a:lnTo>
                    <a:cubicBezTo>
                      <a:pt x="140865" y="63903"/>
                      <a:pt x="136317" y="54833"/>
                      <a:pt x="129341" y="49308"/>
                    </a:cubicBezTo>
                    <a:cubicBezTo>
                      <a:pt x="122364" y="43783"/>
                      <a:pt x="111900" y="41020"/>
                      <a:pt x="97947" y="41020"/>
                    </a:cubicBezTo>
                    <a:cubicBezTo>
                      <a:pt x="83548" y="41020"/>
                      <a:pt x="72274" y="43978"/>
                      <a:pt x="64126" y="49894"/>
                    </a:cubicBezTo>
                    <a:cubicBezTo>
                      <a:pt x="58880" y="53689"/>
                      <a:pt x="56257" y="58768"/>
                      <a:pt x="56257" y="65130"/>
                    </a:cubicBezTo>
                    <a:cubicBezTo>
                      <a:pt x="56257" y="70935"/>
                      <a:pt x="58712" y="75902"/>
                      <a:pt x="63624" y="80032"/>
                    </a:cubicBezTo>
                    <a:cubicBezTo>
                      <a:pt x="69874" y="85278"/>
                      <a:pt x="85055" y="90747"/>
                      <a:pt x="109165" y="96440"/>
                    </a:cubicBezTo>
                    <a:cubicBezTo>
                      <a:pt x="133275" y="102133"/>
                      <a:pt x="151107" y="108021"/>
                      <a:pt x="162659" y="114104"/>
                    </a:cubicBezTo>
                    <a:cubicBezTo>
                      <a:pt x="174212" y="120188"/>
                      <a:pt x="183254" y="128503"/>
                      <a:pt x="189783" y="139052"/>
                    </a:cubicBezTo>
                    <a:cubicBezTo>
                      <a:pt x="196313" y="149600"/>
                      <a:pt x="199578" y="162631"/>
                      <a:pt x="199578" y="178147"/>
                    </a:cubicBezTo>
                    <a:cubicBezTo>
                      <a:pt x="199578" y="192211"/>
                      <a:pt x="195671" y="205382"/>
                      <a:pt x="187858" y="217661"/>
                    </a:cubicBezTo>
                    <a:cubicBezTo>
                      <a:pt x="180044" y="229939"/>
                      <a:pt x="168994" y="239064"/>
                      <a:pt x="154706" y="245036"/>
                    </a:cubicBezTo>
                    <a:cubicBezTo>
                      <a:pt x="140419" y="251007"/>
                      <a:pt x="122615" y="253993"/>
                      <a:pt x="101296" y="253993"/>
                    </a:cubicBezTo>
                    <a:cubicBezTo>
                      <a:pt x="70265" y="253993"/>
                      <a:pt x="46434" y="246822"/>
                      <a:pt x="29802" y="232478"/>
                    </a:cubicBezTo>
                    <a:cubicBezTo>
                      <a:pt x="13171" y="218135"/>
                      <a:pt x="3237" y="197234"/>
                      <a:pt x="0" y="169775"/>
                    </a:cubicBezTo>
                    <a:lnTo>
                      <a:pt x="48220" y="165087"/>
                    </a:lnTo>
                    <a:cubicBezTo>
                      <a:pt x="51122" y="181272"/>
                      <a:pt x="57010" y="193160"/>
                      <a:pt x="65884" y="200750"/>
                    </a:cubicBezTo>
                    <a:cubicBezTo>
                      <a:pt x="74758" y="208340"/>
                      <a:pt x="86729" y="212135"/>
                      <a:pt x="101798" y="212135"/>
                    </a:cubicBezTo>
                    <a:cubicBezTo>
                      <a:pt x="117760" y="212135"/>
                      <a:pt x="129787" y="208759"/>
                      <a:pt x="137880" y="202006"/>
                    </a:cubicBezTo>
                    <a:cubicBezTo>
                      <a:pt x="145972" y="195253"/>
                      <a:pt x="150018" y="187356"/>
                      <a:pt x="150018" y="178314"/>
                    </a:cubicBezTo>
                    <a:cubicBezTo>
                      <a:pt x="150018" y="172510"/>
                      <a:pt x="148316" y="167571"/>
                      <a:pt x="144912" y="163497"/>
                    </a:cubicBezTo>
                    <a:cubicBezTo>
                      <a:pt x="141507" y="159422"/>
                      <a:pt x="135563" y="155878"/>
                      <a:pt x="127080" y="152865"/>
                    </a:cubicBezTo>
                    <a:cubicBezTo>
                      <a:pt x="121276" y="150855"/>
                      <a:pt x="108049" y="147284"/>
                      <a:pt x="87399" y="142149"/>
                    </a:cubicBezTo>
                    <a:cubicBezTo>
                      <a:pt x="60833" y="135563"/>
                      <a:pt x="42192" y="127471"/>
                      <a:pt x="31477" y="117871"/>
                    </a:cubicBezTo>
                    <a:cubicBezTo>
                      <a:pt x="16408" y="104365"/>
                      <a:pt x="8873" y="87901"/>
                      <a:pt x="8873" y="68479"/>
                    </a:cubicBezTo>
                    <a:cubicBezTo>
                      <a:pt x="8873" y="55978"/>
                      <a:pt x="12417" y="44285"/>
                      <a:pt x="19505" y="33402"/>
                    </a:cubicBezTo>
                    <a:cubicBezTo>
                      <a:pt x="26593" y="22519"/>
                      <a:pt x="36807" y="14231"/>
                      <a:pt x="50145" y="8539"/>
                    </a:cubicBezTo>
                    <a:cubicBezTo>
                      <a:pt x="63484" y="2846"/>
                      <a:pt x="79585" y="0"/>
                      <a:pt x="9844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scene3d>
                <a:camera prst="isometricOffAxis1Right"/>
                <a:lightRig rig="soft" dir="t"/>
              </a:scene3d>
              <a:sp3d extrusionH="95250" prstMaterial="plastic">
                <a:extrusionClr>
                  <a:schemeClr val="accent2">
                    <a:lumMod val="50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1"/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E6CDA343-55DF-46F5-AC15-26B12F314501}"/>
                </a:ext>
              </a:extLst>
            </p:cNvPr>
            <p:cNvGrpSpPr/>
            <p:nvPr/>
          </p:nvGrpSpPr>
          <p:grpSpPr>
            <a:xfrm>
              <a:off x="1709168" y="5762141"/>
              <a:ext cx="860270" cy="279332"/>
              <a:chOff x="1709168" y="5762141"/>
              <a:chExt cx="860270" cy="279332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3CEF9969-332E-4F83-93E0-0E6502870C00}"/>
                  </a:ext>
                </a:extLst>
              </p:cNvPr>
              <p:cNvSpPr/>
              <p:nvPr/>
            </p:nvSpPr>
            <p:spPr>
              <a:xfrm>
                <a:off x="2473593" y="5762141"/>
                <a:ext cx="95845" cy="219075"/>
              </a:xfrm>
              <a:custGeom>
                <a:avLst/>
                <a:gdLst/>
                <a:ahLst/>
                <a:cxnLst/>
                <a:rect l="l" t="t" r="r" b="b"/>
                <a:pathLst>
                  <a:path w="95845" h="219075">
                    <a:moveTo>
                      <a:pt x="61913" y="0"/>
                    </a:moveTo>
                    <a:lnTo>
                      <a:pt x="95845" y="0"/>
                    </a:lnTo>
                    <a:lnTo>
                      <a:pt x="95845" y="219075"/>
                    </a:lnTo>
                    <a:lnTo>
                      <a:pt x="54025" y="219075"/>
                    </a:lnTo>
                    <a:lnTo>
                      <a:pt x="54025" y="61466"/>
                    </a:lnTo>
                    <a:cubicBezTo>
                      <a:pt x="38745" y="75754"/>
                      <a:pt x="20737" y="86320"/>
                      <a:pt x="0" y="93167"/>
                    </a:cubicBezTo>
                    <a:lnTo>
                      <a:pt x="0" y="55215"/>
                    </a:lnTo>
                    <a:cubicBezTo>
                      <a:pt x="10914" y="51643"/>
                      <a:pt x="22771" y="44872"/>
                      <a:pt x="35570" y="34900"/>
                    </a:cubicBezTo>
                    <a:cubicBezTo>
                      <a:pt x="48369" y="24929"/>
                      <a:pt x="57150" y="13295"/>
                      <a:pt x="6191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scene3d>
                <a:camera prst="isometricOffAxis1Right"/>
                <a:lightRig rig="soft" dir="t"/>
              </a:scene3d>
              <a:sp3d extrusionH="95250" prstMaterial="plastic">
                <a:extrusionClr>
                  <a:schemeClr val="accent1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1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B81EDF92-CFCE-4217-A396-0C2D715CA020}"/>
                  </a:ext>
                </a:extLst>
              </p:cNvPr>
              <p:cNvSpPr/>
              <p:nvPr/>
            </p:nvSpPr>
            <p:spPr>
              <a:xfrm>
                <a:off x="1709168" y="5855252"/>
                <a:ext cx="740176" cy="186221"/>
              </a:xfrm>
              <a:custGeom>
                <a:avLst/>
                <a:gdLst/>
                <a:ahLst/>
                <a:cxnLst/>
                <a:rect l="l" t="t" r="r" b="b"/>
                <a:pathLst>
                  <a:path w="876858" h="253993">
                    <a:moveTo>
                      <a:pt x="738392" y="45708"/>
                    </a:moveTo>
                    <a:lnTo>
                      <a:pt x="738392" y="115360"/>
                    </a:lnTo>
                    <a:lnTo>
                      <a:pt x="765516" y="115360"/>
                    </a:lnTo>
                    <a:cubicBezTo>
                      <a:pt x="785049" y="115360"/>
                      <a:pt x="798109" y="114076"/>
                      <a:pt x="804695" y="111509"/>
                    </a:cubicBezTo>
                    <a:cubicBezTo>
                      <a:pt x="811280" y="108942"/>
                      <a:pt x="816443" y="104923"/>
                      <a:pt x="820182" y="99454"/>
                    </a:cubicBezTo>
                    <a:cubicBezTo>
                      <a:pt x="823921" y="93985"/>
                      <a:pt x="825791" y="87622"/>
                      <a:pt x="825791" y="80367"/>
                    </a:cubicBezTo>
                    <a:cubicBezTo>
                      <a:pt x="825791" y="71437"/>
                      <a:pt x="823168" y="64070"/>
                      <a:pt x="817922" y="58266"/>
                    </a:cubicBezTo>
                    <a:cubicBezTo>
                      <a:pt x="812676" y="52461"/>
                      <a:pt x="806034" y="48834"/>
                      <a:pt x="797997" y="47383"/>
                    </a:cubicBezTo>
                    <a:cubicBezTo>
                      <a:pt x="792082" y="46266"/>
                      <a:pt x="780194" y="45708"/>
                      <a:pt x="762335" y="45708"/>
                    </a:cubicBezTo>
                    <a:close/>
                    <a:moveTo>
                      <a:pt x="688832" y="4185"/>
                    </a:moveTo>
                    <a:lnTo>
                      <a:pt x="768362" y="4185"/>
                    </a:lnTo>
                    <a:cubicBezTo>
                      <a:pt x="798500" y="4185"/>
                      <a:pt x="818145" y="5413"/>
                      <a:pt x="827298" y="7869"/>
                    </a:cubicBezTo>
                    <a:cubicBezTo>
                      <a:pt x="841362" y="11552"/>
                      <a:pt x="853138" y="19561"/>
                      <a:pt x="862626" y="31895"/>
                    </a:cubicBezTo>
                    <a:cubicBezTo>
                      <a:pt x="872114" y="44229"/>
                      <a:pt x="876858" y="60163"/>
                      <a:pt x="876858" y="79697"/>
                    </a:cubicBezTo>
                    <a:cubicBezTo>
                      <a:pt x="876858" y="94766"/>
                      <a:pt x="874123" y="107435"/>
                      <a:pt x="868654" y="117704"/>
                    </a:cubicBezTo>
                    <a:cubicBezTo>
                      <a:pt x="863184" y="127973"/>
                      <a:pt x="856236" y="136038"/>
                      <a:pt x="847808" y="141898"/>
                    </a:cubicBezTo>
                    <a:cubicBezTo>
                      <a:pt x="839381" y="147758"/>
                      <a:pt x="830814" y="151637"/>
                      <a:pt x="822108" y="153534"/>
                    </a:cubicBezTo>
                    <a:cubicBezTo>
                      <a:pt x="810276" y="155878"/>
                      <a:pt x="793142" y="157050"/>
                      <a:pt x="770706" y="157050"/>
                    </a:cubicBezTo>
                    <a:lnTo>
                      <a:pt x="738392" y="157050"/>
                    </a:lnTo>
                    <a:lnTo>
                      <a:pt x="738392" y="249640"/>
                    </a:lnTo>
                    <a:lnTo>
                      <a:pt x="688832" y="249640"/>
                    </a:lnTo>
                    <a:close/>
                    <a:moveTo>
                      <a:pt x="460232" y="4185"/>
                    </a:moveTo>
                    <a:lnTo>
                      <a:pt x="642230" y="4185"/>
                    </a:lnTo>
                    <a:lnTo>
                      <a:pt x="642230" y="45708"/>
                    </a:lnTo>
                    <a:lnTo>
                      <a:pt x="509792" y="45708"/>
                    </a:lnTo>
                    <a:lnTo>
                      <a:pt x="509792" y="100124"/>
                    </a:lnTo>
                    <a:lnTo>
                      <a:pt x="633021" y="100124"/>
                    </a:lnTo>
                    <a:lnTo>
                      <a:pt x="633021" y="141479"/>
                    </a:lnTo>
                    <a:lnTo>
                      <a:pt x="509792" y="141479"/>
                    </a:lnTo>
                    <a:lnTo>
                      <a:pt x="509792" y="208285"/>
                    </a:lnTo>
                    <a:lnTo>
                      <a:pt x="646918" y="208285"/>
                    </a:lnTo>
                    <a:lnTo>
                      <a:pt x="646918" y="249640"/>
                    </a:lnTo>
                    <a:lnTo>
                      <a:pt x="460232" y="249640"/>
                    </a:lnTo>
                    <a:close/>
                    <a:moveTo>
                      <a:pt x="223577" y="4185"/>
                    </a:moveTo>
                    <a:lnTo>
                      <a:pt x="418635" y="4185"/>
                    </a:lnTo>
                    <a:lnTo>
                      <a:pt x="418635" y="45708"/>
                    </a:lnTo>
                    <a:lnTo>
                      <a:pt x="345969" y="45708"/>
                    </a:lnTo>
                    <a:lnTo>
                      <a:pt x="345969" y="249640"/>
                    </a:lnTo>
                    <a:lnTo>
                      <a:pt x="296409" y="249640"/>
                    </a:lnTo>
                    <a:lnTo>
                      <a:pt x="296409" y="45708"/>
                    </a:lnTo>
                    <a:lnTo>
                      <a:pt x="223577" y="45708"/>
                    </a:lnTo>
                    <a:close/>
                    <a:moveTo>
                      <a:pt x="98449" y="0"/>
                    </a:moveTo>
                    <a:cubicBezTo>
                      <a:pt x="129257" y="0"/>
                      <a:pt x="152446" y="6753"/>
                      <a:pt x="168017" y="20259"/>
                    </a:cubicBezTo>
                    <a:cubicBezTo>
                      <a:pt x="183588" y="33765"/>
                      <a:pt x="191765" y="51792"/>
                      <a:pt x="192546" y="74339"/>
                    </a:cubicBezTo>
                    <a:lnTo>
                      <a:pt x="142986" y="76516"/>
                    </a:lnTo>
                    <a:cubicBezTo>
                      <a:pt x="140865" y="63903"/>
                      <a:pt x="136317" y="54833"/>
                      <a:pt x="129341" y="49308"/>
                    </a:cubicBezTo>
                    <a:cubicBezTo>
                      <a:pt x="122364" y="43783"/>
                      <a:pt x="111900" y="41020"/>
                      <a:pt x="97947" y="41020"/>
                    </a:cubicBezTo>
                    <a:cubicBezTo>
                      <a:pt x="83548" y="41020"/>
                      <a:pt x="72274" y="43978"/>
                      <a:pt x="64126" y="49894"/>
                    </a:cubicBezTo>
                    <a:cubicBezTo>
                      <a:pt x="58880" y="53689"/>
                      <a:pt x="56257" y="58768"/>
                      <a:pt x="56257" y="65130"/>
                    </a:cubicBezTo>
                    <a:cubicBezTo>
                      <a:pt x="56257" y="70935"/>
                      <a:pt x="58712" y="75902"/>
                      <a:pt x="63624" y="80032"/>
                    </a:cubicBezTo>
                    <a:cubicBezTo>
                      <a:pt x="69874" y="85278"/>
                      <a:pt x="85055" y="90747"/>
                      <a:pt x="109165" y="96440"/>
                    </a:cubicBezTo>
                    <a:cubicBezTo>
                      <a:pt x="133275" y="102133"/>
                      <a:pt x="151107" y="108021"/>
                      <a:pt x="162659" y="114104"/>
                    </a:cubicBezTo>
                    <a:cubicBezTo>
                      <a:pt x="174212" y="120188"/>
                      <a:pt x="183254" y="128503"/>
                      <a:pt x="189783" y="139052"/>
                    </a:cubicBezTo>
                    <a:cubicBezTo>
                      <a:pt x="196313" y="149600"/>
                      <a:pt x="199578" y="162631"/>
                      <a:pt x="199578" y="178147"/>
                    </a:cubicBezTo>
                    <a:cubicBezTo>
                      <a:pt x="199578" y="192211"/>
                      <a:pt x="195671" y="205382"/>
                      <a:pt x="187858" y="217661"/>
                    </a:cubicBezTo>
                    <a:cubicBezTo>
                      <a:pt x="180044" y="229939"/>
                      <a:pt x="168994" y="239064"/>
                      <a:pt x="154706" y="245036"/>
                    </a:cubicBezTo>
                    <a:cubicBezTo>
                      <a:pt x="140419" y="251007"/>
                      <a:pt x="122615" y="253993"/>
                      <a:pt x="101296" y="253993"/>
                    </a:cubicBezTo>
                    <a:cubicBezTo>
                      <a:pt x="70265" y="253993"/>
                      <a:pt x="46434" y="246822"/>
                      <a:pt x="29802" y="232478"/>
                    </a:cubicBezTo>
                    <a:cubicBezTo>
                      <a:pt x="13171" y="218135"/>
                      <a:pt x="3237" y="197234"/>
                      <a:pt x="0" y="169775"/>
                    </a:cubicBezTo>
                    <a:lnTo>
                      <a:pt x="48220" y="165087"/>
                    </a:lnTo>
                    <a:cubicBezTo>
                      <a:pt x="51122" y="181272"/>
                      <a:pt x="57010" y="193160"/>
                      <a:pt x="65884" y="200750"/>
                    </a:cubicBezTo>
                    <a:cubicBezTo>
                      <a:pt x="74758" y="208340"/>
                      <a:pt x="86729" y="212135"/>
                      <a:pt x="101798" y="212135"/>
                    </a:cubicBezTo>
                    <a:cubicBezTo>
                      <a:pt x="117760" y="212135"/>
                      <a:pt x="129787" y="208759"/>
                      <a:pt x="137880" y="202006"/>
                    </a:cubicBezTo>
                    <a:cubicBezTo>
                      <a:pt x="145972" y="195253"/>
                      <a:pt x="150018" y="187356"/>
                      <a:pt x="150018" y="178314"/>
                    </a:cubicBezTo>
                    <a:cubicBezTo>
                      <a:pt x="150018" y="172510"/>
                      <a:pt x="148316" y="167571"/>
                      <a:pt x="144912" y="163497"/>
                    </a:cubicBezTo>
                    <a:cubicBezTo>
                      <a:pt x="141507" y="159422"/>
                      <a:pt x="135563" y="155878"/>
                      <a:pt x="127080" y="152865"/>
                    </a:cubicBezTo>
                    <a:cubicBezTo>
                      <a:pt x="121276" y="150855"/>
                      <a:pt x="108049" y="147284"/>
                      <a:pt x="87399" y="142149"/>
                    </a:cubicBezTo>
                    <a:cubicBezTo>
                      <a:pt x="60833" y="135563"/>
                      <a:pt x="42192" y="127471"/>
                      <a:pt x="31477" y="117871"/>
                    </a:cubicBezTo>
                    <a:cubicBezTo>
                      <a:pt x="16408" y="104365"/>
                      <a:pt x="8873" y="87901"/>
                      <a:pt x="8873" y="68479"/>
                    </a:cubicBezTo>
                    <a:cubicBezTo>
                      <a:pt x="8873" y="55978"/>
                      <a:pt x="12417" y="44285"/>
                      <a:pt x="19505" y="33402"/>
                    </a:cubicBezTo>
                    <a:cubicBezTo>
                      <a:pt x="26593" y="22519"/>
                      <a:pt x="36807" y="14231"/>
                      <a:pt x="50145" y="8539"/>
                    </a:cubicBezTo>
                    <a:cubicBezTo>
                      <a:pt x="63484" y="2846"/>
                      <a:pt x="79585" y="0"/>
                      <a:pt x="984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scene3d>
                <a:camera prst="isometricOffAxis1Right"/>
                <a:lightRig rig="soft" dir="t"/>
              </a:scene3d>
              <a:sp3d extrusionH="95250" prstMaterial="plastic">
                <a:extrusionClr>
                  <a:schemeClr val="accent1">
                    <a:lumMod val="50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1"/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42839BE0-2192-4A50-A0DB-5615DBC4EC43}"/>
              </a:ext>
            </a:extLst>
          </p:cNvPr>
          <p:cNvGrpSpPr/>
          <p:nvPr/>
        </p:nvGrpSpPr>
        <p:grpSpPr>
          <a:xfrm>
            <a:off x="574766" y="4906319"/>
            <a:ext cx="3751408" cy="868695"/>
            <a:chOff x="910640" y="2975794"/>
            <a:chExt cx="1527408" cy="2172752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0FD5B7D4-1F95-401A-88F4-A11E4F23BC9D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40B0B2FC-B18C-4953-878D-3760FBE87932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0433FC38-6D96-4BCD-A5CF-2CCBBFD45FF7}"/>
              </a:ext>
            </a:extLst>
          </p:cNvPr>
          <p:cNvGrpSpPr/>
          <p:nvPr/>
        </p:nvGrpSpPr>
        <p:grpSpPr>
          <a:xfrm>
            <a:off x="2165510" y="3865208"/>
            <a:ext cx="3751408" cy="868695"/>
            <a:chOff x="910640" y="2975794"/>
            <a:chExt cx="1527408" cy="2172752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B3AC2413-60CB-4593-9898-EBDFD42D7DED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5DEA3987-901C-4A5C-9601-C3BB5E691159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93BF9A05-DB78-4CED-AE36-506780591BB3}"/>
              </a:ext>
            </a:extLst>
          </p:cNvPr>
          <p:cNvGrpSpPr/>
          <p:nvPr/>
        </p:nvGrpSpPr>
        <p:grpSpPr>
          <a:xfrm>
            <a:off x="3756254" y="2824096"/>
            <a:ext cx="3751408" cy="868695"/>
            <a:chOff x="910640" y="2975794"/>
            <a:chExt cx="1527408" cy="2172752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321D7692-D8A1-425A-9D3D-9120D4CC97A7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5D27BA4D-5182-4A25-8284-F64C48FB6EDD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C7FF07CD-D72E-4102-AD0E-3935F3212732}"/>
              </a:ext>
            </a:extLst>
          </p:cNvPr>
          <p:cNvGrpSpPr/>
          <p:nvPr/>
        </p:nvGrpSpPr>
        <p:grpSpPr>
          <a:xfrm>
            <a:off x="5346998" y="1782984"/>
            <a:ext cx="3751408" cy="868695"/>
            <a:chOff x="910640" y="2975794"/>
            <a:chExt cx="1527408" cy="2172752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30449BD8-94EC-44FC-AB53-ACC51FDE2629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7A03A765-3020-49FF-A282-EF28928C4584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128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14</cp:revision>
  <dcterms:created xsi:type="dcterms:W3CDTF">2018-02-18T19:39:47Z</dcterms:created>
  <dcterms:modified xsi:type="dcterms:W3CDTF">2021-04-13T08:09:32Z</dcterms:modified>
</cp:coreProperties>
</file>