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3FDC4A25-0EBA-4FCB-987C-BEF99CABB743}"/>
              </a:ext>
            </a:extLst>
          </p:cNvPr>
          <p:cNvGrpSpPr/>
          <p:nvPr/>
        </p:nvGrpSpPr>
        <p:grpSpPr>
          <a:xfrm>
            <a:off x="485426" y="4196593"/>
            <a:ext cx="2724075" cy="923330"/>
            <a:chOff x="2725123" y="4283314"/>
            <a:chExt cx="1292073" cy="923330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4BE0E1D7-0D95-4649-8C36-37D92CA9822A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6CAA865-962D-49BD-B6A3-A1C7082C7644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9CFFFBD1-792A-4889-B204-4C3DF13203A5}"/>
              </a:ext>
            </a:extLst>
          </p:cNvPr>
          <p:cNvGrpSpPr/>
          <p:nvPr/>
        </p:nvGrpSpPr>
        <p:grpSpPr>
          <a:xfrm>
            <a:off x="6251633" y="1810823"/>
            <a:ext cx="2724075" cy="923330"/>
            <a:chOff x="2725123" y="4283314"/>
            <a:chExt cx="1292073" cy="923330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D5193105-2C1D-42D0-A9D5-24D137C81F5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DA7209A5-8C9D-49FB-BC57-276C90D9E4F8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A736DD32-B44F-4822-817B-5CDCB5F28485}"/>
              </a:ext>
            </a:extLst>
          </p:cNvPr>
          <p:cNvGrpSpPr/>
          <p:nvPr/>
        </p:nvGrpSpPr>
        <p:grpSpPr>
          <a:xfrm>
            <a:off x="2644426" y="5074624"/>
            <a:ext cx="2724075" cy="923330"/>
            <a:chOff x="2725123" y="4283314"/>
            <a:chExt cx="1292073" cy="923330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9755E7F2-A1A4-4DAA-A024-B2FE34923F0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CC6593D-67C4-4F97-BAA7-119449C96BE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2251B81C-EC23-40C0-8C56-48676935FCA8}"/>
              </a:ext>
            </a:extLst>
          </p:cNvPr>
          <p:cNvGrpSpPr/>
          <p:nvPr/>
        </p:nvGrpSpPr>
        <p:grpSpPr>
          <a:xfrm>
            <a:off x="9060132" y="2896357"/>
            <a:ext cx="2724075" cy="923330"/>
            <a:chOff x="2725123" y="4283314"/>
            <a:chExt cx="1292073" cy="923330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9BBD7DE1-D928-47E0-B73B-6B8479760DB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8BBED44D-D147-4DEF-ADE2-17D09222439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09" name="Graphic 4">
            <a:extLst>
              <a:ext uri="{FF2B5EF4-FFF2-40B4-BE49-F238E27FC236}">
                <a16:creationId xmlns:a16="http://schemas.microsoft.com/office/drawing/2014/main" id="{E3D28F8F-9EE3-4B9B-82FB-AAE54FC364A0}"/>
              </a:ext>
            </a:extLst>
          </p:cNvPr>
          <p:cNvSpPr/>
          <p:nvPr/>
        </p:nvSpPr>
        <p:spPr>
          <a:xfrm>
            <a:off x="1771372" y="2061207"/>
            <a:ext cx="2212761" cy="187342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  <a:scene3d>
            <a:camera prst="orthographicFront">
              <a:rot lat="20700000" lon="1200000" rev="0"/>
            </a:camera>
            <a:lightRig rig="threePt" dir="t"/>
          </a:scene3d>
          <a:sp3d extrusionH="571500" prstMaterial="dkEdge">
            <a:extrusionClr>
              <a:schemeClr val="accent1">
                <a:lumMod val="75000"/>
              </a:schemeClr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310" name="Graphic 4">
            <a:extLst>
              <a:ext uri="{FF2B5EF4-FFF2-40B4-BE49-F238E27FC236}">
                <a16:creationId xmlns:a16="http://schemas.microsoft.com/office/drawing/2014/main" id="{30F0DAF1-BE56-48D5-9941-712DDB584BEC}"/>
              </a:ext>
            </a:extLst>
          </p:cNvPr>
          <p:cNvSpPr/>
          <p:nvPr/>
        </p:nvSpPr>
        <p:spPr>
          <a:xfrm>
            <a:off x="3727608" y="2721987"/>
            <a:ext cx="2212761" cy="187342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  <a:scene3d>
            <a:camera prst="orthographicFront">
              <a:rot lat="20700000" lon="1200000" rev="0"/>
            </a:camera>
            <a:lightRig rig="threePt" dir="t"/>
          </a:scene3d>
          <a:sp3d extrusionH="571500" prstMaterial="dkEdge">
            <a:extrusionClr>
              <a:schemeClr val="accent2">
                <a:lumMod val="75000"/>
              </a:schemeClr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311" name="Graphic 4">
            <a:extLst>
              <a:ext uri="{FF2B5EF4-FFF2-40B4-BE49-F238E27FC236}">
                <a16:creationId xmlns:a16="http://schemas.microsoft.com/office/drawing/2014/main" id="{C5E89984-CC7C-4C8F-B153-FD8B19C61145}"/>
              </a:ext>
            </a:extLst>
          </p:cNvPr>
          <p:cNvSpPr/>
          <p:nvPr/>
        </p:nvSpPr>
        <p:spPr>
          <a:xfrm>
            <a:off x="5683844" y="3382767"/>
            <a:ext cx="2212761" cy="187342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  <a:scene3d>
            <a:camera prst="orthographicFront">
              <a:rot lat="20700000" lon="1200000" rev="0"/>
            </a:camera>
            <a:lightRig rig="threePt" dir="t"/>
          </a:scene3d>
          <a:sp3d extrusionH="571500" prstMaterial="dkEdge">
            <a:extrusionClr>
              <a:schemeClr val="accent3">
                <a:lumMod val="75000"/>
              </a:schemeClr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312" name="Graphic 4">
            <a:extLst>
              <a:ext uri="{FF2B5EF4-FFF2-40B4-BE49-F238E27FC236}">
                <a16:creationId xmlns:a16="http://schemas.microsoft.com/office/drawing/2014/main" id="{DC7DD949-F6F3-45CE-820C-F4B8C4922D6C}"/>
              </a:ext>
            </a:extLst>
          </p:cNvPr>
          <p:cNvSpPr/>
          <p:nvPr/>
        </p:nvSpPr>
        <p:spPr>
          <a:xfrm>
            <a:off x="7640081" y="4043547"/>
            <a:ext cx="2212761" cy="1873426"/>
          </a:xfrm>
          <a:custGeom>
            <a:avLst/>
            <a:gdLst>
              <a:gd name="connsiteX0" fmla="*/ 572 w 2442114"/>
              <a:gd name="connsiteY0" fmla="*/ 1216106 h 2067606"/>
              <a:gd name="connsiteX1" fmla="*/ 93345 w 2442114"/>
              <a:gd name="connsiteY1" fmla="*/ 1068468 h 2067606"/>
              <a:gd name="connsiteX2" fmla="*/ 2285143 w 2442114"/>
              <a:gd name="connsiteY2" fmla="*/ 11003 h 2067606"/>
              <a:gd name="connsiteX3" fmla="*/ 2442115 w 2442114"/>
              <a:gd name="connsiteY3" fmla="*/ 109587 h 2067606"/>
              <a:gd name="connsiteX4" fmla="*/ 2441543 w 2442114"/>
              <a:gd name="connsiteY4" fmla="*/ 877397 h 2067606"/>
              <a:gd name="connsiteX5" fmla="*/ 2377726 w 2442114"/>
              <a:gd name="connsiteY5" fmla="*/ 978933 h 2067606"/>
              <a:gd name="connsiteX6" fmla="*/ 136970 w 2442114"/>
              <a:gd name="connsiteY6" fmla="*/ 2058021 h 2067606"/>
              <a:gd name="connsiteX7" fmla="*/ 0 w 2442114"/>
              <a:gd name="connsiteY7" fmla="*/ 1971915 h 2067606"/>
              <a:gd name="connsiteX8" fmla="*/ 572 w 2442114"/>
              <a:gd name="connsiteY8" fmla="*/ 1216106 h 206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2114" h="2067606">
                <a:moveTo>
                  <a:pt x="572" y="1216106"/>
                </a:moveTo>
                <a:cubicBezTo>
                  <a:pt x="572" y="1153146"/>
                  <a:pt x="36671" y="1095805"/>
                  <a:pt x="93345" y="1068468"/>
                </a:cubicBezTo>
                <a:lnTo>
                  <a:pt x="2285143" y="11003"/>
                </a:lnTo>
                <a:cubicBezTo>
                  <a:pt x="2357819" y="-24049"/>
                  <a:pt x="2442115" y="28910"/>
                  <a:pt x="2442115" y="109587"/>
                </a:cubicBezTo>
                <a:lnTo>
                  <a:pt x="2441543" y="877397"/>
                </a:lnTo>
                <a:cubicBezTo>
                  <a:pt x="2441543" y="920640"/>
                  <a:pt x="2416683" y="960169"/>
                  <a:pt x="2377726" y="978933"/>
                </a:cubicBezTo>
                <a:lnTo>
                  <a:pt x="136970" y="2058021"/>
                </a:lnTo>
                <a:cubicBezTo>
                  <a:pt x="73533" y="2088596"/>
                  <a:pt x="0" y="2042304"/>
                  <a:pt x="0" y="1971915"/>
                </a:cubicBezTo>
                <a:lnTo>
                  <a:pt x="572" y="1216106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  <a:scene3d>
            <a:camera prst="orthographicFront">
              <a:rot lat="20700000" lon="1200000" rev="0"/>
            </a:camera>
            <a:lightRig rig="threePt" dir="t"/>
          </a:scene3d>
          <a:sp3d extrusionH="571500" prstMaterial="dkEdge">
            <a:extrusionClr>
              <a:schemeClr val="accent4">
                <a:lumMod val="75000"/>
              </a:schemeClr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87F916E1-4490-44CD-BAA5-699BFE028604}"/>
              </a:ext>
            </a:extLst>
          </p:cNvPr>
          <p:cNvSpPr txBox="1"/>
          <p:nvPr/>
        </p:nvSpPr>
        <p:spPr>
          <a:xfrm rot="19760657">
            <a:off x="8109302" y="4733981"/>
            <a:ext cx="1291582" cy="39042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i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27AC1A0-B23C-4EFA-BB17-D8CBA0A8462A}"/>
              </a:ext>
            </a:extLst>
          </p:cNvPr>
          <p:cNvSpPr txBox="1"/>
          <p:nvPr/>
        </p:nvSpPr>
        <p:spPr>
          <a:xfrm rot="19760657">
            <a:off x="2153061" y="2823912"/>
            <a:ext cx="1291582" cy="39042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i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4586440D-9711-4502-9ADF-6808CE2708C7}"/>
              </a:ext>
            </a:extLst>
          </p:cNvPr>
          <p:cNvSpPr txBox="1"/>
          <p:nvPr/>
        </p:nvSpPr>
        <p:spPr>
          <a:xfrm rot="19760657">
            <a:off x="4084746" y="3502688"/>
            <a:ext cx="1291582" cy="39042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i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83609C50-1FD8-4FD3-95E4-AA7D6F4653B6}"/>
              </a:ext>
            </a:extLst>
          </p:cNvPr>
          <p:cNvSpPr txBox="1"/>
          <p:nvPr/>
        </p:nvSpPr>
        <p:spPr>
          <a:xfrm rot="19760657">
            <a:off x="6081183" y="4106901"/>
            <a:ext cx="1291582" cy="39042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i="1" dirty="0">
                <a:solidFill>
                  <a:schemeClr val="bg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2021-04-14T02:48:47Z</dcterms:modified>
</cp:coreProperties>
</file>