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0" name="Oval 1169">
            <a:extLst>
              <a:ext uri="{FF2B5EF4-FFF2-40B4-BE49-F238E27FC236}">
                <a16:creationId xmlns:a16="http://schemas.microsoft.com/office/drawing/2014/main" id="{A29C1D53-8387-4286-86F5-3DE067F8215D}"/>
              </a:ext>
            </a:extLst>
          </p:cNvPr>
          <p:cNvSpPr/>
          <p:nvPr/>
        </p:nvSpPr>
        <p:spPr>
          <a:xfrm>
            <a:off x="4139768" y="732737"/>
            <a:ext cx="3931920" cy="393192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  <a:scene3d>
            <a:camera prst="isometricOffAxis2Top">
              <a:rot lat="16800000" lon="3600000" rev="18000000"/>
            </a:camera>
            <a:lightRig rig="threePt" dir="t"/>
          </a:scene3d>
          <a:sp3d extrusionH="438150" prstMaterial="matte">
            <a:extrusionClr>
              <a:schemeClr val="accent2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1" name="Oval 1170">
            <a:extLst>
              <a:ext uri="{FF2B5EF4-FFF2-40B4-BE49-F238E27FC236}">
                <a16:creationId xmlns:a16="http://schemas.microsoft.com/office/drawing/2014/main" id="{C00C3FC6-59F8-4779-8829-8417097F7B99}"/>
              </a:ext>
            </a:extLst>
          </p:cNvPr>
          <p:cNvSpPr/>
          <p:nvPr/>
        </p:nvSpPr>
        <p:spPr>
          <a:xfrm>
            <a:off x="3911168" y="-199223"/>
            <a:ext cx="4389120" cy="438912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scene3d>
            <a:camera prst="isometricOffAxis2Top">
              <a:rot lat="16800000" lon="3600000" rev="18000000"/>
            </a:camera>
            <a:lightRig rig="threePt" dir="t"/>
          </a:scene3d>
          <a:sp3d extrusionH="438150" prstMaterial="matte">
            <a:extrusionClr>
              <a:schemeClr val="accent1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142" name="Oval 1141">
            <a:extLst>
              <a:ext uri="{FF2B5EF4-FFF2-40B4-BE49-F238E27FC236}">
                <a16:creationId xmlns:a16="http://schemas.microsoft.com/office/drawing/2014/main" id="{E9A89743-AFD2-4340-A418-CF80CBE4FA70}"/>
              </a:ext>
            </a:extLst>
          </p:cNvPr>
          <p:cNvSpPr/>
          <p:nvPr/>
        </p:nvSpPr>
        <p:spPr>
          <a:xfrm>
            <a:off x="5054168" y="4433603"/>
            <a:ext cx="2103120" cy="2103120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  <a:scene3d>
            <a:camera prst="isometricOffAxis2Top">
              <a:rot lat="16800000" lon="3600000" rev="18000000"/>
            </a:camera>
            <a:lightRig rig="threePt" dir="t"/>
          </a:scene3d>
          <a:sp3d extrusionH="438150" prstMaterial="matte">
            <a:extrusionClr>
              <a:schemeClr val="accent6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3" name="Oval 1142">
            <a:extLst>
              <a:ext uri="{FF2B5EF4-FFF2-40B4-BE49-F238E27FC236}">
                <a16:creationId xmlns:a16="http://schemas.microsoft.com/office/drawing/2014/main" id="{D70D148D-0D0B-4F28-B406-48D641E49BF5}"/>
              </a:ext>
            </a:extLst>
          </p:cNvPr>
          <p:cNvSpPr/>
          <p:nvPr/>
        </p:nvSpPr>
        <p:spPr>
          <a:xfrm>
            <a:off x="4825568" y="3504721"/>
            <a:ext cx="2560320" cy="2560320"/>
          </a:xfrm>
          <a:prstGeom prst="ellipse">
            <a:avLst/>
          </a:prstGeom>
          <a:solidFill>
            <a:schemeClr val="accent5">
              <a:lumMod val="75000"/>
            </a:schemeClr>
          </a:solidFill>
          <a:ln>
            <a:noFill/>
          </a:ln>
          <a:scene3d>
            <a:camera prst="isometricOffAxis2Top">
              <a:rot lat="16800000" lon="3600000" rev="18000000"/>
            </a:camera>
            <a:lightRig rig="threePt" dir="t"/>
          </a:scene3d>
          <a:sp3d extrusionH="438150" prstMaterial="matte">
            <a:extrusionClr>
              <a:schemeClr val="accent5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4" name="Oval 1143">
            <a:extLst>
              <a:ext uri="{FF2B5EF4-FFF2-40B4-BE49-F238E27FC236}">
                <a16:creationId xmlns:a16="http://schemas.microsoft.com/office/drawing/2014/main" id="{AEECD59B-3A96-49E5-83E4-B8509719E826}"/>
              </a:ext>
            </a:extLst>
          </p:cNvPr>
          <p:cNvSpPr/>
          <p:nvPr/>
        </p:nvSpPr>
        <p:spPr>
          <a:xfrm>
            <a:off x="4596968" y="2582245"/>
            <a:ext cx="3017520" cy="3017520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  <a:scene3d>
            <a:camera prst="isometricOffAxis2Top">
              <a:rot lat="16800000" lon="3600000" rev="18000000"/>
            </a:camera>
            <a:lightRig rig="threePt" dir="t"/>
          </a:scene3d>
          <a:sp3d extrusionH="438150" prstMaterial="matte">
            <a:extrusionClr>
              <a:schemeClr val="accent4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5" name="Oval 1144">
            <a:extLst>
              <a:ext uri="{FF2B5EF4-FFF2-40B4-BE49-F238E27FC236}">
                <a16:creationId xmlns:a16="http://schemas.microsoft.com/office/drawing/2014/main" id="{383A404C-B086-49FC-B122-3FE56CC72F0C}"/>
              </a:ext>
            </a:extLst>
          </p:cNvPr>
          <p:cNvSpPr/>
          <p:nvPr/>
        </p:nvSpPr>
        <p:spPr>
          <a:xfrm>
            <a:off x="4368368" y="1688472"/>
            <a:ext cx="3474720" cy="3474720"/>
          </a:xfrm>
          <a:prstGeom prst="ellipse">
            <a:avLst/>
          </a:prstGeom>
          <a:solidFill>
            <a:schemeClr val="accent3">
              <a:lumMod val="75000"/>
            </a:schemeClr>
          </a:solidFill>
          <a:ln>
            <a:noFill/>
          </a:ln>
          <a:scene3d>
            <a:camera prst="isometricOffAxis2Top">
              <a:rot lat="16800000" lon="3600000" rev="18000000"/>
            </a:camera>
            <a:lightRig rig="threePt" dir="t"/>
          </a:scene3d>
          <a:sp3d extrusionH="438150" prstMaterial="matte">
            <a:extrusionClr>
              <a:schemeClr val="accent3"/>
            </a:extrusion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46" name="Group 1145">
            <a:extLst>
              <a:ext uri="{FF2B5EF4-FFF2-40B4-BE49-F238E27FC236}">
                <a16:creationId xmlns:a16="http://schemas.microsoft.com/office/drawing/2014/main" id="{3BAD769F-D19F-44A9-B3F9-7DE8E3CF4736}"/>
              </a:ext>
            </a:extLst>
          </p:cNvPr>
          <p:cNvGrpSpPr/>
          <p:nvPr/>
        </p:nvGrpSpPr>
        <p:grpSpPr>
          <a:xfrm flipH="1">
            <a:off x="627410" y="1845881"/>
            <a:ext cx="2919270" cy="769442"/>
            <a:chOff x="4965552" y="1768882"/>
            <a:chExt cx="2583556" cy="769442"/>
          </a:xfrm>
        </p:grpSpPr>
        <p:sp>
          <p:nvSpPr>
            <p:cNvPr id="1147" name="TextBox 1146">
              <a:extLst>
                <a:ext uri="{FF2B5EF4-FFF2-40B4-BE49-F238E27FC236}">
                  <a16:creationId xmlns:a16="http://schemas.microsoft.com/office/drawing/2014/main" id="{A30F57B8-1ADA-4F83-92AD-2F7C27E2BB7B}"/>
                </a:ext>
              </a:extLst>
            </p:cNvPr>
            <p:cNvSpPr txBox="1"/>
            <p:nvPr/>
          </p:nvSpPr>
          <p:spPr>
            <a:xfrm>
              <a:off x="4965552" y="2076659"/>
              <a:ext cx="25835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48" name="TextBox 1147">
              <a:extLst>
                <a:ext uri="{FF2B5EF4-FFF2-40B4-BE49-F238E27FC236}">
                  <a16:creationId xmlns:a16="http://schemas.microsoft.com/office/drawing/2014/main" id="{2C1EB0E6-013A-4322-A9A9-3B167DCACDED}"/>
                </a:ext>
              </a:extLst>
            </p:cNvPr>
            <p:cNvSpPr txBox="1"/>
            <p:nvPr/>
          </p:nvSpPr>
          <p:spPr>
            <a:xfrm>
              <a:off x="4965552" y="1768882"/>
              <a:ext cx="25835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49" name="Group 1148">
            <a:extLst>
              <a:ext uri="{FF2B5EF4-FFF2-40B4-BE49-F238E27FC236}">
                <a16:creationId xmlns:a16="http://schemas.microsoft.com/office/drawing/2014/main" id="{B51B2F4D-4B08-4FB2-B82C-4E1C11B6B3D8}"/>
              </a:ext>
            </a:extLst>
          </p:cNvPr>
          <p:cNvGrpSpPr/>
          <p:nvPr/>
        </p:nvGrpSpPr>
        <p:grpSpPr>
          <a:xfrm flipH="1">
            <a:off x="8411855" y="2542960"/>
            <a:ext cx="2919270" cy="769442"/>
            <a:chOff x="4965552" y="1768882"/>
            <a:chExt cx="2583556" cy="769442"/>
          </a:xfrm>
        </p:grpSpPr>
        <p:sp>
          <p:nvSpPr>
            <p:cNvPr id="1150" name="TextBox 1149">
              <a:extLst>
                <a:ext uri="{FF2B5EF4-FFF2-40B4-BE49-F238E27FC236}">
                  <a16:creationId xmlns:a16="http://schemas.microsoft.com/office/drawing/2014/main" id="{D99FFDD6-8FC3-4ABE-BA51-3F8ACE50BC3B}"/>
                </a:ext>
              </a:extLst>
            </p:cNvPr>
            <p:cNvSpPr txBox="1"/>
            <p:nvPr/>
          </p:nvSpPr>
          <p:spPr>
            <a:xfrm>
              <a:off x="4965552" y="2076659"/>
              <a:ext cx="25835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51" name="TextBox 1150">
              <a:extLst>
                <a:ext uri="{FF2B5EF4-FFF2-40B4-BE49-F238E27FC236}">
                  <a16:creationId xmlns:a16="http://schemas.microsoft.com/office/drawing/2014/main" id="{AB5D4540-D8F1-4B94-ADBB-403A6021CA06}"/>
                </a:ext>
              </a:extLst>
            </p:cNvPr>
            <p:cNvSpPr txBox="1"/>
            <p:nvPr/>
          </p:nvSpPr>
          <p:spPr>
            <a:xfrm>
              <a:off x="4965552" y="1768882"/>
              <a:ext cx="25835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52" name="Group 1151">
            <a:extLst>
              <a:ext uri="{FF2B5EF4-FFF2-40B4-BE49-F238E27FC236}">
                <a16:creationId xmlns:a16="http://schemas.microsoft.com/office/drawing/2014/main" id="{871803CF-DB2D-4943-89A4-859CB0EB29C7}"/>
              </a:ext>
            </a:extLst>
          </p:cNvPr>
          <p:cNvGrpSpPr/>
          <p:nvPr/>
        </p:nvGrpSpPr>
        <p:grpSpPr>
          <a:xfrm flipH="1">
            <a:off x="1089475" y="3240039"/>
            <a:ext cx="2919270" cy="769442"/>
            <a:chOff x="4965552" y="1768882"/>
            <a:chExt cx="2583556" cy="769442"/>
          </a:xfrm>
        </p:grpSpPr>
        <p:sp>
          <p:nvSpPr>
            <p:cNvPr id="1153" name="TextBox 1152">
              <a:extLst>
                <a:ext uri="{FF2B5EF4-FFF2-40B4-BE49-F238E27FC236}">
                  <a16:creationId xmlns:a16="http://schemas.microsoft.com/office/drawing/2014/main" id="{838064D8-4760-4F02-AD93-774BD04E6897}"/>
                </a:ext>
              </a:extLst>
            </p:cNvPr>
            <p:cNvSpPr txBox="1"/>
            <p:nvPr/>
          </p:nvSpPr>
          <p:spPr>
            <a:xfrm>
              <a:off x="4965552" y="2076659"/>
              <a:ext cx="25835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54" name="TextBox 1153">
              <a:extLst>
                <a:ext uri="{FF2B5EF4-FFF2-40B4-BE49-F238E27FC236}">
                  <a16:creationId xmlns:a16="http://schemas.microsoft.com/office/drawing/2014/main" id="{35EDE7BE-208D-4E67-B0E2-F809786A1963}"/>
                </a:ext>
              </a:extLst>
            </p:cNvPr>
            <p:cNvSpPr txBox="1"/>
            <p:nvPr/>
          </p:nvSpPr>
          <p:spPr>
            <a:xfrm>
              <a:off x="4965552" y="1768882"/>
              <a:ext cx="25835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55" name="Group 1154">
            <a:extLst>
              <a:ext uri="{FF2B5EF4-FFF2-40B4-BE49-F238E27FC236}">
                <a16:creationId xmlns:a16="http://schemas.microsoft.com/office/drawing/2014/main" id="{7984F8C0-7433-4A2E-8CBE-A3CF05FC7F06}"/>
              </a:ext>
            </a:extLst>
          </p:cNvPr>
          <p:cNvGrpSpPr/>
          <p:nvPr/>
        </p:nvGrpSpPr>
        <p:grpSpPr>
          <a:xfrm flipH="1">
            <a:off x="7477999" y="5331275"/>
            <a:ext cx="2919270" cy="769442"/>
            <a:chOff x="4965552" y="1768882"/>
            <a:chExt cx="2583556" cy="769442"/>
          </a:xfrm>
        </p:grpSpPr>
        <p:sp>
          <p:nvSpPr>
            <p:cNvPr id="1156" name="TextBox 1155">
              <a:extLst>
                <a:ext uri="{FF2B5EF4-FFF2-40B4-BE49-F238E27FC236}">
                  <a16:creationId xmlns:a16="http://schemas.microsoft.com/office/drawing/2014/main" id="{00925C0B-3095-4EE3-898B-05871A5199CE}"/>
                </a:ext>
              </a:extLst>
            </p:cNvPr>
            <p:cNvSpPr txBox="1"/>
            <p:nvPr/>
          </p:nvSpPr>
          <p:spPr>
            <a:xfrm>
              <a:off x="4965552" y="2076659"/>
              <a:ext cx="25835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57" name="TextBox 1156">
              <a:extLst>
                <a:ext uri="{FF2B5EF4-FFF2-40B4-BE49-F238E27FC236}">
                  <a16:creationId xmlns:a16="http://schemas.microsoft.com/office/drawing/2014/main" id="{6B85E6DB-1813-477A-8177-8616D8AA8DD9}"/>
                </a:ext>
              </a:extLst>
            </p:cNvPr>
            <p:cNvSpPr txBox="1"/>
            <p:nvPr/>
          </p:nvSpPr>
          <p:spPr>
            <a:xfrm>
              <a:off x="4965552" y="1768882"/>
              <a:ext cx="25835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58" name="Group 1157">
            <a:extLst>
              <a:ext uri="{FF2B5EF4-FFF2-40B4-BE49-F238E27FC236}">
                <a16:creationId xmlns:a16="http://schemas.microsoft.com/office/drawing/2014/main" id="{2F4DD967-9FA2-40CE-A6D3-EDC96E9F19F7}"/>
              </a:ext>
            </a:extLst>
          </p:cNvPr>
          <p:cNvGrpSpPr/>
          <p:nvPr/>
        </p:nvGrpSpPr>
        <p:grpSpPr>
          <a:xfrm flipH="1">
            <a:off x="1551539" y="4634197"/>
            <a:ext cx="2919270" cy="769442"/>
            <a:chOff x="4965552" y="1768882"/>
            <a:chExt cx="2583556" cy="769442"/>
          </a:xfrm>
        </p:grpSpPr>
        <p:sp>
          <p:nvSpPr>
            <p:cNvPr id="1159" name="TextBox 1158">
              <a:extLst>
                <a:ext uri="{FF2B5EF4-FFF2-40B4-BE49-F238E27FC236}">
                  <a16:creationId xmlns:a16="http://schemas.microsoft.com/office/drawing/2014/main" id="{F8BB5D35-5BD3-4423-B08B-4A4BED25E8AB}"/>
                </a:ext>
              </a:extLst>
            </p:cNvPr>
            <p:cNvSpPr txBox="1"/>
            <p:nvPr/>
          </p:nvSpPr>
          <p:spPr>
            <a:xfrm>
              <a:off x="4965552" y="2076659"/>
              <a:ext cx="25835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60" name="TextBox 1159">
              <a:extLst>
                <a:ext uri="{FF2B5EF4-FFF2-40B4-BE49-F238E27FC236}">
                  <a16:creationId xmlns:a16="http://schemas.microsoft.com/office/drawing/2014/main" id="{C50F931D-BB8B-4A8E-9B49-39AD5F1A17AA}"/>
                </a:ext>
              </a:extLst>
            </p:cNvPr>
            <p:cNvSpPr txBox="1"/>
            <p:nvPr/>
          </p:nvSpPr>
          <p:spPr>
            <a:xfrm>
              <a:off x="4965552" y="1768882"/>
              <a:ext cx="25835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161" name="Group 1160">
            <a:extLst>
              <a:ext uri="{FF2B5EF4-FFF2-40B4-BE49-F238E27FC236}">
                <a16:creationId xmlns:a16="http://schemas.microsoft.com/office/drawing/2014/main" id="{1C3891D6-6332-41A4-8246-5FB02F94861B}"/>
              </a:ext>
            </a:extLst>
          </p:cNvPr>
          <p:cNvGrpSpPr/>
          <p:nvPr/>
        </p:nvGrpSpPr>
        <p:grpSpPr>
          <a:xfrm flipH="1">
            <a:off x="7944927" y="3937117"/>
            <a:ext cx="2919270" cy="769442"/>
            <a:chOff x="4965552" y="1768882"/>
            <a:chExt cx="2583556" cy="769442"/>
          </a:xfrm>
        </p:grpSpPr>
        <p:sp>
          <p:nvSpPr>
            <p:cNvPr id="1162" name="TextBox 1161">
              <a:extLst>
                <a:ext uri="{FF2B5EF4-FFF2-40B4-BE49-F238E27FC236}">
                  <a16:creationId xmlns:a16="http://schemas.microsoft.com/office/drawing/2014/main" id="{290190D1-0596-48DB-9A77-26B134B1B14A}"/>
                </a:ext>
              </a:extLst>
            </p:cNvPr>
            <p:cNvSpPr txBox="1"/>
            <p:nvPr/>
          </p:nvSpPr>
          <p:spPr>
            <a:xfrm>
              <a:off x="4965552" y="2076659"/>
              <a:ext cx="25835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163" name="TextBox 1162">
              <a:extLst>
                <a:ext uri="{FF2B5EF4-FFF2-40B4-BE49-F238E27FC236}">
                  <a16:creationId xmlns:a16="http://schemas.microsoft.com/office/drawing/2014/main" id="{591FA19A-2FF9-47EC-AE95-9CD61D2958BE}"/>
                </a:ext>
              </a:extLst>
            </p:cNvPr>
            <p:cNvSpPr txBox="1"/>
            <p:nvPr/>
          </p:nvSpPr>
          <p:spPr>
            <a:xfrm>
              <a:off x="4965552" y="1768882"/>
              <a:ext cx="25835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164" name="TextBox 1163">
            <a:extLst>
              <a:ext uri="{FF2B5EF4-FFF2-40B4-BE49-F238E27FC236}">
                <a16:creationId xmlns:a16="http://schemas.microsoft.com/office/drawing/2014/main" id="{A6AC96CC-6404-4CA8-B286-6547F3B9E00C}"/>
              </a:ext>
            </a:extLst>
          </p:cNvPr>
          <p:cNvSpPr txBox="1"/>
          <p:nvPr/>
        </p:nvSpPr>
        <p:spPr>
          <a:xfrm>
            <a:off x="4368463" y="2242329"/>
            <a:ext cx="34648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Simple  PowerPoint  Presentation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65" name="TextBox 1164">
            <a:extLst>
              <a:ext uri="{FF2B5EF4-FFF2-40B4-BE49-F238E27FC236}">
                <a16:creationId xmlns:a16="http://schemas.microsoft.com/office/drawing/2014/main" id="{85F4E080-D146-493E-8731-7E4C85579C13}"/>
              </a:ext>
            </a:extLst>
          </p:cNvPr>
          <p:cNvSpPr txBox="1"/>
          <p:nvPr/>
        </p:nvSpPr>
        <p:spPr>
          <a:xfrm>
            <a:off x="5008775" y="3602849"/>
            <a:ext cx="21841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Modern  PowerPoint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66" name="TextBox 1165">
            <a:extLst>
              <a:ext uri="{FF2B5EF4-FFF2-40B4-BE49-F238E27FC236}">
                <a16:creationId xmlns:a16="http://schemas.microsoft.com/office/drawing/2014/main" id="{DE09AD14-A4D1-4C0A-8AC6-9842CEF1D4C9}"/>
              </a:ext>
            </a:extLst>
          </p:cNvPr>
          <p:cNvSpPr txBox="1"/>
          <p:nvPr/>
        </p:nvSpPr>
        <p:spPr>
          <a:xfrm>
            <a:off x="5008775" y="4283109"/>
            <a:ext cx="21841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Simple Presentation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67" name="TextBox 1166">
            <a:extLst>
              <a:ext uri="{FF2B5EF4-FFF2-40B4-BE49-F238E27FC236}">
                <a16:creationId xmlns:a16="http://schemas.microsoft.com/office/drawing/2014/main" id="{23D506AF-DF2B-4561-9C02-3DB5684A8965}"/>
              </a:ext>
            </a:extLst>
          </p:cNvPr>
          <p:cNvSpPr txBox="1"/>
          <p:nvPr/>
        </p:nvSpPr>
        <p:spPr>
          <a:xfrm>
            <a:off x="5272391" y="4963369"/>
            <a:ext cx="165694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PowerPoint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68" name="TextBox 1167">
            <a:extLst>
              <a:ext uri="{FF2B5EF4-FFF2-40B4-BE49-F238E27FC236}">
                <a16:creationId xmlns:a16="http://schemas.microsoft.com/office/drawing/2014/main" id="{BD4FAFFD-7D73-4260-891F-B2F00170C6B4}"/>
              </a:ext>
            </a:extLst>
          </p:cNvPr>
          <p:cNvSpPr txBox="1"/>
          <p:nvPr/>
        </p:nvSpPr>
        <p:spPr>
          <a:xfrm>
            <a:off x="5599285" y="5643631"/>
            <a:ext cx="10031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PPT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169" name="TextBox 1168">
            <a:extLst>
              <a:ext uri="{FF2B5EF4-FFF2-40B4-BE49-F238E27FC236}">
                <a16:creationId xmlns:a16="http://schemas.microsoft.com/office/drawing/2014/main" id="{C9418AC5-5CA3-46E8-AC89-734B74B7F5B6}"/>
              </a:ext>
            </a:extLst>
          </p:cNvPr>
          <p:cNvSpPr txBox="1"/>
          <p:nvPr/>
        </p:nvSpPr>
        <p:spPr>
          <a:xfrm>
            <a:off x="4688619" y="2922589"/>
            <a:ext cx="28244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PowerPoint  Presentation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11228</TotalTime>
  <Words>103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42</cp:revision>
  <dcterms:created xsi:type="dcterms:W3CDTF">2018-02-18T19:39:47Z</dcterms:created>
  <dcterms:modified xsi:type="dcterms:W3CDTF">2021-04-15T03:03:58Z</dcterms:modified>
</cp:coreProperties>
</file>