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0" name="Group 449">
            <a:extLst>
              <a:ext uri="{FF2B5EF4-FFF2-40B4-BE49-F238E27FC236}">
                <a16:creationId xmlns:a16="http://schemas.microsoft.com/office/drawing/2014/main" id="{5AC10C36-41C2-495E-B467-2A473DCCDBA4}"/>
              </a:ext>
            </a:extLst>
          </p:cNvPr>
          <p:cNvGrpSpPr/>
          <p:nvPr/>
        </p:nvGrpSpPr>
        <p:grpSpPr>
          <a:xfrm>
            <a:off x="1540179" y="3334382"/>
            <a:ext cx="1884746" cy="1884746"/>
            <a:chOff x="1540179" y="3307223"/>
            <a:chExt cx="1884746" cy="1884746"/>
          </a:xfrm>
        </p:grpSpPr>
        <p:sp>
          <p:nvSpPr>
            <p:cNvPr id="451" name="Oval 450">
              <a:extLst>
                <a:ext uri="{FF2B5EF4-FFF2-40B4-BE49-F238E27FC236}">
                  <a16:creationId xmlns:a16="http://schemas.microsoft.com/office/drawing/2014/main" id="{4FE66447-1A6E-4263-8794-62B81328CBEB}"/>
                </a:ext>
              </a:extLst>
            </p:cNvPr>
            <p:cNvSpPr/>
            <p:nvPr/>
          </p:nvSpPr>
          <p:spPr>
            <a:xfrm>
              <a:off x="1540179" y="3307223"/>
              <a:ext cx="1884746" cy="1884746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hord 451">
              <a:extLst>
                <a:ext uri="{FF2B5EF4-FFF2-40B4-BE49-F238E27FC236}">
                  <a16:creationId xmlns:a16="http://schemas.microsoft.com/office/drawing/2014/main" id="{9CE7E7D1-45EF-4995-BB4F-51AD27C72314}"/>
                </a:ext>
              </a:extLst>
            </p:cNvPr>
            <p:cNvSpPr/>
            <p:nvPr/>
          </p:nvSpPr>
          <p:spPr>
            <a:xfrm>
              <a:off x="1541261" y="3307223"/>
              <a:ext cx="1883664" cy="1883664"/>
            </a:xfrm>
            <a:prstGeom prst="chord">
              <a:avLst>
                <a:gd name="adj1" fmla="val 11842081"/>
                <a:gd name="adj2" fmla="val 20554687"/>
              </a:avLst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27DA7B95-DF96-411D-9770-E2F86692A9ED}"/>
              </a:ext>
            </a:extLst>
          </p:cNvPr>
          <p:cNvGrpSpPr/>
          <p:nvPr/>
        </p:nvGrpSpPr>
        <p:grpSpPr>
          <a:xfrm>
            <a:off x="3346903" y="2750762"/>
            <a:ext cx="1884746" cy="1884746"/>
            <a:chOff x="3346903" y="2723603"/>
            <a:chExt cx="1884746" cy="1884746"/>
          </a:xfrm>
        </p:grpSpPr>
        <p:sp>
          <p:nvSpPr>
            <p:cNvPr id="454" name="Oval 453">
              <a:extLst>
                <a:ext uri="{FF2B5EF4-FFF2-40B4-BE49-F238E27FC236}">
                  <a16:creationId xmlns:a16="http://schemas.microsoft.com/office/drawing/2014/main" id="{1327D5C2-E2D9-41B0-ACE2-778BD910975F}"/>
                </a:ext>
              </a:extLst>
            </p:cNvPr>
            <p:cNvSpPr/>
            <p:nvPr/>
          </p:nvSpPr>
          <p:spPr>
            <a:xfrm>
              <a:off x="3346903" y="2723603"/>
              <a:ext cx="1884746" cy="1884746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Chord 454">
              <a:extLst>
                <a:ext uri="{FF2B5EF4-FFF2-40B4-BE49-F238E27FC236}">
                  <a16:creationId xmlns:a16="http://schemas.microsoft.com/office/drawing/2014/main" id="{818034C2-AD90-43DF-ADCC-2FEF09ED4AD0}"/>
                </a:ext>
              </a:extLst>
            </p:cNvPr>
            <p:cNvSpPr/>
            <p:nvPr/>
          </p:nvSpPr>
          <p:spPr>
            <a:xfrm rot="10800000">
              <a:off x="3347985" y="2724684"/>
              <a:ext cx="1883664" cy="1883664"/>
            </a:xfrm>
            <a:prstGeom prst="chord">
              <a:avLst>
                <a:gd name="adj1" fmla="val 11842081"/>
                <a:gd name="adj2" fmla="val 20554687"/>
              </a:avLst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6" name="Group 455">
            <a:extLst>
              <a:ext uri="{FF2B5EF4-FFF2-40B4-BE49-F238E27FC236}">
                <a16:creationId xmlns:a16="http://schemas.microsoft.com/office/drawing/2014/main" id="{712D84BF-60BD-4DA9-97C3-32F4319DF712}"/>
              </a:ext>
            </a:extLst>
          </p:cNvPr>
          <p:cNvGrpSpPr/>
          <p:nvPr/>
        </p:nvGrpSpPr>
        <p:grpSpPr>
          <a:xfrm>
            <a:off x="5153627" y="3333301"/>
            <a:ext cx="1884746" cy="1885827"/>
            <a:chOff x="5153627" y="3306142"/>
            <a:chExt cx="1884746" cy="1885827"/>
          </a:xfrm>
        </p:grpSpPr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73E140C0-851A-4EC8-8035-D0CE410270E0}"/>
                </a:ext>
              </a:extLst>
            </p:cNvPr>
            <p:cNvSpPr/>
            <p:nvPr/>
          </p:nvSpPr>
          <p:spPr>
            <a:xfrm>
              <a:off x="5153627" y="3307223"/>
              <a:ext cx="1884746" cy="1884746"/>
            </a:xfrm>
            <a:prstGeom prst="ellipse">
              <a:avLst/>
            </a:prstGeom>
            <a:noFill/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Chord 457">
              <a:extLst>
                <a:ext uri="{FF2B5EF4-FFF2-40B4-BE49-F238E27FC236}">
                  <a16:creationId xmlns:a16="http://schemas.microsoft.com/office/drawing/2014/main" id="{3CFF83BB-39FB-4201-9FE1-3FC76593DCC4}"/>
                </a:ext>
              </a:extLst>
            </p:cNvPr>
            <p:cNvSpPr/>
            <p:nvPr/>
          </p:nvSpPr>
          <p:spPr>
            <a:xfrm>
              <a:off x="5154709" y="3306142"/>
              <a:ext cx="1883664" cy="1883664"/>
            </a:xfrm>
            <a:prstGeom prst="chord">
              <a:avLst>
                <a:gd name="adj1" fmla="val 11842081"/>
                <a:gd name="adj2" fmla="val 20554687"/>
              </a:avLst>
            </a:prstGeom>
            <a:solidFill>
              <a:schemeClr val="accent3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87C4EEC7-DF0B-434A-A450-E3B9071D0E11}"/>
              </a:ext>
            </a:extLst>
          </p:cNvPr>
          <p:cNvGrpSpPr/>
          <p:nvPr/>
        </p:nvGrpSpPr>
        <p:grpSpPr>
          <a:xfrm>
            <a:off x="6960351" y="2750762"/>
            <a:ext cx="1884746" cy="1884746"/>
            <a:chOff x="6960351" y="2723603"/>
            <a:chExt cx="1884746" cy="1884746"/>
          </a:xfrm>
        </p:grpSpPr>
        <p:sp>
          <p:nvSpPr>
            <p:cNvPr id="460" name="Oval 459">
              <a:extLst>
                <a:ext uri="{FF2B5EF4-FFF2-40B4-BE49-F238E27FC236}">
                  <a16:creationId xmlns:a16="http://schemas.microsoft.com/office/drawing/2014/main" id="{C0055694-ADBC-4C9B-814E-062E506397F5}"/>
                </a:ext>
              </a:extLst>
            </p:cNvPr>
            <p:cNvSpPr/>
            <p:nvPr/>
          </p:nvSpPr>
          <p:spPr>
            <a:xfrm>
              <a:off x="6960351" y="2723603"/>
              <a:ext cx="1884746" cy="1884746"/>
            </a:xfrm>
            <a:prstGeom prst="ellipse">
              <a:avLst/>
            </a:prstGeom>
            <a:noFill/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Chord 460">
              <a:extLst>
                <a:ext uri="{FF2B5EF4-FFF2-40B4-BE49-F238E27FC236}">
                  <a16:creationId xmlns:a16="http://schemas.microsoft.com/office/drawing/2014/main" id="{C69198F6-097F-4C24-9EEC-2755E3E22EEE}"/>
                </a:ext>
              </a:extLst>
            </p:cNvPr>
            <p:cNvSpPr/>
            <p:nvPr/>
          </p:nvSpPr>
          <p:spPr>
            <a:xfrm rot="10800000">
              <a:off x="6961433" y="2723603"/>
              <a:ext cx="1883664" cy="1883664"/>
            </a:xfrm>
            <a:prstGeom prst="chord">
              <a:avLst>
                <a:gd name="adj1" fmla="val 11842081"/>
                <a:gd name="adj2" fmla="val 20554687"/>
              </a:avLst>
            </a:prstGeom>
            <a:solidFill>
              <a:schemeClr val="accent4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884FA84D-7BA0-428E-828B-935E4671E8F7}"/>
              </a:ext>
            </a:extLst>
          </p:cNvPr>
          <p:cNvGrpSpPr/>
          <p:nvPr/>
        </p:nvGrpSpPr>
        <p:grpSpPr>
          <a:xfrm>
            <a:off x="8767075" y="3333301"/>
            <a:ext cx="1884746" cy="1885827"/>
            <a:chOff x="8767075" y="3306142"/>
            <a:chExt cx="1884746" cy="1885827"/>
          </a:xfrm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31A6601C-33F1-4FD2-81DC-6A7F574634CC}"/>
                </a:ext>
              </a:extLst>
            </p:cNvPr>
            <p:cNvSpPr/>
            <p:nvPr/>
          </p:nvSpPr>
          <p:spPr>
            <a:xfrm>
              <a:off x="8767075" y="3307223"/>
              <a:ext cx="1884746" cy="1884746"/>
            </a:xfrm>
            <a:prstGeom prst="ellipse">
              <a:avLst/>
            </a:prstGeom>
            <a:noFill/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Chord 463">
              <a:extLst>
                <a:ext uri="{FF2B5EF4-FFF2-40B4-BE49-F238E27FC236}">
                  <a16:creationId xmlns:a16="http://schemas.microsoft.com/office/drawing/2014/main" id="{3CF9257F-229B-4615-936B-3D31016F2BC1}"/>
                </a:ext>
              </a:extLst>
            </p:cNvPr>
            <p:cNvSpPr/>
            <p:nvPr/>
          </p:nvSpPr>
          <p:spPr>
            <a:xfrm>
              <a:off x="8768157" y="3306142"/>
              <a:ext cx="1883664" cy="1883664"/>
            </a:xfrm>
            <a:prstGeom prst="chord">
              <a:avLst>
                <a:gd name="adj1" fmla="val 11842081"/>
                <a:gd name="adj2" fmla="val 20554687"/>
              </a:avLst>
            </a:prstGeom>
            <a:solidFill>
              <a:schemeClr val="accent5"/>
            </a:solidFill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5" name="Group 19">
            <a:extLst>
              <a:ext uri="{FF2B5EF4-FFF2-40B4-BE49-F238E27FC236}">
                <a16:creationId xmlns:a16="http://schemas.microsoft.com/office/drawing/2014/main" id="{ED6861FA-65AF-4C01-914A-5042B387324C}"/>
              </a:ext>
            </a:extLst>
          </p:cNvPr>
          <p:cNvGrpSpPr/>
          <p:nvPr/>
        </p:nvGrpSpPr>
        <p:grpSpPr>
          <a:xfrm>
            <a:off x="3099289" y="4925836"/>
            <a:ext cx="2370254" cy="1301002"/>
            <a:chOff x="2543198" y="4388490"/>
            <a:chExt cx="2577763" cy="1301002"/>
          </a:xfrm>
        </p:grpSpPr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2172D848-3440-4192-8A57-E45C593C1862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D9B252CF-4517-4F40-9046-3C54CF067569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68" name="Group 22">
            <a:extLst>
              <a:ext uri="{FF2B5EF4-FFF2-40B4-BE49-F238E27FC236}">
                <a16:creationId xmlns:a16="http://schemas.microsoft.com/office/drawing/2014/main" id="{7A1E3214-A997-4802-9F89-20BF2BA49738}"/>
              </a:ext>
            </a:extLst>
          </p:cNvPr>
          <p:cNvGrpSpPr/>
          <p:nvPr/>
        </p:nvGrpSpPr>
        <p:grpSpPr>
          <a:xfrm>
            <a:off x="6714633" y="4925836"/>
            <a:ext cx="2370254" cy="1301002"/>
            <a:chOff x="2543198" y="4388490"/>
            <a:chExt cx="2577763" cy="1301002"/>
          </a:xfrm>
        </p:grpSpPr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4354833D-B22C-45AF-A866-5035875BD053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626A704E-BB5D-42F1-B008-E53692FA3A20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71" name="Group 25">
            <a:extLst>
              <a:ext uri="{FF2B5EF4-FFF2-40B4-BE49-F238E27FC236}">
                <a16:creationId xmlns:a16="http://schemas.microsoft.com/office/drawing/2014/main" id="{AA2EC104-91E6-4EB5-A2C5-1A2F2056D5F3}"/>
              </a:ext>
            </a:extLst>
          </p:cNvPr>
          <p:cNvGrpSpPr/>
          <p:nvPr/>
        </p:nvGrpSpPr>
        <p:grpSpPr>
          <a:xfrm>
            <a:off x="4906961" y="1755341"/>
            <a:ext cx="2370254" cy="1301002"/>
            <a:chOff x="2543198" y="4388490"/>
            <a:chExt cx="2577763" cy="1301002"/>
          </a:xfrm>
        </p:grpSpPr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60DCE79D-138F-4995-86D4-A24B910191A7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5C6CD0DC-C467-4424-A765-2992E714719B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74" name="Group 28">
            <a:extLst>
              <a:ext uri="{FF2B5EF4-FFF2-40B4-BE49-F238E27FC236}">
                <a16:creationId xmlns:a16="http://schemas.microsoft.com/office/drawing/2014/main" id="{28F0DC0C-05AD-45CE-BB20-FB40F21EF465}"/>
              </a:ext>
            </a:extLst>
          </p:cNvPr>
          <p:cNvGrpSpPr/>
          <p:nvPr/>
        </p:nvGrpSpPr>
        <p:grpSpPr>
          <a:xfrm>
            <a:off x="1291617" y="1755341"/>
            <a:ext cx="2370254" cy="1328498"/>
            <a:chOff x="2543198" y="4360994"/>
            <a:chExt cx="2577763" cy="1328498"/>
          </a:xfrm>
        </p:grpSpPr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33E2D726-1068-4400-B728-57561DC2EC6D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9CBDC05A-6A9C-43C6-9D41-95DE29FF6A77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77" name="Group 31">
            <a:extLst>
              <a:ext uri="{FF2B5EF4-FFF2-40B4-BE49-F238E27FC236}">
                <a16:creationId xmlns:a16="http://schemas.microsoft.com/office/drawing/2014/main" id="{AC32B286-F3E3-40FF-BC09-DDF74363C1EF}"/>
              </a:ext>
            </a:extLst>
          </p:cNvPr>
          <p:cNvGrpSpPr/>
          <p:nvPr/>
        </p:nvGrpSpPr>
        <p:grpSpPr>
          <a:xfrm>
            <a:off x="8522306" y="1755341"/>
            <a:ext cx="2370254" cy="1301002"/>
            <a:chOff x="2543198" y="4388490"/>
            <a:chExt cx="2577763" cy="1301002"/>
          </a:xfrm>
        </p:grpSpPr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362822E2-6DFE-4A4D-875E-7D465BC3D834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A991DDB0-E261-4BD3-A550-AD838485CDE6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480" name="Rounded Rectangle 5">
            <a:extLst>
              <a:ext uri="{FF2B5EF4-FFF2-40B4-BE49-F238E27FC236}">
                <a16:creationId xmlns:a16="http://schemas.microsoft.com/office/drawing/2014/main" id="{42CF429F-B7EB-4AA2-BA96-B7E98D25F619}"/>
              </a:ext>
            </a:extLst>
          </p:cNvPr>
          <p:cNvSpPr/>
          <p:nvPr/>
        </p:nvSpPr>
        <p:spPr>
          <a:xfrm flipH="1">
            <a:off x="4080509" y="4139008"/>
            <a:ext cx="378799" cy="31248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81" name="Teardrop 1">
            <a:extLst>
              <a:ext uri="{FF2B5EF4-FFF2-40B4-BE49-F238E27FC236}">
                <a16:creationId xmlns:a16="http://schemas.microsoft.com/office/drawing/2014/main" id="{D8CF0FF7-78D8-4738-91E0-7514A5CA819D}"/>
              </a:ext>
            </a:extLst>
          </p:cNvPr>
          <p:cNvSpPr/>
          <p:nvPr/>
        </p:nvSpPr>
        <p:spPr>
          <a:xfrm rot="18805991">
            <a:off x="9495833" y="3469707"/>
            <a:ext cx="418457" cy="414091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2" name="Round Same Side Corner Rectangle 11">
            <a:extLst>
              <a:ext uri="{FF2B5EF4-FFF2-40B4-BE49-F238E27FC236}">
                <a16:creationId xmlns:a16="http://schemas.microsoft.com/office/drawing/2014/main" id="{D5530A77-ADB0-46E1-AC53-C8917D26F591}"/>
              </a:ext>
            </a:extLst>
          </p:cNvPr>
          <p:cNvSpPr>
            <a:spLocks noChangeAspect="1"/>
          </p:cNvSpPr>
          <p:nvPr/>
        </p:nvSpPr>
        <p:spPr>
          <a:xfrm rot="9900000">
            <a:off x="5918704" y="3519027"/>
            <a:ext cx="371420" cy="31545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3" name="Rounded Rectangle 27">
            <a:extLst>
              <a:ext uri="{FF2B5EF4-FFF2-40B4-BE49-F238E27FC236}">
                <a16:creationId xmlns:a16="http://schemas.microsoft.com/office/drawing/2014/main" id="{36D9C872-2127-41DE-9B60-ED40998938DE}"/>
              </a:ext>
            </a:extLst>
          </p:cNvPr>
          <p:cNvSpPr/>
          <p:nvPr/>
        </p:nvSpPr>
        <p:spPr>
          <a:xfrm>
            <a:off x="2276040" y="3548089"/>
            <a:ext cx="335002" cy="2573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4" name="Round Same Side Corner Rectangle 36">
            <a:extLst>
              <a:ext uri="{FF2B5EF4-FFF2-40B4-BE49-F238E27FC236}">
                <a16:creationId xmlns:a16="http://schemas.microsoft.com/office/drawing/2014/main" id="{1C70CF27-6A04-4564-9CFC-090C23B40AF4}"/>
              </a:ext>
            </a:extLst>
          </p:cNvPr>
          <p:cNvSpPr>
            <a:spLocks noChangeAspect="1"/>
          </p:cNvSpPr>
          <p:nvPr/>
        </p:nvSpPr>
        <p:spPr>
          <a:xfrm>
            <a:off x="7743024" y="4139008"/>
            <a:ext cx="371490" cy="2937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4B638711-9FD2-424E-BA63-0DA8198D1A39}"/>
              </a:ext>
            </a:extLst>
          </p:cNvPr>
          <p:cNvSpPr txBox="1"/>
          <p:nvPr/>
        </p:nvSpPr>
        <p:spPr>
          <a:xfrm>
            <a:off x="9146923" y="4300721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B9A59110-3121-4E7F-9C6F-3D2465EF29C2}"/>
              </a:ext>
            </a:extLst>
          </p:cNvPr>
          <p:cNvSpPr txBox="1"/>
          <p:nvPr/>
        </p:nvSpPr>
        <p:spPr>
          <a:xfrm>
            <a:off x="1920027" y="4300721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874BF3B6-2D3E-41A0-BA28-AFFF5F7C04DE}"/>
              </a:ext>
            </a:extLst>
          </p:cNvPr>
          <p:cNvSpPr txBox="1"/>
          <p:nvPr/>
        </p:nvSpPr>
        <p:spPr>
          <a:xfrm>
            <a:off x="5533475" y="4300721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D45AC854-AF82-4442-9FBB-E003756F292F}"/>
              </a:ext>
            </a:extLst>
          </p:cNvPr>
          <p:cNvSpPr txBox="1"/>
          <p:nvPr/>
        </p:nvSpPr>
        <p:spPr>
          <a:xfrm>
            <a:off x="3726751" y="3141218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4DD47E02-A7AA-440B-B382-8E2C9F1EB99D}"/>
              </a:ext>
            </a:extLst>
          </p:cNvPr>
          <p:cNvSpPr txBox="1"/>
          <p:nvPr/>
        </p:nvSpPr>
        <p:spPr>
          <a:xfrm>
            <a:off x="7340199" y="3141218"/>
            <a:ext cx="11250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Contents  Here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11247</TotalTime>
  <Words>175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2021-04-14T04:14:51Z</dcterms:modified>
</cp:coreProperties>
</file>