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Oval 402">
            <a:extLst>
              <a:ext uri="{FF2B5EF4-FFF2-40B4-BE49-F238E27FC236}">
                <a16:creationId xmlns:a16="http://schemas.microsoft.com/office/drawing/2014/main" id="{1D486435-CC61-432C-89A1-C93B048F3D01}"/>
              </a:ext>
            </a:extLst>
          </p:cNvPr>
          <p:cNvSpPr/>
          <p:nvPr/>
        </p:nvSpPr>
        <p:spPr>
          <a:xfrm>
            <a:off x="234388" y="5993861"/>
            <a:ext cx="4584240" cy="448251"/>
          </a:xfrm>
          <a:prstGeom prst="ellipse">
            <a:avLst/>
          </a:prstGeom>
          <a:solidFill>
            <a:schemeClr val="tx1">
              <a:lumMod val="75000"/>
              <a:lumOff val="25000"/>
              <a:alpha val="58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08" name="Group 407">
            <a:extLst>
              <a:ext uri="{FF2B5EF4-FFF2-40B4-BE49-F238E27FC236}">
                <a16:creationId xmlns:a16="http://schemas.microsoft.com/office/drawing/2014/main" id="{F2052688-58E0-44D2-9432-9EC6277F6B57}"/>
              </a:ext>
            </a:extLst>
          </p:cNvPr>
          <p:cNvGrpSpPr/>
          <p:nvPr/>
        </p:nvGrpSpPr>
        <p:grpSpPr>
          <a:xfrm rot="5400000" flipV="1">
            <a:off x="964379" y="3896869"/>
            <a:ext cx="3020470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2B666744-2584-459B-905B-008052FE2FED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40898BBC-2761-4921-B531-E01F70BCDEED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7BD6E1EE-4CE2-46AD-8845-5AD3C76342F8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8EA0E55A-A1AD-4AE9-82BF-90E0402A4E36}"/>
              </a:ext>
            </a:extLst>
          </p:cNvPr>
          <p:cNvSpPr/>
          <p:nvPr/>
        </p:nvSpPr>
        <p:spPr>
          <a:xfrm>
            <a:off x="2536886" y="2453319"/>
            <a:ext cx="1580056" cy="4576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5" name="Rectangle 404">
            <a:extLst>
              <a:ext uri="{FF2B5EF4-FFF2-40B4-BE49-F238E27FC236}">
                <a16:creationId xmlns:a16="http://schemas.microsoft.com/office/drawing/2014/main" id="{75A09364-FBCB-410D-BB7A-1CBEEC591E3B}"/>
              </a:ext>
            </a:extLst>
          </p:cNvPr>
          <p:cNvSpPr/>
          <p:nvPr/>
        </p:nvSpPr>
        <p:spPr>
          <a:xfrm>
            <a:off x="2536484" y="3149759"/>
            <a:ext cx="1580056" cy="45769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Rectangle 405">
            <a:extLst>
              <a:ext uri="{FF2B5EF4-FFF2-40B4-BE49-F238E27FC236}">
                <a16:creationId xmlns:a16="http://schemas.microsoft.com/office/drawing/2014/main" id="{3516127D-62A1-4529-8BAE-393A33DFB145}"/>
              </a:ext>
            </a:extLst>
          </p:cNvPr>
          <p:cNvSpPr/>
          <p:nvPr/>
        </p:nvSpPr>
        <p:spPr>
          <a:xfrm>
            <a:off x="2536082" y="3854908"/>
            <a:ext cx="1580056" cy="45769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Rectangle 406">
            <a:extLst>
              <a:ext uri="{FF2B5EF4-FFF2-40B4-BE49-F238E27FC236}">
                <a16:creationId xmlns:a16="http://schemas.microsoft.com/office/drawing/2014/main" id="{F2726B47-68B0-49CA-BE8A-D0C9A0EC4A59}"/>
              </a:ext>
            </a:extLst>
          </p:cNvPr>
          <p:cNvSpPr/>
          <p:nvPr/>
        </p:nvSpPr>
        <p:spPr>
          <a:xfrm>
            <a:off x="2536082" y="4560058"/>
            <a:ext cx="1580056" cy="457695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2" name="Group 411">
            <a:extLst>
              <a:ext uri="{FF2B5EF4-FFF2-40B4-BE49-F238E27FC236}">
                <a16:creationId xmlns:a16="http://schemas.microsoft.com/office/drawing/2014/main" id="{9A3D171B-73CA-4B02-BF1F-6C6549B53631}"/>
              </a:ext>
            </a:extLst>
          </p:cNvPr>
          <p:cNvGrpSpPr/>
          <p:nvPr/>
        </p:nvGrpSpPr>
        <p:grpSpPr>
          <a:xfrm>
            <a:off x="2081917" y="1347517"/>
            <a:ext cx="785394" cy="4017727"/>
            <a:chOff x="5703307" y="1253137"/>
            <a:chExt cx="785394" cy="4017727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grpSp>
          <p:nvGrpSpPr>
            <p:cNvPr id="413" name="Group 412">
              <a:extLst>
                <a:ext uri="{FF2B5EF4-FFF2-40B4-BE49-F238E27FC236}">
                  <a16:creationId xmlns:a16="http://schemas.microsoft.com/office/drawing/2014/main" id="{7D7ECE3C-4606-493D-8140-999D55034068}"/>
                </a:ext>
              </a:extLst>
            </p:cNvPr>
            <p:cNvGrpSpPr/>
            <p:nvPr/>
          </p:nvGrpSpPr>
          <p:grpSpPr>
            <a:xfrm rot="5400000">
              <a:off x="4213889" y="2742555"/>
              <a:ext cx="3764230" cy="785394"/>
              <a:chOff x="530382" y="3527998"/>
              <a:chExt cx="3764230" cy="785394"/>
            </a:xfrm>
          </p:grpSpPr>
          <p:sp>
            <p:nvSpPr>
              <p:cNvPr id="415" name="Parallelogram 414">
                <a:extLst>
                  <a:ext uri="{FF2B5EF4-FFF2-40B4-BE49-F238E27FC236}">
                    <a16:creationId xmlns:a16="http://schemas.microsoft.com/office/drawing/2014/main" id="{35F23CA2-D36E-4DA6-B203-06FA1708E3F8}"/>
                  </a:ext>
                </a:extLst>
              </p:cNvPr>
              <p:cNvSpPr/>
              <p:nvPr/>
            </p:nvSpPr>
            <p:spPr>
              <a:xfrm rot="21494940">
                <a:off x="530382" y="3919841"/>
                <a:ext cx="974510" cy="192665"/>
              </a:xfrm>
              <a:prstGeom prst="parallelogram">
                <a:avLst>
                  <a:gd name="adj" fmla="val 192227"/>
                </a:avLst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16" name="Parallelogram 415">
                <a:extLst>
                  <a:ext uri="{FF2B5EF4-FFF2-40B4-BE49-F238E27FC236}">
                    <a16:creationId xmlns:a16="http://schemas.microsoft.com/office/drawing/2014/main" id="{82CF2A86-8B4A-45F4-88EB-21EB79A87454}"/>
                  </a:ext>
                </a:extLst>
              </p:cNvPr>
              <p:cNvSpPr/>
              <p:nvPr/>
            </p:nvSpPr>
            <p:spPr>
              <a:xfrm rot="21480000" flipH="1">
                <a:off x="689802" y="3527998"/>
                <a:ext cx="723856" cy="359650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17" name="Parallelogram 416">
                <a:extLst>
                  <a:ext uri="{FF2B5EF4-FFF2-40B4-BE49-F238E27FC236}">
                    <a16:creationId xmlns:a16="http://schemas.microsoft.com/office/drawing/2014/main" id="{524EE770-B1F4-4456-A5CE-9E606BA303B3}"/>
                  </a:ext>
                </a:extLst>
              </p:cNvPr>
              <p:cNvSpPr/>
              <p:nvPr/>
            </p:nvSpPr>
            <p:spPr>
              <a:xfrm rot="120000">
                <a:off x="689802" y="3953742"/>
                <a:ext cx="723856" cy="359650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18" name="Trapezoid 33">
                <a:extLst>
                  <a:ext uri="{FF2B5EF4-FFF2-40B4-BE49-F238E27FC236}">
                    <a16:creationId xmlns:a16="http://schemas.microsoft.com/office/drawing/2014/main" id="{99B449D6-4A60-412C-8178-6E28A48BDC7E}"/>
                  </a:ext>
                </a:extLst>
              </p:cNvPr>
              <p:cNvSpPr/>
              <p:nvPr/>
            </p:nvSpPr>
            <p:spPr>
              <a:xfrm rot="16200000" flipH="1">
                <a:off x="2542709" y="2227452"/>
                <a:ext cx="120526" cy="338328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419" name="Parallelogram 418">
                <a:extLst>
                  <a:ext uri="{FF2B5EF4-FFF2-40B4-BE49-F238E27FC236}">
                    <a16:creationId xmlns:a16="http://schemas.microsoft.com/office/drawing/2014/main" id="{1B5F8FA3-0ED2-4A0A-B0AA-A00C03C2A39A}"/>
                  </a:ext>
                </a:extLst>
              </p:cNvPr>
              <p:cNvSpPr/>
              <p:nvPr/>
            </p:nvSpPr>
            <p:spPr>
              <a:xfrm flipH="1">
                <a:off x="566133" y="3761742"/>
                <a:ext cx="850658" cy="161494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  <p:sp>
          <p:nvSpPr>
            <p:cNvPr id="414" name="Freeform: Shape 413">
              <a:extLst>
                <a:ext uri="{FF2B5EF4-FFF2-40B4-BE49-F238E27FC236}">
                  <a16:creationId xmlns:a16="http://schemas.microsoft.com/office/drawing/2014/main" id="{200FACD0-55BC-44CC-A38B-E51FA32E9F0E}"/>
                </a:ext>
              </a:extLst>
            </p:cNvPr>
            <p:cNvSpPr/>
            <p:nvPr/>
          </p:nvSpPr>
          <p:spPr>
            <a:xfrm flipH="1">
              <a:off x="6031453" y="4660104"/>
              <a:ext cx="133973" cy="610760"/>
            </a:xfrm>
            <a:custGeom>
              <a:avLst/>
              <a:gdLst>
                <a:gd name="connsiteX0" fmla="*/ 134372 w 148218"/>
                <a:gd name="connsiteY0" fmla="*/ 0 h 610760"/>
                <a:gd name="connsiteX1" fmla="*/ 13846 w 148218"/>
                <a:gd name="connsiteY1" fmla="*/ 0 h 610760"/>
                <a:gd name="connsiteX2" fmla="*/ 0 w 148218"/>
                <a:gd name="connsiteY2" fmla="*/ 393700 h 610760"/>
                <a:gd name="connsiteX3" fmla="*/ 5966 w 148218"/>
                <a:gd name="connsiteY3" fmla="*/ 393700 h 610760"/>
                <a:gd name="connsiteX4" fmla="*/ 15395 w 148218"/>
                <a:gd name="connsiteY4" fmla="*/ 423553 h 610760"/>
                <a:gd name="connsiteX5" fmla="*/ 42763 w 148218"/>
                <a:gd name="connsiteY5" fmla="*/ 446014 h 610760"/>
                <a:gd name="connsiteX6" fmla="*/ 63272 w 148218"/>
                <a:gd name="connsiteY6" fmla="*/ 446036 h 610760"/>
                <a:gd name="connsiteX7" fmla="*/ 63272 w 148218"/>
                <a:gd name="connsiteY7" fmla="*/ 610760 h 610760"/>
                <a:gd name="connsiteX8" fmla="*/ 84954 w 148218"/>
                <a:gd name="connsiteY8" fmla="*/ 610760 h 610760"/>
                <a:gd name="connsiteX9" fmla="*/ 84954 w 148218"/>
                <a:gd name="connsiteY9" fmla="*/ 446059 h 610760"/>
                <a:gd name="connsiteX10" fmla="*/ 105305 w 148218"/>
                <a:gd name="connsiteY10" fmla="*/ 446080 h 610760"/>
                <a:gd name="connsiteX11" fmla="*/ 132726 w 148218"/>
                <a:gd name="connsiteY11" fmla="*/ 423691 h 610760"/>
                <a:gd name="connsiteX12" fmla="*/ 142301 w 148218"/>
                <a:gd name="connsiteY12" fmla="*/ 393700 h 610760"/>
                <a:gd name="connsiteX13" fmla="*/ 148218 w 148218"/>
                <a:gd name="connsiteY13" fmla="*/ 393700 h 61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218" h="610760">
                  <a:moveTo>
                    <a:pt x="134372" y="0"/>
                  </a:moveTo>
                  <a:lnTo>
                    <a:pt x="13846" y="0"/>
                  </a:lnTo>
                  <a:lnTo>
                    <a:pt x="0" y="393700"/>
                  </a:lnTo>
                  <a:lnTo>
                    <a:pt x="5966" y="393700"/>
                  </a:lnTo>
                  <a:lnTo>
                    <a:pt x="15395" y="423553"/>
                  </a:lnTo>
                  <a:cubicBezTo>
                    <a:pt x="21878" y="432955"/>
                    <a:pt x="31249" y="440802"/>
                    <a:pt x="42763" y="446014"/>
                  </a:cubicBezTo>
                  <a:lnTo>
                    <a:pt x="63272" y="446036"/>
                  </a:lnTo>
                  <a:lnTo>
                    <a:pt x="63272" y="610760"/>
                  </a:lnTo>
                  <a:lnTo>
                    <a:pt x="84954" y="610760"/>
                  </a:lnTo>
                  <a:lnTo>
                    <a:pt x="84954" y="446059"/>
                  </a:lnTo>
                  <a:lnTo>
                    <a:pt x="105305" y="446080"/>
                  </a:lnTo>
                  <a:cubicBezTo>
                    <a:pt x="116828" y="440896"/>
                    <a:pt x="126218" y="433073"/>
                    <a:pt x="132726" y="423691"/>
                  </a:cubicBezTo>
                  <a:lnTo>
                    <a:pt x="142301" y="393700"/>
                  </a:lnTo>
                  <a:lnTo>
                    <a:pt x="148218" y="39370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grpSp>
        <p:nvGrpSpPr>
          <p:cNvPr id="420" name="그룹 6">
            <a:extLst>
              <a:ext uri="{FF2B5EF4-FFF2-40B4-BE49-F238E27FC236}">
                <a16:creationId xmlns:a16="http://schemas.microsoft.com/office/drawing/2014/main" id="{3A154392-962B-4A04-9024-BBC710068CF1}"/>
              </a:ext>
            </a:extLst>
          </p:cNvPr>
          <p:cNvGrpSpPr/>
          <p:nvPr/>
        </p:nvGrpSpPr>
        <p:grpSpPr>
          <a:xfrm>
            <a:off x="2300099" y="1578012"/>
            <a:ext cx="2183933" cy="1895581"/>
            <a:chOff x="2097778" y="1265900"/>
            <a:chExt cx="2183932" cy="1895581"/>
          </a:xfrm>
        </p:grpSpPr>
        <p:sp>
          <p:nvSpPr>
            <p:cNvPr id="421" name="Rounded Rectangle 14">
              <a:extLst>
                <a:ext uri="{FF2B5EF4-FFF2-40B4-BE49-F238E27FC236}">
                  <a16:creationId xmlns:a16="http://schemas.microsoft.com/office/drawing/2014/main" id="{AE04D9AF-2F72-4EEF-9C34-F0DFFCDE284B}"/>
                </a:ext>
              </a:extLst>
            </p:cNvPr>
            <p:cNvSpPr/>
            <p:nvPr/>
          </p:nvSpPr>
          <p:spPr>
            <a:xfrm>
              <a:off x="2097778" y="2362580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22" name="자유형: 도형 117">
              <a:extLst>
                <a:ext uri="{FF2B5EF4-FFF2-40B4-BE49-F238E27FC236}">
                  <a16:creationId xmlns:a16="http://schemas.microsoft.com/office/drawing/2014/main" id="{999B09C1-0AD5-4FE7-81A5-312095021172}"/>
                </a:ext>
              </a:extLst>
            </p:cNvPr>
            <p:cNvSpPr/>
            <p:nvPr/>
          </p:nvSpPr>
          <p:spPr>
            <a:xfrm rot="13500000">
              <a:off x="2297584" y="1177356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381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3" name="TextBox 422">
            <a:extLst>
              <a:ext uri="{FF2B5EF4-FFF2-40B4-BE49-F238E27FC236}">
                <a16:creationId xmlns:a16="http://schemas.microsoft.com/office/drawing/2014/main" id="{979E8467-1CB0-44B3-9194-A7318E13056E}"/>
              </a:ext>
            </a:extLst>
          </p:cNvPr>
          <p:cNvSpPr txBox="1"/>
          <p:nvPr/>
        </p:nvSpPr>
        <p:spPr>
          <a:xfrm>
            <a:off x="2875818" y="2314588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4" name="자유형: 도형 73">
            <a:extLst>
              <a:ext uri="{FF2B5EF4-FFF2-40B4-BE49-F238E27FC236}">
                <a16:creationId xmlns:a16="http://schemas.microsoft.com/office/drawing/2014/main" id="{9783D4B5-48ED-4A6E-96D4-A8B932286F76}"/>
              </a:ext>
            </a:extLst>
          </p:cNvPr>
          <p:cNvSpPr>
            <a:spLocks noChangeAspect="1"/>
          </p:cNvSpPr>
          <p:nvPr/>
        </p:nvSpPr>
        <p:spPr>
          <a:xfrm>
            <a:off x="2598709" y="2280914"/>
            <a:ext cx="176046" cy="310672"/>
          </a:xfrm>
          <a:custGeom>
            <a:avLst/>
            <a:gdLst>
              <a:gd name="connsiteX0" fmla="*/ 458477 w 915677"/>
              <a:gd name="connsiteY0" fmla="*/ 0 h 1615908"/>
              <a:gd name="connsiteX1" fmla="*/ 915677 w 915677"/>
              <a:gd name="connsiteY1" fmla="*/ 457200 h 1615908"/>
              <a:gd name="connsiteX2" fmla="*/ 714102 w 915677"/>
              <a:gd name="connsiteY2" fmla="*/ 836318 h 1615908"/>
              <a:gd name="connsiteX3" fmla="*/ 664339 w 915677"/>
              <a:gd name="connsiteY3" fmla="*/ 863328 h 1615908"/>
              <a:gd name="connsiteX4" fmla="*/ 914400 w 915677"/>
              <a:gd name="connsiteY4" fmla="*/ 1615908 h 1615908"/>
              <a:gd name="connsiteX5" fmla="*/ 0 w 915677"/>
              <a:gd name="connsiteY5" fmla="*/ 1615908 h 1615908"/>
              <a:gd name="connsiteX6" fmla="*/ 250451 w 915677"/>
              <a:gd name="connsiteY6" fmla="*/ 862153 h 1615908"/>
              <a:gd name="connsiteX7" fmla="*/ 202852 w 915677"/>
              <a:gd name="connsiteY7" fmla="*/ 836318 h 1615908"/>
              <a:gd name="connsiteX8" fmla="*/ 1277 w 915677"/>
              <a:gd name="connsiteY8" fmla="*/ 457200 h 1615908"/>
              <a:gd name="connsiteX9" fmla="*/ 458477 w 915677"/>
              <a:gd name="connsiteY9" fmla="*/ 0 h 161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15677" h="1615908">
                <a:moveTo>
                  <a:pt x="458477" y="0"/>
                </a:moveTo>
                <a:cubicBezTo>
                  <a:pt x="710982" y="0"/>
                  <a:pt x="915677" y="204695"/>
                  <a:pt x="915677" y="457200"/>
                </a:cubicBezTo>
                <a:cubicBezTo>
                  <a:pt x="915677" y="615016"/>
                  <a:pt x="835718" y="754156"/>
                  <a:pt x="714102" y="836318"/>
                </a:cubicBezTo>
                <a:lnTo>
                  <a:pt x="664339" y="863328"/>
                </a:lnTo>
                <a:lnTo>
                  <a:pt x="914400" y="1615908"/>
                </a:lnTo>
                <a:lnTo>
                  <a:pt x="0" y="1615908"/>
                </a:lnTo>
                <a:lnTo>
                  <a:pt x="250451" y="862153"/>
                </a:lnTo>
                <a:lnTo>
                  <a:pt x="202852" y="836318"/>
                </a:lnTo>
                <a:cubicBezTo>
                  <a:pt x="81236" y="754156"/>
                  <a:pt x="1277" y="615016"/>
                  <a:pt x="1277" y="457200"/>
                </a:cubicBezTo>
                <a:cubicBezTo>
                  <a:pt x="1277" y="204695"/>
                  <a:pt x="205972" y="0"/>
                  <a:pt x="4584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25" name="그룹 7">
            <a:extLst>
              <a:ext uri="{FF2B5EF4-FFF2-40B4-BE49-F238E27FC236}">
                <a16:creationId xmlns:a16="http://schemas.microsoft.com/office/drawing/2014/main" id="{48F14EC0-9C1C-4F18-ACAE-E4188517CFB1}"/>
              </a:ext>
            </a:extLst>
          </p:cNvPr>
          <p:cNvGrpSpPr/>
          <p:nvPr/>
        </p:nvGrpSpPr>
        <p:grpSpPr>
          <a:xfrm>
            <a:off x="2300099" y="2254019"/>
            <a:ext cx="2183933" cy="1895581"/>
            <a:chOff x="3912068" y="2691711"/>
            <a:chExt cx="2183932" cy="1895581"/>
          </a:xfrm>
        </p:grpSpPr>
        <p:sp>
          <p:nvSpPr>
            <p:cNvPr id="426" name="Rounded Rectangle 14">
              <a:extLst>
                <a:ext uri="{FF2B5EF4-FFF2-40B4-BE49-F238E27FC236}">
                  <a16:creationId xmlns:a16="http://schemas.microsoft.com/office/drawing/2014/main" id="{DEC2343D-8CD1-4F0E-B3E0-7A226685AEE4}"/>
                </a:ext>
              </a:extLst>
            </p:cNvPr>
            <p:cNvSpPr/>
            <p:nvPr/>
          </p:nvSpPr>
          <p:spPr>
            <a:xfrm>
              <a:off x="3912068" y="3788391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27" name="자유형: 도형 120">
              <a:extLst>
                <a:ext uri="{FF2B5EF4-FFF2-40B4-BE49-F238E27FC236}">
                  <a16:creationId xmlns:a16="http://schemas.microsoft.com/office/drawing/2014/main" id="{E6C0C757-6C68-47B3-B11D-8F280ED8219B}"/>
                </a:ext>
              </a:extLst>
            </p:cNvPr>
            <p:cNvSpPr/>
            <p:nvPr/>
          </p:nvSpPr>
          <p:spPr>
            <a:xfrm rot="13500000">
              <a:off x="4111874" y="2603167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28" name="TextBox 427">
            <a:extLst>
              <a:ext uri="{FF2B5EF4-FFF2-40B4-BE49-F238E27FC236}">
                <a16:creationId xmlns:a16="http://schemas.microsoft.com/office/drawing/2014/main" id="{6C59D227-1356-49C2-8CE1-FD6B0F9B63AF}"/>
              </a:ext>
            </a:extLst>
          </p:cNvPr>
          <p:cNvSpPr txBox="1"/>
          <p:nvPr/>
        </p:nvSpPr>
        <p:spPr>
          <a:xfrm>
            <a:off x="2877554" y="3002135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9" name="Oval 1">
            <a:extLst>
              <a:ext uri="{FF2B5EF4-FFF2-40B4-BE49-F238E27FC236}">
                <a16:creationId xmlns:a16="http://schemas.microsoft.com/office/drawing/2014/main" id="{DA233311-48FB-4226-9C6A-5EBFC789F802}"/>
              </a:ext>
            </a:extLst>
          </p:cNvPr>
          <p:cNvSpPr>
            <a:spLocks noChangeAspect="1"/>
          </p:cNvSpPr>
          <p:nvPr/>
        </p:nvSpPr>
        <p:spPr>
          <a:xfrm>
            <a:off x="2526508" y="2962734"/>
            <a:ext cx="320451" cy="320450"/>
          </a:xfrm>
          <a:custGeom>
            <a:avLst/>
            <a:gdLst/>
            <a:ahLst/>
            <a:cxnLst/>
            <a:rect l="l" t="t" r="r" b="b"/>
            <a:pathLst>
              <a:path w="3848188" h="3848188">
                <a:moveTo>
                  <a:pt x="1531053" y="504131"/>
                </a:moveTo>
                <a:lnTo>
                  <a:pt x="1531053" y="1481511"/>
                </a:lnTo>
                <a:lnTo>
                  <a:pt x="553673" y="1481511"/>
                </a:lnTo>
                <a:lnTo>
                  <a:pt x="553673" y="2263055"/>
                </a:lnTo>
                <a:lnTo>
                  <a:pt x="1531053" y="2263055"/>
                </a:lnTo>
                <a:lnTo>
                  <a:pt x="1531053" y="3240435"/>
                </a:lnTo>
                <a:lnTo>
                  <a:pt x="2312597" y="3240435"/>
                </a:lnTo>
                <a:lnTo>
                  <a:pt x="2312597" y="2263055"/>
                </a:lnTo>
                <a:lnTo>
                  <a:pt x="3289977" y="2263055"/>
                </a:lnTo>
                <a:lnTo>
                  <a:pt x="3289977" y="1481511"/>
                </a:lnTo>
                <a:lnTo>
                  <a:pt x="2312597" y="1481511"/>
                </a:lnTo>
                <a:lnTo>
                  <a:pt x="2312597" y="504131"/>
                </a:lnTo>
                <a:close/>
                <a:moveTo>
                  <a:pt x="1924094" y="0"/>
                </a:moveTo>
                <a:cubicBezTo>
                  <a:pt x="2986742" y="0"/>
                  <a:pt x="3848188" y="861446"/>
                  <a:pt x="3848188" y="1924094"/>
                </a:cubicBezTo>
                <a:cubicBezTo>
                  <a:pt x="3848188" y="2986742"/>
                  <a:pt x="2986742" y="3848188"/>
                  <a:pt x="1924094" y="3848188"/>
                </a:cubicBezTo>
                <a:cubicBezTo>
                  <a:pt x="861446" y="3848188"/>
                  <a:pt x="0" y="2986742"/>
                  <a:pt x="0" y="1924094"/>
                </a:cubicBezTo>
                <a:cubicBezTo>
                  <a:pt x="0" y="861446"/>
                  <a:pt x="861446" y="0"/>
                  <a:pt x="192409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430" name="그룹 8">
            <a:extLst>
              <a:ext uri="{FF2B5EF4-FFF2-40B4-BE49-F238E27FC236}">
                <a16:creationId xmlns:a16="http://schemas.microsoft.com/office/drawing/2014/main" id="{7E6DDC62-0781-439D-9DCD-1FAF3C5E1C1E}"/>
              </a:ext>
            </a:extLst>
          </p:cNvPr>
          <p:cNvGrpSpPr/>
          <p:nvPr/>
        </p:nvGrpSpPr>
        <p:grpSpPr>
          <a:xfrm>
            <a:off x="2300099" y="2938735"/>
            <a:ext cx="2183933" cy="1895581"/>
            <a:chOff x="6720625" y="4117522"/>
            <a:chExt cx="2183932" cy="1895581"/>
          </a:xfrm>
        </p:grpSpPr>
        <p:sp>
          <p:nvSpPr>
            <p:cNvPr id="431" name="Rounded Rectangle 14">
              <a:extLst>
                <a:ext uri="{FF2B5EF4-FFF2-40B4-BE49-F238E27FC236}">
                  <a16:creationId xmlns:a16="http://schemas.microsoft.com/office/drawing/2014/main" id="{366821F8-21AE-426A-91AC-C7DD89E70132}"/>
                </a:ext>
              </a:extLst>
            </p:cNvPr>
            <p:cNvSpPr/>
            <p:nvPr/>
          </p:nvSpPr>
          <p:spPr>
            <a:xfrm>
              <a:off x="6720625" y="5214202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  <p:sp>
          <p:nvSpPr>
            <p:cNvPr id="432" name="자유형: 도형 123">
              <a:extLst>
                <a:ext uri="{FF2B5EF4-FFF2-40B4-BE49-F238E27FC236}">
                  <a16:creationId xmlns:a16="http://schemas.microsoft.com/office/drawing/2014/main" id="{25EE81F5-C863-433A-A354-D4C9FACE97D6}"/>
                </a:ext>
              </a:extLst>
            </p:cNvPr>
            <p:cNvSpPr/>
            <p:nvPr/>
          </p:nvSpPr>
          <p:spPr>
            <a:xfrm rot="13500000">
              <a:off x="6920431" y="4028978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33" name="TextBox 432">
            <a:extLst>
              <a:ext uri="{FF2B5EF4-FFF2-40B4-BE49-F238E27FC236}">
                <a16:creationId xmlns:a16="http://schemas.microsoft.com/office/drawing/2014/main" id="{105736DB-83C7-4ABF-8EE3-E6DC3CC78380}"/>
              </a:ext>
            </a:extLst>
          </p:cNvPr>
          <p:cNvSpPr txBox="1"/>
          <p:nvPr/>
        </p:nvSpPr>
        <p:spPr>
          <a:xfrm>
            <a:off x="2879290" y="3689683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4" name="Rounded Rectangle 1">
            <a:extLst>
              <a:ext uri="{FF2B5EF4-FFF2-40B4-BE49-F238E27FC236}">
                <a16:creationId xmlns:a16="http://schemas.microsoft.com/office/drawing/2014/main" id="{3DF87251-A455-4BBA-A6CF-9F0A24DEFCC5}"/>
              </a:ext>
            </a:extLst>
          </p:cNvPr>
          <p:cNvSpPr>
            <a:spLocks noChangeAspect="1"/>
          </p:cNvSpPr>
          <p:nvPr/>
        </p:nvSpPr>
        <p:spPr>
          <a:xfrm>
            <a:off x="2591787" y="3654331"/>
            <a:ext cx="189890" cy="320450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 dirty="0">
              <a:solidFill>
                <a:schemeClr val="tx1"/>
              </a:solidFill>
            </a:endParaRPr>
          </a:p>
        </p:txBody>
      </p:sp>
      <p:grpSp>
        <p:nvGrpSpPr>
          <p:cNvPr id="435" name="그룹 9">
            <a:extLst>
              <a:ext uri="{FF2B5EF4-FFF2-40B4-BE49-F238E27FC236}">
                <a16:creationId xmlns:a16="http://schemas.microsoft.com/office/drawing/2014/main" id="{975B3C44-BB08-4ED8-BC3B-0A92EE7B4B5A}"/>
              </a:ext>
            </a:extLst>
          </p:cNvPr>
          <p:cNvGrpSpPr/>
          <p:nvPr/>
        </p:nvGrpSpPr>
        <p:grpSpPr>
          <a:xfrm>
            <a:off x="2300099" y="3623450"/>
            <a:ext cx="2183933" cy="1895581"/>
            <a:chOff x="9529182" y="5543333"/>
            <a:chExt cx="2183932" cy="1895581"/>
          </a:xfrm>
        </p:grpSpPr>
        <p:sp>
          <p:nvSpPr>
            <p:cNvPr id="436" name="Rounded Rectangle 14">
              <a:extLst>
                <a:ext uri="{FF2B5EF4-FFF2-40B4-BE49-F238E27FC236}">
                  <a16:creationId xmlns:a16="http://schemas.microsoft.com/office/drawing/2014/main" id="{C76F15BC-4180-47AE-93BA-E30E3133D543}"/>
                </a:ext>
              </a:extLst>
            </p:cNvPr>
            <p:cNvSpPr/>
            <p:nvPr/>
          </p:nvSpPr>
          <p:spPr>
            <a:xfrm>
              <a:off x="9529182" y="6640013"/>
              <a:ext cx="138452" cy="283691"/>
            </a:xfrm>
            <a:custGeom>
              <a:avLst/>
              <a:gdLst/>
              <a:ahLst/>
              <a:cxnLst/>
              <a:rect l="l" t="t" r="r" b="b"/>
              <a:pathLst>
                <a:path w="142312" h="291601">
                  <a:moveTo>
                    <a:pt x="142312" y="0"/>
                  </a:moveTo>
                  <a:lnTo>
                    <a:pt x="142312" y="291601"/>
                  </a:lnTo>
                  <a:cubicBezTo>
                    <a:pt x="63311" y="290095"/>
                    <a:pt x="0" y="225341"/>
                    <a:pt x="0" y="145800"/>
                  </a:cubicBezTo>
                  <a:cubicBezTo>
                    <a:pt x="0" y="66260"/>
                    <a:pt x="63311" y="1506"/>
                    <a:pt x="142312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437" name="자유형: 도형 126">
              <a:extLst>
                <a:ext uri="{FF2B5EF4-FFF2-40B4-BE49-F238E27FC236}">
                  <a16:creationId xmlns:a16="http://schemas.microsoft.com/office/drawing/2014/main" id="{9E4D8BE1-B75B-40BC-B492-1E5DAB0672BE}"/>
                </a:ext>
              </a:extLst>
            </p:cNvPr>
            <p:cNvSpPr/>
            <p:nvPr/>
          </p:nvSpPr>
          <p:spPr>
            <a:xfrm rot="13500000">
              <a:off x="9728988" y="5454789"/>
              <a:ext cx="1895581" cy="2072670"/>
            </a:xfrm>
            <a:custGeom>
              <a:avLst/>
              <a:gdLst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1555636 w 1895581"/>
                <a:gd name="connsiteY14" fmla="*/ 842725 h 2072670"/>
                <a:gd name="connsiteX15" fmla="*/ 712411 w 1895581"/>
                <a:gd name="connsiteY15" fmla="*/ 1685950 h 2072670"/>
                <a:gd name="connsiteX16" fmla="*/ 712175 w 1895581"/>
                <a:gd name="connsiteY16" fmla="*/ 1685715 h 2072670"/>
                <a:gd name="connsiteX17" fmla="*/ 509099 w 1895581"/>
                <a:gd name="connsiteY17" fmla="*/ 1888790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712175 w 1895581"/>
                <a:gd name="connsiteY15" fmla="*/ 1685715 h 2072670"/>
                <a:gd name="connsiteX16" fmla="*/ 509099 w 1895581"/>
                <a:gd name="connsiteY16" fmla="*/ 1888790 h 2072670"/>
                <a:gd name="connsiteX17" fmla="*/ 682524 w 1895581"/>
                <a:gd name="connsiteY17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392560 w 1895581"/>
                <a:gd name="connsiteY6" fmla="*/ 1366099 h 2072670"/>
                <a:gd name="connsiteX7" fmla="*/ 1249238 w 1895581"/>
                <a:gd name="connsiteY7" fmla="*/ 509421 h 2072670"/>
                <a:gd name="connsiteX8" fmla="*/ 1255435 w 1895581"/>
                <a:gd name="connsiteY8" fmla="*/ 515618 h 2072670"/>
                <a:gd name="connsiteX9" fmla="*/ 1531526 w 1895581"/>
                <a:gd name="connsiteY9" fmla="*/ 239527 h 2072670"/>
                <a:gd name="connsiteX10" fmla="*/ 1531526 w 1895581"/>
                <a:gd name="connsiteY10" fmla="*/ 0 h 2072670"/>
                <a:gd name="connsiteX11" fmla="*/ 1845973 w 1895581"/>
                <a:gd name="connsiteY11" fmla="*/ 314448 h 2072670"/>
                <a:gd name="connsiteX12" fmla="*/ 1845973 w 1895581"/>
                <a:gd name="connsiteY12" fmla="*/ 553975 h 2072670"/>
                <a:gd name="connsiteX13" fmla="*/ 1556430 w 1895581"/>
                <a:gd name="connsiteY13" fmla="*/ 843519 h 2072670"/>
                <a:gd name="connsiteX14" fmla="*/ 712411 w 1895581"/>
                <a:gd name="connsiteY14" fmla="*/ 1685950 h 2072670"/>
                <a:gd name="connsiteX15" fmla="*/ 509099 w 1895581"/>
                <a:gd name="connsiteY15" fmla="*/ 1888790 h 2072670"/>
                <a:gd name="connsiteX16" fmla="*/ 682524 w 1895581"/>
                <a:gd name="connsiteY16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397728 w 1895581"/>
                <a:gd name="connsiteY5" fmla="*/ 1371267 h 2072670"/>
                <a:gd name="connsiteX6" fmla="*/ 1249238 w 1895581"/>
                <a:gd name="connsiteY6" fmla="*/ 509421 h 2072670"/>
                <a:gd name="connsiteX7" fmla="*/ 1255435 w 1895581"/>
                <a:gd name="connsiteY7" fmla="*/ 515618 h 2072670"/>
                <a:gd name="connsiteX8" fmla="*/ 1531526 w 1895581"/>
                <a:gd name="connsiteY8" fmla="*/ 239527 h 2072670"/>
                <a:gd name="connsiteX9" fmla="*/ 1531526 w 1895581"/>
                <a:gd name="connsiteY9" fmla="*/ 0 h 2072670"/>
                <a:gd name="connsiteX10" fmla="*/ 1845973 w 1895581"/>
                <a:gd name="connsiteY10" fmla="*/ 314448 h 2072670"/>
                <a:gd name="connsiteX11" fmla="*/ 1845973 w 1895581"/>
                <a:gd name="connsiteY11" fmla="*/ 553975 h 2072670"/>
                <a:gd name="connsiteX12" fmla="*/ 1556430 w 1895581"/>
                <a:gd name="connsiteY12" fmla="*/ 843519 h 2072670"/>
                <a:gd name="connsiteX13" fmla="*/ 712411 w 1895581"/>
                <a:gd name="connsiteY13" fmla="*/ 1685950 h 2072670"/>
                <a:gd name="connsiteX14" fmla="*/ 509099 w 1895581"/>
                <a:gd name="connsiteY14" fmla="*/ 1888790 h 2072670"/>
                <a:gd name="connsiteX15" fmla="*/ 682524 w 1895581"/>
                <a:gd name="connsiteY15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712411 w 1895581"/>
                <a:gd name="connsiteY12" fmla="*/ 1685950 h 2072670"/>
                <a:gd name="connsiteX13" fmla="*/ 509099 w 1895581"/>
                <a:gd name="connsiteY13" fmla="*/ 1888790 h 2072670"/>
                <a:gd name="connsiteX14" fmla="*/ 682524 w 1895581"/>
                <a:gd name="connsiteY14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1556430 w 1895581"/>
                <a:gd name="connsiteY11" fmla="*/ 843519 h 2072670"/>
                <a:gd name="connsiteX12" fmla="*/ 509099 w 1895581"/>
                <a:gd name="connsiteY12" fmla="*/ 1888790 h 2072670"/>
                <a:gd name="connsiteX13" fmla="*/ 682524 w 1895581"/>
                <a:gd name="connsiteY13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255435 w 1895581"/>
                <a:gd name="connsiteY6" fmla="*/ 515618 h 2072670"/>
                <a:gd name="connsiteX7" fmla="*/ 1531526 w 1895581"/>
                <a:gd name="connsiteY7" fmla="*/ 239527 h 2072670"/>
                <a:gd name="connsiteX8" fmla="*/ 1531526 w 1895581"/>
                <a:gd name="connsiteY8" fmla="*/ 0 h 2072670"/>
                <a:gd name="connsiteX9" fmla="*/ 1845973 w 1895581"/>
                <a:gd name="connsiteY9" fmla="*/ 314448 h 2072670"/>
                <a:gd name="connsiteX10" fmla="*/ 1845973 w 1895581"/>
                <a:gd name="connsiteY10" fmla="*/ 553975 h 2072670"/>
                <a:gd name="connsiteX11" fmla="*/ 509099 w 1895581"/>
                <a:gd name="connsiteY11" fmla="*/ 1888790 h 2072670"/>
                <a:gd name="connsiteX12" fmla="*/ 682524 w 1895581"/>
                <a:gd name="connsiteY12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249238 w 1895581"/>
                <a:gd name="connsiteY5" fmla="*/ 509421 h 2072670"/>
                <a:gd name="connsiteX6" fmla="*/ 1531526 w 1895581"/>
                <a:gd name="connsiteY6" fmla="*/ 239527 h 2072670"/>
                <a:gd name="connsiteX7" fmla="*/ 1531526 w 1895581"/>
                <a:gd name="connsiteY7" fmla="*/ 0 h 2072670"/>
                <a:gd name="connsiteX8" fmla="*/ 1845973 w 1895581"/>
                <a:gd name="connsiteY8" fmla="*/ 314448 h 2072670"/>
                <a:gd name="connsiteX9" fmla="*/ 1845973 w 1895581"/>
                <a:gd name="connsiteY9" fmla="*/ 553975 h 2072670"/>
                <a:gd name="connsiteX10" fmla="*/ 509099 w 1895581"/>
                <a:gd name="connsiteY10" fmla="*/ 1888790 h 2072670"/>
                <a:gd name="connsiteX11" fmla="*/ 682524 w 1895581"/>
                <a:gd name="connsiteY11" fmla="*/ 1996592 h 2072670"/>
                <a:gd name="connsiteX0" fmla="*/ 682524 w 1895581"/>
                <a:gd name="connsiteY0" fmla="*/ 1996592 h 2072670"/>
                <a:gd name="connsiteX1" fmla="*/ 11451 w 1895581"/>
                <a:gd name="connsiteY1" fmla="*/ 2072670 h 2072670"/>
                <a:gd name="connsiteX2" fmla="*/ 0 w 1895581"/>
                <a:gd name="connsiteY2" fmla="*/ 2061220 h 2072670"/>
                <a:gd name="connsiteX3" fmla="*/ 84087 w 1895581"/>
                <a:gd name="connsiteY3" fmla="*/ 1398156 h 2072670"/>
                <a:gd name="connsiteX4" fmla="*/ 196646 w 1895581"/>
                <a:gd name="connsiteY4" fmla="*/ 1572348 h 2072670"/>
                <a:gd name="connsiteX5" fmla="*/ 1531526 w 1895581"/>
                <a:gd name="connsiteY5" fmla="*/ 239527 h 2072670"/>
                <a:gd name="connsiteX6" fmla="*/ 1531526 w 1895581"/>
                <a:gd name="connsiteY6" fmla="*/ 0 h 2072670"/>
                <a:gd name="connsiteX7" fmla="*/ 1845973 w 1895581"/>
                <a:gd name="connsiteY7" fmla="*/ 314448 h 2072670"/>
                <a:gd name="connsiteX8" fmla="*/ 1845973 w 1895581"/>
                <a:gd name="connsiteY8" fmla="*/ 553975 h 2072670"/>
                <a:gd name="connsiteX9" fmla="*/ 509099 w 1895581"/>
                <a:gd name="connsiteY9" fmla="*/ 1888790 h 2072670"/>
                <a:gd name="connsiteX10" fmla="*/ 682524 w 1895581"/>
                <a:gd name="connsiteY10" fmla="*/ 1996592 h 2072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95581" h="2072670">
                  <a:moveTo>
                    <a:pt x="682524" y="1996592"/>
                  </a:moveTo>
                  <a:lnTo>
                    <a:pt x="11451" y="2072670"/>
                  </a:lnTo>
                  <a:lnTo>
                    <a:pt x="0" y="2061220"/>
                  </a:lnTo>
                  <a:lnTo>
                    <a:pt x="84087" y="1398156"/>
                  </a:lnTo>
                  <a:lnTo>
                    <a:pt x="196646" y="1572348"/>
                  </a:lnTo>
                  <a:lnTo>
                    <a:pt x="1531526" y="239527"/>
                  </a:lnTo>
                  <a:cubicBezTo>
                    <a:pt x="1597670" y="173383"/>
                    <a:pt x="1597670" y="66144"/>
                    <a:pt x="1531526" y="0"/>
                  </a:cubicBezTo>
                  <a:lnTo>
                    <a:pt x="1845973" y="314448"/>
                  </a:lnTo>
                  <a:cubicBezTo>
                    <a:pt x="1912117" y="380592"/>
                    <a:pt x="1912117" y="487832"/>
                    <a:pt x="1845973" y="553975"/>
                  </a:cubicBezTo>
                  <a:lnTo>
                    <a:pt x="509099" y="1888790"/>
                  </a:lnTo>
                  <a:lnTo>
                    <a:pt x="682524" y="199659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5400" dist="127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438" name="TextBox 437">
            <a:extLst>
              <a:ext uri="{FF2B5EF4-FFF2-40B4-BE49-F238E27FC236}">
                <a16:creationId xmlns:a16="http://schemas.microsoft.com/office/drawing/2014/main" id="{5CCE4284-63F8-472E-9D0C-54C2C2CD3063}"/>
              </a:ext>
            </a:extLst>
          </p:cNvPr>
          <p:cNvSpPr txBox="1"/>
          <p:nvPr/>
        </p:nvSpPr>
        <p:spPr>
          <a:xfrm>
            <a:off x="2881026" y="4377230"/>
            <a:ext cx="1580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9" name="자유형: 도형 69">
            <a:extLst>
              <a:ext uri="{FF2B5EF4-FFF2-40B4-BE49-F238E27FC236}">
                <a16:creationId xmlns:a16="http://schemas.microsoft.com/office/drawing/2014/main" id="{3E805EE3-E38C-4338-935A-7966DF8B31F6}"/>
              </a:ext>
            </a:extLst>
          </p:cNvPr>
          <p:cNvSpPr>
            <a:spLocks noChangeAspect="1"/>
          </p:cNvSpPr>
          <p:nvPr/>
        </p:nvSpPr>
        <p:spPr>
          <a:xfrm>
            <a:off x="2587763" y="4345928"/>
            <a:ext cx="197938" cy="320450"/>
          </a:xfrm>
          <a:custGeom>
            <a:avLst/>
            <a:gdLst>
              <a:gd name="connsiteX0" fmla="*/ 2288503 w 2628868"/>
              <a:gd name="connsiteY0" fmla="*/ 1437588 h 4255963"/>
              <a:gd name="connsiteX1" fmla="*/ 2055285 w 2628868"/>
              <a:gd name="connsiteY1" fmla="*/ 1235542 h 4255963"/>
              <a:gd name="connsiteX2" fmla="*/ 1750484 w 2628868"/>
              <a:gd name="connsiteY2" fmla="*/ 709069 h 4255963"/>
              <a:gd name="connsiteX3" fmla="*/ 1768957 w 2628868"/>
              <a:gd name="connsiteY3" fmla="*/ 395033 h 4255963"/>
              <a:gd name="connsiteX4" fmla="*/ 2507866 w 2628868"/>
              <a:gd name="connsiteY4" fmla="*/ 1244778 h 4255963"/>
              <a:gd name="connsiteX5" fmla="*/ 2288503 w 2628868"/>
              <a:gd name="connsiteY5" fmla="*/ 1437588 h 4255963"/>
              <a:gd name="connsiteX6" fmla="*/ 914400 w 2628868"/>
              <a:gd name="connsiteY6" fmla="*/ 2567085 h 4255963"/>
              <a:gd name="connsiteX7" fmla="*/ 0 w 2628868"/>
              <a:gd name="connsiteY7" fmla="*/ 1375594 h 4255963"/>
              <a:gd name="connsiteX8" fmla="*/ 886691 w 2628868"/>
              <a:gd name="connsiteY8" fmla="*/ 378067 h 4255963"/>
              <a:gd name="connsiteX9" fmla="*/ 886691 w 2628868"/>
              <a:gd name="connsiteY9" fmla="*/ 784467 h 4255963"/>
              <a:gd name="connsiteX10" fmla="*/ 905164 w 2628868"/>
              <a:gd name="connsiteY10" fmla="*/ 1310939 h 4255963"/>
              <a:gd name="connsiteX11" fmla="*/ 914400 w 2628868"/>
              <a:gd name="connsiteY11" fmla="*/ 2567085 h 4255963"/>
              <a:gd name="connsiteX12" fmla="*/ 1742177 w 2628868"/>
              <a:gd name="connsiteY12" fmla="*/ 3864625 h 4255963"/>
              <a:gd name="connsiteX13" fmla="*/ 1742177 w 2628868"/>
              <a:gd name="connsiteY13" fmla="*/ 3458225 h 4255963"/>
              <a:gd name="connsiteX14" fmla="*/ 1723704 w 2628868"/>
              <a:gd name="connsiteY14" fmla="*/ 2931753 h 4255963"/>
              <a:gd name="connsiteX15" fmla="*/ 1714468 w 2628868"/>
              <a:gd name="connsiteY15" fmla="*/ 1675607 h 4255963"/>
              <a:gd name="connsiteX16" fmla="*/ 2628868 w 2628868"/>
              <a:gd name="connsiteY16" fmla="*/ 2867098 h 4255963"/>
              <a:gd name="connsiteX17" fmla="*/ 1742177 w 2628868"/>
              <a:gd name="connsiteY17" fmla="*/ 3864625 h 4255963"/>
              <a:gd name="connsiteX18" fmla="*/ 886690 w 2628868"/>
              <a:gd name="connsiteY18" fmla="*/ 3869411 h 4255963"/>
              <a:gd name="connsiteX19" fmla="*/ 147781 w 2628868"/>
              <a:gd name="connsiteY19" fmla="*/ 3019666 h 4255963"/>
              <a:gd name="connsiteX20" fmla="*/ 600362 w 2628868"/>
              <a:gd name="connsiteY20" fmla="*/ 3028902 h 4255963"/>
              <a:gd name="connsiteX21" fmla="*/ 905163 w 2628868"/>
              <a:gd name="connsiteY21" fmla="*/ 3555375 h 4255963"/>
              <a:gd name="connsiteX22" fmla="*/ 1303568 w 2628868"/>
              <a:gd name="connsiteY22" fmla="*/ 4255963 h 4255963"/>
              <a:gd name="connsiteX23" fmla="*/ 1142559 w 2628868"/>
              <a:gd name="connsiteY23" fmla="*/ 4094954 h 4255963"/>
              <a:gd name="connsiteX24" fmla="*/ 1142560 w 2628868"/>
              <a:gd name="connsiteY24" fmla="*/ 161009 h 4255963"/>
              <a:gd name="connsiteX25" fmla="*/ 1303569 w 2628868"/>
              <a:gd name="connsiteY25" fmla="*/ 0 h 4255963"/>
              <a:gd name="connsiteX26" fmla="*/ 1303568 w 2628868"/>
              <a:gd name="connsiteY26" fmla="*/ 1 h 4255963"/>
              <a:gd name="connsiteX27" fmla="*/ 1464577 w 2628868"/>
              <a:gd name="connsiteY27" fmla="*/ 161010 h 4255963"/>
              <a:gd name="connsiteX28" fmla="*/ 1464577 w 2628868"/>
              <a:gd name="connsiteY28" fmla="*/ 4094954 h 4255963"/>
              <a:gd name="connsiteX29" fmla="*/ 1303568 w 2628868"/>
              <a:gd name="connsiteY29" fmla="*/ 4255963 h 425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628868" h="4255963">
                <a:moveTo>
                  <a:pt x="2288503" y="1437588"/>
                </a:moveTo>
                <a:cubicBezTo>
                  <a:pt x="2182285" y="1436434"/>
                  <a:pt x="2073758" y="1369470"/>
                  <a:pt x="2055285" y="1235542"/>
                </a:cubicBezTo>
                <a:cubicBezTo>
                  <a:pt x="2061443" y="1112391"/>
                  <a:pt x="2086071" y="822985"/>
                  <a:pt x="1750484" y="709069"/>
                </a:cubicBezTo>
                <a:lnTo>
                  <a:pt x="1768957" y="395033"/>
                </a:lnTo>
                <a:cubicBezTo>
                  <a:pt x="2326220" y="493554"/>
                  <a:pt x="2495550" y="915347"/>
                  <a:pt x="2507866" y="1244778"/>
                </a:cubicBezTo>
                <a:cubicBezTo>
                  <a:pt x="2498630" y="1374088"/>
                  <a:pt x="2394721" y="1438743"/>
                  <a:pt x="2288503" y="1437588"/>
                </a:cubicBezTo>
                <a:close/>
                <a:moveTo>
                  <a:pt x="914400" y="2567085"/>
                </a:moveTo>
                <a:cubicBezTo>
                  <a:pt x="193965" y="2299230"/>
                  <a:pt x="9236" y="1745049"/>
                  <a:pt x="0" y="1375594"/>
                </a:cubicBezTo>
                <a:cubicBezTo>
                  <a:pt x="36947" y="923011"/>
                  <a:pt x="360218" y="415012"/>
                  <a:pt x="886691" y="378067"/>
                </a:cubicBezTo>
                <a:lnTo>
                  <a:pt x="886691" y="784467"/>
                </a:lnTo>
                <a:cubicBezTo>
                  <a:pt x="689648" y="818333"/>
                  <a:pt x="548024" y="1193946"/>
                  <a:pt x="905164" y="1310939"/>
                </a:cubicBezTo>
                <a:cubicBezTo>
                  <a:pt x="908243" y="1729654"/>
                  <a:pt x="911321" y="2148370"/>
                  <a:pt x="914400" y="2567085"/>
                </a:cubicBezTo>
                <a:close/>
                <a:moveTo>
                  <a:pt x="1742177" y="3864625"/>
                </a:moveTo>
                <a:lnTo>
                  <a:pt x="1742177" y="3458225"/>
                </a:lnTo>
                <a:cubicBezTo>
                  <a:pt x="1939220" y="3424359"/>
                  <a:pt x="2080844" y="3048746"/>
                  <a:pt x="1723704" y="2931753"/>
                </a:cubicBezTo>
                <a:cubicBezTo>
                  <a:pt x="1720625" y="2513038"/>
                  <a:pt x="1717547" y="2094322"/>
                  <a:pt x="1714468" y="1675607"/>
                </a:cubicBezTo>
                <a:cubicBezTo>
                  <a:pt x="2434903" y="1943462"/>
                  <a:pt x="2619632" y="2497643"/>
                  <a:pt x="2628868" y="2867098"/>
                </a:cubicBezTo>
                <a:cubicBezTo>
                  <a:pt x="2591921" y="3319681"/>
                  <a:pt x="2268650" y="3827680"/>
                  <a:pt x="1742177" y="3864625"/>
                </a:cubicBezTo>
                <a:close/>
                <a:moveTo>
                  <a:pt x="886690" y="3869411"/>
                </a:moveTo>
                <a:cubicBezTo>
                  <a:pt x="329427" y="3770890"/>
                  <a:pt x="160097" y="3349097"/>
                  <a:pt x="147781" y="3019666"/>
                </a:cubicBezTo>
                <a:cubicBezTo>
                  <a:pt x="166253" y="2761046"/>
                  <a:pt x="563416" y="2761047"/>
                  <a:pt x="600362" y="3028902"/>
                </a:cubicBezTo>
                <a:cubicBezTo>
                  <a:pt x="594204" y="3152053"/>
                  <a:pt x="569576" y="3441459"/>
                  <a:pt x="905163" y="3555375"/>
                </a:cubicBezTo>
                <a:close/>
                <a:moveTo>
                  <a:pt x="1303568" y="4255963"/>
                </a:moveTo>
                <a:cubicBezTo>
                  <a:pt x="1214645" y="4255963"/>
                  <a:pt x="1142559" y="4183877"/>
                  <a:pt x="1142559" y="4094954"/>
                </a:cubicBezTo>
                <a:cubicBezTo>
                  <a:pt x="1142559" y="2783639"/>
                  <a:pt x="1142560" y="1472324"/>
                  <a:pt x="1142560" y="161009"/>
                </a:cubicBezTo>
                <a:cubicBezTo>
                  <a:pt x="1142560" y="72086"/>
                  <a:pt x="1214646" y="0"/>
                  <a:pt x="1303569" y="0"/>
                </a:cubicBezTo>
                <a:lnTo>
                  <a:pt x="1303568" y="1"/>
                </a:lnTo>
                <a:cubicBezTo>
                  <a:pt x="1392491" y="1"/>
                  <a:pt x="1464577" y="72087"/>
                  <a:pt x="1464577" y="161010"/>
                </a:cubicBezTo>
                <a:lnTo>
                  <a:pt x="1464577" y="4094954"/>
                </a:lnTo>
                <a:cubicBezTo>
                  <a:pt x="1464577" y="4183877"/>
                  <a:pt x="1392491" y="4255963"/>
                  <a:pt x="1303568" y="425596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440" name="TextBox 439">
            <a:extLst>
              <a:ext uri="{FF2B5EF4-FFF2-40B4-BE49-F238E27FC236}">
                <a16:creationId xmlns:a16="http://schemas.microsoft.com/office/drawing/2014/main" id="{D595205C-80A1-4320-B09E-2CBAE1A8665F}"/>
              </a:ext>
            </a:extLst>
          </p:cNvPr>
          <p:cNvSpPr txBox="1"/>
          <p:nvPr/>
        </p:nvSpPr>
        <p:spPr>
          <a:xfrm>
            <a:off x="5622211" y="1696710"/>
            <a:ext cx="60114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1" name="Oval 21">
            <a:extLst>
              <a:ext uri="{FF2B5EF4-FFF2-40B4-BE49-F238E27FC236}">
                <a16:creationId xmlns:a16="http://schemas.microsoft.com/office/drawing/2014/main" id="{2E653B0F-D104-4DC4-9839-63213DBD4C5E}"/>
              </a:ext>
            </a:extLst>
          </p:cNvPr>
          <p:cNvSpPr>
            <a:spLocks noChangeAspect="1"/>
          </p:cNvSpPr>
          <p:nvPr/>
        </p:nvSpPr>
        <p:spPr>
          <a:xfrm rot="20700000">
            <a:off x="9825607" y="2688496"/>
            <a:ext cx="655915" cy="532802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42" name="Rounded Rectangle 4">
            <a:extLst>
              <a:ext uri="{FF2B5EF4-FFF2-40B4-BE49-F238E27FC236}">
                <a16:creationId xmlns:a16="http://schemas.microsoft.com/office/drawing/2014/main" id="{F3EE7CEB-F45A-4B66-99AA-29D7DEE88D1E}"/>
              </a:ext>
            </a:extLst>
          </p:cNvPr>
          <p:cNvSpPr>
            <a:spLocks noChangeAspect="1"/>
          </p:cNvSpPr>
          <p:nvPr/>
        </p:nvSpPr>
        <p:spPr>
          <a:xfrm>
            <a:off x="6622005" y="2699626"/>
            <a:ext cx="720000" cy="510546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43" name="Rectangle 5">
            <a:extLst>
              <a:ext uri="{FF2B5EF4-FFF2-40B4-BE49-F238E27FC236}">
                <a16:creationId xmlns:a16="http://schemas.microsoft.com/office/drawing/2014/main" id="{5FB1D699-64EA-423B-B9CE-7C18B0CCBA4F}"/>
              </a:ext>
            </a:extLst>
          </p:cNvPr>
          <p:cNvSpPr>
            <a:spLocks noChangeAspect="1"/>
          </p:cNvSpPr>
          <p:nvPr/>
        </p:nvSpPr>
        <p:spPr>
          <a:xfrm>
            <a:off x="6673515" y="4548776"/>
            <a:ext cx="616987" cy="616528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444" name="Pie 2">
            <a:extLst>
              <a:ext uri="{FF2B5EF4-FFF2-40B4-BE49-F238E27FC236}">
                <a16:creationId xmlns:a16="http://schemas.microsoft.com/office/drawing/2014/main" id="{74AD182D-ACA2-45CC-88A0-E38D24581125}"/>
              </a:ext>
            </a:extLst>
          </p:cNvPr>
          <p:cNvSpPr/>
          <p:nvPr/>
        </p:nvSpPr>
        <p:spPr>
          <a:xfrm>
            <a:off x="9813351" y="4522528"/>
            <a:ext cx="680424" cy="669030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9BD6EBEB-60F7-4EC7-8C13-84C5EA745873}"/>
              </a:ext>
            </a:extLst>
          </p:cNvPr>
          <p:cNvGrpSpPr/>
          <p:nvPr/>
        </p:nvGrpSpPr>
        <p:grpSpPr>
          <a:xfrm>
            <a:off x="5622210" y="3312079"/>
            <a:ext cx="2719592" cy="823652"/>
            <a:chOff x="2079598" y="4324401"/>
            <a:chExt cx="3303211" cy="823652"/>
          </a:xfrm>
        </p:grpSpPr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9526CE34-86AE-42AF-9042-322186E2F2E9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47" name="TextBox 446">
              <a:extLst>
                <a:ext uri="{FF2B5EF4-FFF2-40B4-BE49-F238E27FC236}">
                  <a16:creationId xmlns:a16="http://schemas.microsoft.com/office/drawing/2014/main" id="{78A6DD95-9AF8-4224-B025-54315F5CF072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48" name="Group 447">
            <a:extLst>
              <a:ext uri="{FF2B5EF4-FFF2-40B4-BE49-F238E27FC236}">
                <a16:creationId xmlns:a16="http://schemas.microsoft.com/office/drawing/2014/main" id="{9EAE1CE5-B27C-4B48-BF0A-E57A05F77712}"/>
              </a:ext>
            </a:extLst>
          </p:cNvPr>
          <p:cNvGrpSpPr/>
          <p:nvPr/>
        </p:nvGrpSpPr>
        <p:grpSpPr>
          <a:xfrm>
            <a:off x="8793767" y="3312079"/>
            <a:ext cx="2719592" cy="823652"/>
            <a:chOff x="2079598" y="4324401"/>
            <a:chExt cx="3303211" cy="823652"/>
          </a:xfrm>
        </p:grpSpPr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671346B5-A3E1-4314-B94C-28653EF2C27E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50" name="TextBox 449">
              <a:extLst>
                <a:ext uri="{FF2B5EF4-FFF2-40B4-BE49-F238E27FC236}">
                  <a16:creationId xmlns:a16="http://schemas.microsoft.com/office/drawing/2014/main" id="{6456CF88-A037-4958-B419-9F0BDC72F157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1F172CAA-E479-4754-8A88-66AFE6055D2A}"/>
              </a:ext>
            </a:extLst>
          </p:cNvPr>
          <p:cNvGrpSpPr/>
          <p:nvPr/>
        </p:nvGrpSpPr>
        <p:grpSpPr>
          <a:xfrm>
            <a:off x="5622210" y="5273020"/>
            <a:ext cx="2719592" cy="823652"/>
            <a:chOff x="2079598" y="4324401"/>
            <a:chExt cx="3303211" cy="823652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84529640-A1EE-4298-84A1-0CC826FB3239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F0E0B647-69D0-47B4-9648-578B9DB89C73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887B2654-BE98-41C8-AEDF-88195B9AC719}"/>
              </a:ext>
            </a:extLst>
          </p:cNvPr>
          <p:cNvGrpSpPr/>
          <p:nvPr/>
        </p:nvGrpSpPr>
        <p:grpSpPr>
          <a:xfrm>
            <a:off x="8793767" y="5273020"/>
            <a:ext cx="2719592" cy="823652"/>
            <a:chOff x="2079598" y="4324401"/>
            <a:chExt cx="3303211" cy="823652"/>
          </a:xfrm>
        </p:grpSpPr>
        <p:sp>
          <p:nvSpPr>
            <p:cNvPr id="455" name="TextBox 454">
              <a:extLst>
                <a:ext uri="{FF2B5EF4-FFF2-40B4-BE49-F238E27FC236}">
                  <a16:creationId xmlns:a16="http://schemas.microsoft.com/office/drawing/2014/main" id="{849020E0-D589-4014-9718-7E840A1C6323}"/>
                </a:ext>
              </a:extLst>
            </p:cNvPr>
            <p:cNvSpPr txBox="1"/>
            <p:nvPr/>
          </p:nvSpPr>
          <p:spPr>
            <a:xfrm>
              <a:off x="2098436" y="4501722"/>
              <a:ext cx="325572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cs typeface="Arial" pitchFamily="34" charset="0"/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71AEA09A-4E45-45DA-8CC3-D3E765DFEC9D}"/>
                </a:ext>
              </a:extLst>
            </p:cNvPr>
            <p:cNvSpPr txBox="1"/>
            <p:nvPr/>
          </p:nvSpPr>
          <p:spPr>
            <a:xfrm>
              <a:off x="2079598" y="4324401"/>
              <a:ext cx="33032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cs typeface="Arial" pitchFamily="34" charset="0"/>
                </a:rPr>
                <a:t>Content  Here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135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2021-04-14T06:43:35Z</dcterms:modified>
</cp:coreProperties>
</file>