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Oval 402">
            <a:extLst>
              <a:ext uri="{FF2B5EF4-FFF2-40B4-BE49-F238E27FC236}">
                <a16:creationId xmlns:a16="http://schemas.microsoft.com/office/drawing/2014/main" id="{1D486435-CC61-432C-89A1-C93B048F3D01}"/>
              </a:ext>
            </a:extLst>
          </p:cNvPr>
          <p:cNvSpPr/>
          <p:nvPr/>
        </p:nvSpPr>
        <p:spPr>
          <a:xfrm>
            <a:off x="234388" y="5993861"/>
            <a:ext cx="4584240" cy="448251"/>
          </a:xfrm>
          <a:prstGeom prst="ellipse">
            <a:avLst/>
          </a:prstGeom>
          <a:solidFill>
            <a:schemeClr val="tx1">
              <a:lumMod val="75000"/>
              <a:lumOff val="25000"/>
              <a:alpha val="58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F2052688-58E0-44D2-9432-9EC6277F6B57}"/>
              </a:ext>
            </a:extLst>
          </p:cNvPr>
          <p:cNvGrpSpPr/>
          <p:nvPr/>
        </p:nvGrpSpPr>
        <p:grpSpPr>
          <a:xfrm rot="5400000" flipV="1">
            <a:off x="964379" y="3896869"/>
            <a:ext cx="3020470" cy="3020470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glow" dir="t"/>
          </a:scene3d>
        </p:grpSpPr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2B666744-2584-459B-905B-008052FE2FED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 prstMaterial="plastic">
              <a:extrusionClr>
                <a:schemeClr val="accent4">
                  <a:lumMod val="50000"/>
                </a:schemeClr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10" name="Oval 409">
              <a:extLst>
                <a:ext uri="{FF2B5EF4-FFF2-40B4-BE49-F238E27FC236}">
                  <a16:creationId xmlns:a16="http://schemas.microsoft.com/office/drawing/2014/main" id="{40898BBC-2761-4921-B531-E01F70BCDEED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11" name="Oval 410">
              <a:extLst>
                <a:ext uri="{FF2B5EF4-FFF2-40B4-BE49-F238E27FC236}">
                  <a16:creationId xmlns:a16="http://schemas.microsoft.com/office/drawing/2014/main" id="{7BD6E1EE-4CE2-46AD-8845-5AD3C76342F8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accent4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8EA0E55A-A1AD-4AE9-82BF-90E0402A4E36}"/>
              </a:ext>
            </a:extLst>
          </p:cNvPr>
          <p:cNvSpPr/>
          <p:nvPr/>
        </p:nvSpPr>
        <p:spPr>
          <a:xfrm>
            <a:off x="2536886" y="2453319"/>
            <a:ext cx="1580056" cy="4576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75A09364-FBCB-410D-BB7A-1CBEEC591E3B}"/>
              </a:ext>
            </a:extLst>
          </p:cNvPr>
          <p:cNvSpPr/>
          <p:nvPr/>
        </p:nvSpPr>
        <p:spPr>
          <a:xfrm>
            <a:off x="2536484" y="3149759"/>
            <a:ext cx="1580056" cy="45769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3516127D-62A1-4529-8BAE-393A33DFB145}"/>
              </a:ext>
            </a:extLst>
          </p:cNvPr>
          <p:cNvSpPr/>
          <p:nvPr/>
        </p:nvSpPr>
        <p:spPr>
          <a:xfrm>
            <a:off x="2536082" y="3854908"/>
            <a:ext cx="1580056" cy="4576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F2726B47-68B0-49CA-BE8A-D0C9A0EC4A59}"/>
              </a:ext>
            </a:extLst>
          </p:cNvPr>
          <p:cNvSpPr/>
          <p:nvPr/>
        </p:nvSpPr>
        <p:spPr>
          <a:xfrm>
            <a:off x="2536082" y="4560058"/>
            <a:ext cx="1580056" cy="45769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2" name="Group 411">
            <a:extLst>
              <a:ext uri="{FF2B5EF4-FFF2-40B4-BE49-F238E27FC236}">
                <a16:creationId xmlns:a16="http://schemas.microsoft.com/office/drawing/2014/main" id="{9A3D171B-73CA-4B02-BF1F-6C6549B53631}"/>
              </a:ext>
            </a:extLst>
          </p:cNvPr>
          <p:cNvGrpSpPr/>
          <p:nvPr/>
        </p:nvGrpSpPr>
        <p:grpSpPr>
          <a:xfrm>
            <a:off x="2081917" y="1347517"/>
            <a:ext cx="785394" cy="4017727"/>
            <a:chOff x="5703307" y="1253137"/>
            <a:chExt cx="785394" cy="401772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413" name="Group 412">
              <a:extLst>
                <a:ext uri="{FF2B5EF4-FFF2-40B4-BE49-F238E27FC236}">
                  <a16:creationId xmlns:a16="http://schemas.microsoft.com/office/drawing/2014/main" id="{7D7ECE3C-4606-493D-8140-999D55034068}"/>
                </a:ext>
              </a:extLst>
            </p:cNvPr>
            <p:cNvGrpSpPr/>
            <p:nvPr/>
          </p:nvGrpSpPr>
          <p:grpSpPr>
            <a:xfrm rot="5400000">
              <a:off x="4213889" y="2742555"/>
              <a:ext cx="3764230" cy="785394"/>
              <a:chOff x="530382" y="3527998"/>
              <a:chExt cx="3764230" cy="785394"/>
            </a:xfrm>
          </p:grpSpPr>
          <p:sp>
            <p:nvSpPr>
              <p:cNvPr id="415" name="Parallelogram 414">
                <a:extLst>
                  <a:ext uri="{FF2B5EF4-FFF2-40B4-BE49-F238E27FC236}">
                    <a16:creationId xmlns:a16="http://schemas.microsoft.com/office/drawing/2014/main" id="{35F23CA2-D36E-4DA6-B203-06FA1708E3F8}"/>
                  </a:ext>
                </a:extLst>
              </p:cNvPr>
              <p:cNvSpPr/>
              <p:nvPr/>
            </p:nvSpPr>
            <p:spPr>
              <a:xfrm rot="21494940">
                <a:off x="530382" y="3919841"/>
                <a:ext cx="974510" cy="192665"/>
              </a:xfrm>
              <a:prstGeom prst="parallelogram">
                <a:avLst>
                  <a:gd name="adj" fmla="val 192227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416" name="Parallelogram 415">
                <a:extLst>
                  <a:ext uri="{FF2B5EF4-FFF2-40B4-BE49-F238E27FC236}">
                    <a16:creationId xmlns:a16="http://schemas.microsoft.com/office/drawing/2014/main" id="{82CF2A86-8B4A-45F4-88EB-21EB79A87454}"/>
                  </a:ext>
                </a:extLst>
              </p:cNvPr>
              <p:cNvSpPr/>
              <p:nvPr/>
            </p:nvSpPr>
            <p:spPr>
              <a:xfrm rot="21480000" flipH="1">
                <a:off x="689802" y="3527998"/>
                <a:ext cx="723856" cy="359650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417" name="Parallelogram 416">
                <a:extLst>
                  <a:ext uri="{FF2B5EF4-FFF2-40B4-BE49-F238E27FC236}">
                    <a16:creationId xmlns:a16="http://schemas.microsoft.com/office/drawing/2014/main" id="{524EE770-B1F4-4456-A5CE-9E606BA303B3}"/>
                  </a:ext>
                </a:extLst>
              </p:cNvPr>
              <p:cNvSpPr/>
              <p:nvPr/>
            </p:nvSpPr>
            <p:spPr>
              <a:xfrm rot="120000">
                <a:off x="689802" y="3953742"/>
                <a:ext cx="723856" cy="359650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418" name="Trapezoid 33">
                <a:extLst>
                  <a:ext uri="{FF2B5EF4-FFF2-40B4-BE49-F238E27FC236}">
                    <a16:creationId xmlns:a16="http://schemas.microsoft.com/office/drawing/2014/main" id="{99B449D6-4A60-412C-8178-6E28A48BDC7E}"/>
                  </a:ext>
                </a:extLst>
              </p:cNvPr>
              <p:cNvSpPr/>
              <p:nvPr/>
            </p:nvSpPr>
            <p:spPr>
              <a:xfrm rot="16200000" flipH="1">
                <a:off x="2542709" y="2227452"/>
                <a:ext cx="120526" cy="338328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419" name="Parallelogram 418">
                <a:extLst>
                  <a:ext uri="{FF2B5EF4-FFF2-40B4-BE49-F238E27FC236}">
                    <a16:creationId xmlns:a16="http://schemas.microsoft.com/office/drawing/2014/main" id="{1B5F8FA3-0ED2-4A0A-B0AA-A00C03C2A39A}"/>
                  </a:ext>
                </a:extLst>
              </p:cNvPr>
              <p:cNvSpPr/>
              <p:nvPr/>
            </p:nvSpPr>
            <p:spPr>
              <a:xfrm flipH="1">
                <a:off x="566133" y="3761742"/>
                <a:ext cx="850658" cy="161494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  <p:sp>
          <p:nvSpPr>
            <p:cNvPr id="414" name="Freeform: Shape 413">
              <a:extLst>
                <a:ext uri="{FF2B5EF4-FFF2-40B4-BE49-F238E27FC236}">
                  <a16:creationId xmlns:a16="http://schemas.microsoft.com/office/drawing/2014/main" id="{200FACD0-55BC-44CC-A38B-E51FA32E9F0E}"/>
                </a:ext>
              </a:extLst>
            </p:cNvPr>
            <p:cNvSpPr/>
            <p:nvPr/>
          </p:nvSpPr>
          <p:spPr>
            <a:xfrm flipH="1">
              <a:off x="6031453" y="4660104"/>
              <a:ext cx="133973" cy="610760"/>
            </a:xfrm>
            <a:custGeom>
              <a:avLst/>
              <a:gdLst>
                <a:gd name="connsiteX0" fmla="*/ 134372 w 148218"/>
                <a:gd name="connsiteY0" fmla="*/ 0 h 610760"/>
                <a:gd name="connsiteX1" fmla="*/ 13846 w 148218"/>
                <a:gd name="connsiteY1" fmla="*/ 0 h 610760"/>
                <a:gd name="connsiteX2" fmla="*/ 0 w 148218"/>
                <a:gd name="connsiteY2" fmla="*/ 393700 h 610760"/>
                <a:gd name="connsiteX3" fmla="*/ 5966 w 148218"/>
                <a:gd name="connsiteY3" fmla="*/ 393700 h 610760"/>
                <a:gd name="connsiteX4" fmla="*/ 15395 w 148218"/>
                <a:gd name="connsiteY4" fmla="*/ 423553 h 610760"/>
                <a:gd name="connsiteX5" fmla="*/ 42763 w 148218"/>
                <a:gd name="connsiteY5" fmla="*/ 446014 h 610760"/>
                <a:gd name="connsiteX6" fmla="*/ 63272 w 148218"/>
                <a:gd name="connsiteY6" fmla="*/ 446036 h 610760"/>
                <a:gd name="connsiteX7" fmla="*/ 63272 w 148218"/>
                <a:gd name="connsiteY7" fmla="*/ 610760 h 610760"/>
                <a:gd name="connsiteX8" fmla="*/ 84954 w 148218"/>
                <a:gd name="connsiteY8" fmla="*/ 610760 h 610760"/>
                <a:gd name="connsiteX9" fmla="*/ 84954 w 148218"/>
                <a:gd name="connsiteY9" fmla="*/ 446059 h 610760"/>
                <a:gd name="connsiteX10" fmla="*/ 105305 w 148218"/>
                <a:gd name="connsiteY10" fmla="*/ 446080 h 610760"/>
                <a:gd name="connsiteX11" fmla="*/ 132726 w 148218"/>
                <a:gd name="connsiteY11" fmla="*/ 423691 h 610760"/>
                <a:gd name="connsiteX12" fmla="*/ 142301 w 148218"/>
                <a:gd name="connsiteY12" fmla="*/ 393700 h 610760"/>
                <a:gd name="connsiteX13" fmla="*/ 148218 w 148218"/>
                <a:gd name="connsiteY13" fmla="*/ 393700 h 610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8218" h="610760">
                  <a:moveTo>
                    <a:pt x="134372" y="0"/>
                  </a:moveTo>
                  <a:lnTo>
                    <a:pt x="13846" y="0"/>
                  </a:lnTo>
                  <a:lnTo>
                    <a:pt x="0" y="393700"/>
                  </a:lnTo>
                  <a:lnTo>
                    <a:pt x="5966" y="393700"/>
                  </a:lnTo>
                  <a:lnTo>
                    <a:pt x="15395" y="423553"/>
                  </a:lnTo>
                  <a:cubicBezTo>
                    <a:pt x="21878" y="432955"/>
                    <a:pt x="31249" y="440802"/>
                    <a:pt x="42763" y="446014"/>
                  </a:cubicBezTo>
                  <a:lnTo>
                    <a:pt x="63272" y="446036"/>
                  </a:lnTo>
                  <a:lnTo>
                    <a:pt x="63272" y="610760"/>
                  </a:lnTo>
                  <a:lnTo>
                    <a:pt x="84954" y="610760"/>
                  </a:lnTo>
                  <a:lnTo>
                    <a:pt x="84954" y="446059"/>
                  </a:lnTo>
                  <a:lnTo>
                    <a:pt x="105305" y="446080"/>
                  </a:lnTo>
                  <a:cubicBezTo>
                    <a:pt x="116828" y="440896"/>
                    <a:pt x="126218" y="433073"/>
                    <a:pt x="132726" y="423691"/>
                  </a:cubicBezTo>
                  <a:lnTo>
                    <a:pt x="142301" y="393700"/>
                  </a:lnTo>
                  <a:lnTo>
                    <a:pt x="148218" y="3937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</p:grpSp>
      <p:grpSp>
        <p:nvGrpSpPr>
          <p:cNvPr id="420" name="그룹 6">
            <a:extLst>
              <a:ext uri="{FF2B5EF4-FFF2-40B4-BE49-F238E27FC236}">
                <a16:creationId xmlns:a16="http://schemas.microsoft.com/office/drawing/2014/main" id="{3A154392-962B-4A04-9024-BBC710068CF1}"/>
              </a:ext>
            </a:extLst>
          </p:cNvPr>
          <p:cNvGrpSpPr/>
          <p:nvPr/>
        </p:nvGrpSpPr>
        <p:grpSpPr>
          <a:xfrm>
            <a:off x="2300099" y="1578012"/>
            <a:ext cx="2183933" cy="1895581"/>
            <a:chOff x="2097778" y="1265900"/>
            <a:chExt cx="2183932" cy="1895581"/>
          </a:xfrm>
        </p:grpSpPr>
        <p:sp>
          <p:nvSpPr>
            <p:cNvPr id="421" name="Rounded Rectangle 14">
              <a:extLst>
                <a:ext uri="{FF2B5EF4-FFF2-40B4-BE49-F238E27FC236}">
                  <a16:creationId xmlns:a16="http://schemas.microsoft.com/office/drawing/2014/main" id="{AE04D9AF-2F72-4EEF-9C34-F0DFFCDE284B}"/>
                </a:ext>
              </a:extLst>
            </p:cNvPr>
            <p:cNvSpPr/>
            <p:nvPr/>
          </p:nvSpPr>
          <p:spPr>
            <a:xfrm>
              <a:off x="2097778" y="2362580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22" name="자유형: 도형 117">
              <a:extLst>
                <a:ext uri="{FF2B5EF4-FFF2-40B4-BE49-F238E27FC236}">
                  <a16:creationId xmlns:a16="http://schemas.microsoft.com/office/drawing/2014/main" id="{999B09C1-0AD5-4FE7-81A5-312095021172}"/>
                </a:ext>
              </a:extLst>
            </p:cNvPr>
            <p:cNvSpPr/>
            <p:nvPr/>
          </p:nvSpPr>
          <p:spPr>
            <a:xfrm rot="13500000">
              <a:off x="2297584" y="1177356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381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3" name="TextBox 422">
            <a:extLst>
              <a:ext uri="{FF2B5EF4-FFF2-40B4-BE49-F238E27FC236}">
                <a16:creationId xmlns:a16="http://schemas.microsoft.com/office/drawing/2014/main" id="{979E8467-1CB0-44B3-9194-A7318E13056E}"/>
              </a:ext>
            </a:extLst>
          </p:cNvPr>
          <p:cNvSpPr txBox="1"/>
          <p:nvPr/>
        </p:nvSpPr>
        <p:spPr>
          <a:xfrm>
            <a:off x="2875818" y="2314588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4" name="자유형: 도형 73">
            <a:extLst>
              <a:ext uri="{FF2B5EF4-FFF2-40B4-BE49-F238E27FC236}">
                <a16:creationId xmlns:a16="http://schemas.microsoft.com/office/drawing/2014/main" id="{9783D4B5-48ED-4A6E-96D4-A8B932286F76}"/>
              </a:ext>
            </a:extLst>
          </p:cNvPr>
          <p:cNvSpPr>
            <a:spLocks noChangeAspect="1"/>
          </p:cNvSpPr>
          <p:nvPr/>
        </p:nvSpPr>
        <p:spPr>
          <a:xfrm>
            <a:off x="2598709" y="2280914"/>
            <a:ext cx="176046" cy="310672"/>
          </a:xfrm>
          <a:custGeom>
            <a:avLst/>
            <a:gdLst>
              <a:gd name="connsiteX0" fmla="*/ 458477 w 915677"/>
              <a:gd name="connsiteY0" fmla="*/ 0 h 1615908"/>
              <a:gd name="connsiteX1" fmla="*/ 915677 w 915677"/>
              <a:gd name="connsiteY1" fmla="*/ 457200 h 1615908"/>
              <a:gd name="connsiteX2" fmla="*/ 714102 w 915677"/>
              <a:gd name="connsiteY2" fmla="*/ 836318 h 1615908"/>
              <a:gd name="connsiteX3" fmla="*/ 664339 w 915677"/>
              <a:gd name="connsiteY3" fmla="*/ 863328 h 1615908"/>
              <a:gd name="connsiteX4" fmla="*/ 914400 w 915677"/>
              <a:gd name="connsiteY4" fmla="*/ 1615908 h 1615908"/>
              <a:gd name="connsiteX5" fmla="*/ 0 w 915677"/>
              <a:gd name="connsiteY5" fmla="*/ 1615908 h 1615908"/>
              <a:gd name="connsiteX6" fmla="*/ 250451 w 915677"/>
              <a:gd name="connsiteY6" fmla="*/ 862153 h 1615908"/>
              <a:gd name="connsiteX7" fmla="*/ 202852 w 915677"/>
              <a:gd name="connsiteY7" fmla="*/ 836318 h 1615908"/>
              <a:gd name="connsiteX8" fmla="*/ 1277 w 915677"/>
              <a:gd name="connsiteY8" fmla="*/ 457200 h 1615908"/>
              <a:gd name="connsiteX9" fmla="*/ 458477 w 915677"/>
              <a:gd name="connsiteY9" fmla="*/ 0 h 161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677" h="1615908">
                <a:moveTo>
                  <a:pt x="458477" y="0"/>
                </a:moveTo>
                <a:cubicBezTo>
                  <a:pt x="710982" y="0"/>
                  <a:pt x="915677" y="204695"/>
                  <a:pt x="915677" y="457200"/>
                </a:cubicBezTo>
                <a:cubicBezTo>
                  <a:pt x="915677" y="615016"/>
                  <a:pt x="835718" y="754156"/>
                  <a:pt x="714102" y="836318"/>
                </a:cubicBezTo>
                <a:lnTo>
                  <a:pt x="664339" y="863328"/>
                </a:lnTo>
                <a:lnTo>
                  <a:pt x="914400" y="1615908"/>
                </a:lnTo>
                <a:lnTo>
                  <a:pt x="0" y="1615908"/>
                </a:lnTo>
                <a:lnTo>
                  <a:pt x="250451" y="862153"/>
                </a:lnTo>
                <a:lnTo>
                  <a:pt x="202852" y="836318"/>
                </a:lnTo>
                <a:cubicBezTo>
                  <a:pt x="81236" y="754156"/>
                  <a:pt x="1277" y="615016"/>
                  <a:pt x="1277" y="457200"/>
                </a:cubicBezTo>
                <a:cubicBezTo>
                  <a:pt x="1277" y="204695"/>
                  <a:pt x="205972" y="0"/>
                  <a:pt x="4584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25" name="그룹 7">
            <a:extLst>
              <a:ext uri="{FF2B5EF4-FFF2-40B4-BE49-F238E27FC236}">
                <a16:creationId xmlns:a16="http://schemas.microsoft.com/office/drawing/2014/main" id="{48F14EC0-9C1C-4F18-ACAE-E4188517CFB1}"/>
              </a:ext>
            </a:extLst>
          </p:cNvPr>
          <p:cNvGrpSpPr/>
          <p:nvPr/>
        </p:nvGrpSpPr>
        <p:grpSpPr>
          <a:xfrm>
            <a:off x="2300099" y="2254019"/>
            <a:ext cx="2183933" cy="1895581"/>
            <a:chOff x="3912068" y="2691711"/>
            <a:chExt cx="2183932" cy="1895581"/>
          </a:xfrm>
        </p:grpSpPr>
        <p:sp>
          <p:nvSpPr>
            <p:cNvPr id="426" name="Rounded Rectangle 14">
              <a:extLst>
                <a:ext uri="{FF2B5EF4-FFF2-40B4-BE49-F238E27FC236}">
                  <a16:creationId xmlns:a16="http://schemas.microsoft.com/office/drawing/2014/main" id="{DEC2343D-8CD1-4F0E-B3E0-7A226685AEE4}"/>
                </a:ext>
              </a:extLst>
            </p:cNvPr>
            <p:cNvSpPr/>
            <p:nvPr/>
          </p:nvSpPr>
          <p:spPr>
            <a:xfrm>
              <a:off x="3912068" y="3788391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27" name="자유형: 도형 120">
              <a:extLst>
                <a:ext uri="{FF2B5EF4-FFF2-40B4-BE49-F238E27FC236}">
                  <a16:creationId xmlns:a16="http://schemas.microsoft.com/office/drawing/2014/main" id="{E6C0C757-6C68-47B3-B11D-8F280ED8219B}"/>
                </a:ext>
              </a:extLst>
            </p:cNvPr>
            <p:cNvSpPr/>
            <p:nvPr/>
          </p:nvSpPr>
          <p:spPr>
            <a:xfrm rot="13500000">
              <a:off x="4111874" y="2603167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8" name="TextBox 427">
            <a:extLst>
              <a:ext uri="{FF2B5EF4-FFF2-40B4-BE49-F238E27FC236}">
                <a16:creationId xmlns:a16="http://schemas.microsoft.com/office/drawing/2014/main" id="{6C59D227-1356-49C2-8CE1-FD6B0F9B63AF}"/>
              </a:ext>
            </a:extLst>
          </p:cNvPr>
          <p:cNvSpPr txBox="1"/>
          <p:nvPr/>
        </p:nvSpPr>
        <p:spPr>
          <a:xfrm>
            <a:off x="2877554" y="3002135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9" name="Oval 1">
            <a:extLst>
              <a:ext uri="{FF2B5EF4-FFF2-40B4-BE49-F238E27FC236}">
                <a16:creationId xmlns:a16="http://schemas.microsoft.com/office/drawing/2014/main" id="{DA233311-48FB-4226-9C6A-5EBFC789F802}"/>
              </a:ext>
            </a:extLst>
          </p:cNvPr>
          <p:cNvSpPr>
            <a:spLocks noChangeAspect="1"/>
          </p:cNvSpPr>
          <p:nvPr/>
        </p:nvSpPr>
        <p:spPr>
          <a:xfrm>
            <a:off x="2526508" y="2962734"/>
            <a:ext cx="320451" cy="320450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30" name="그룹 8">
            <a:extLst>
              <a:ext uri="{FF2B5EF4-FFF2-40B4-BE49-F238E27FC236}">
                <a16:creationId xmlns:a16="http://schemas.microsoft.com/office/drawing/2014/main" id="{7E6DDC62-0781-439D-9DCD-1FAF3C5E1C1E}"/>
              </a:ext>
            </a:extLst>
          </p:cNvPr>
          <p:cNvGrpSpPr/>
          <p:nvPr/>
        </p:nvGrpSpPr>
        <p:grpSpPr>
          <a:xfrm>
            <a:off x="2300099" y="2938735"/>
            <a:ext cx="2183933" cy="1895581"/>
            <a:chOff x="6720625" y="4117522"/>
            <a:chExt cx="2183932" cy="1895581"/>
          </a:xfrm>
        </p:grpSpPr>
        <p:sp>
          <p:nvSpPr>
            <p:cNvPr id="431" name="Rounded Rectangle 14">
              <a:extLst>
                <a:ext uri="{FF2B5EF4-FFF2-40B4-BE49-F238E27FC236}">
                  <a16:creationId xmlns:a16="http://schemas.microsoft.com/office/drawing/2014/main" id="{366821F8-21AE-426A-91AC-C7DD89E70132}"/>
                </a:ext>
              </a:extLst>
            </p:cNvPr>
            <p:cNvSpPr/>
            <p:nvPr/>
          </p:nvSpPr>
          <p:spPr>
            <a:xfrm>
              <a:off x="6720625" y="5214202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32" name="자유형: 도형 123">
              <a:extLst>
                <a:ext uri="{FF2B5EF4-FFF2-40B4-BE49-F238E27FC236}">
                  <a16:creationId xmlns:a16="http://schemas.microsoft.com/office/drawing/2014/main" id="{25EE81F5-C863-433A-A354-D4C9FACE97D6}"/>
                </a:ext>
              </a:extLst>
            </p:cNvPr>
            <p:cNvSpPr/>
            <p:nvPr/>
          </p:nvSpPr>
          <p:spPr>
            <a:xfrm rot="13500000">
              <a:off x="6920431" y="4028978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33" name="TextBox 432">
            <a:extLst>
              <a:ext uri="{FF2B5EF4-FFF2-40B4-BE49-F238E27FC236}">
                <a16:creationId xmlns:a16="http://schemas.microsoft.com/office/drawing/2014/main" id="{105736DB-83C7-4ABF-8EE3-E6DC3CC78380}"/>
              </a:ext>
            </a:extLst>
          </p:cNvPr>
          <p:cNvSpPr txBox="1"/>
          <p:nvPr/>
        </p:nvSpPr>
        <p:spPr>
          <a:xfrm>
            <a:off x="2879290" y="3689683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4" name="Rounded Rectangle 1">
            <a:extLst>
              <a:ext uri="{FF2B5EF4-FFF2-40B4-BE49-F238E27FC236}">
                <a16:creationId xmlns:a16="http://schemas.microsoft.com/office/drawing/2014/main" id="{3DF87251-A455-4BBA-A6CF-9F0A24DEFCC5}"/>
              </a:ext>
            </a:extLst>
          </p:cNvPr>
          <p:cNvSpPr>
            <a:spLocks noChangeAspect="1"/>
          </p:cNvSpPr>
          <p:nvPr/>
        </p:nvSpPr>
        <p:spPr>
          <a:xfrm>
            <a:off x="2591787" y="3654331"/>
            <a:ext cx="189890" cy="320450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435" name="그룹 9">
            <a:extLst>
              <a:ext uri="{FF2B5EF4-FFF2-40B4-BE49-F238E27FC236}">
                <a16:creationId xmlns:a16="http://schemas.microsoft.com/office/drawing/2014/main" id="{975B3C44-BB08-4ED8-BC3B-0A92EE7B4B5A}"/>
              </a:ext>
            </a:extLst>
          </p:cNvPr>
          <p:cNvGrpSpPr/>
          <p:nvPr/>
        </p:nvGrpSpPr>
        <p:grpSpPr>
          <a:xfrm>
            <a:off x="2300099" y="3623450"/>
            <a:ext cx="2183933" cy="1895581"/>
            <a:chOff x="9529182" y="5543333"/>
            <a:chExt cx="2183932" cy="1895581"/>
          </a:xfrm>
        </p:grpSpPr>
        <p:sp>
          <p:nvSpPr>
            <p:cNvPr id="436" name="Rounded Rectangle 14">
              <a:extLst>
                <a:ext uri="{FF2B5EF4-FFF2-40B4-BE49-F238E27FC236}">
                  <a16:creationId xmlns:a16="http://schemas.microsoft.com/office/drawing/2014/main" id="{C76F15BC-4180-47AE-93BA-E30E3133D543}"/>
                </a:ext>
              </a:extLst>
            </p:cNvPr>
            <p:cNvSpPr/>
            <p:nvPr/>
          </p:nvSpPr>
          <p:spPr>
            <a:xfrm>
              <a:off x="9529182" y="6640013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37" name="자유형: 도형 126">
              <a:extLst>
                <a:ext uri="{FF2B5EF4-FFF2-40B4-BE49-F238E27FC236}">
                  <a16:creationId xmlns:a16="http://schemas.microsoft.com/office/drawing/2014/main" id="{9E4D8BE1-B75B-40BC-B492-1E5DAB0672BE}"/>
                </a:ext>
              </a:extLst>
            </p:cNvPr>
            <p:cNvSpPr/>
            <p:nvPr/>
          </p:nvSpPr>
          <p:spPr>
            <a:xfrm rot="13500000">
              <a:off x="9728988" y="5454789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38" name="TextBox 437">
            <a:extLst>
              <a:ext uri="{FF2B5EF4-FFF2-40B4-BE49-F238E27FC236}">
                <a16:creationId xmlns:a16="http://schemas.microsoft.com/office/drawing/2014/main" id="{5CCE4284-63F8-472E-9D0C-54C2C2CD3063}"/>
              </a:ext>
            </a:extLst>
          </p:cNvPr>
          <p:cNvSpPr txBox="1"/>
          <p:nvPr/>
        </p:nvSpPr>
        <p:spPr>
          <a:xfrm>
            <a:off x="2881026" y="4377230"/>
            <a:ext cx="1580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9" name="자유형: 도형 69">
            <a:extLst>
              <a:ext uri="{FF2B5EF4-FFF2-40B4-BE49-F238E27FC236}">
                <a16:creationId xmlns:a16="http://schemas.microsoft.com/office/drawing/2014/main" id="{3E805EE3-E38C-4338-935A-7966DF8B31F6}"/>
              </a:ext>
            </a:extLst>
          </p:cNvPr>
          <p:cNvSpPr>
            <a:spLocks noChangeAspect="1"/>
          </p:cNvSpPr>
          <p:nvPr/>
        </p:nvSpPr>
        <p:spPr>
          <a:xfrm>
            <a:off x="2587763" y="4345928"/>
            <a:ext cx="197938" cy="320450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D595205C-80A1-4320-B09E-2CBAE1A8665F}"/>
              </a:ext>
            </a:extLst>
          </p:cNvPr>
          <p:cNvSpPr txBox="1"/>
          <p:nvPr/>
        </p:nvSpPr>
        <p:spPr>
          <a:xfrm>
            <a:off x="5622211" y="1696710"/>
            <a:ext cx="6011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1" name="Oval 21">
            <a:extLst>
              <a:ext uri="{FF2B5EF4-FFF2-40B4-BE49-F238E27FC236}">
                <a16:creationId xmlns:a16="http://schemas.microsoft.com/office/drawing/2014/main" id="{2E653B0F-D104-4DC4-9839-63213DBD4C5E}"/>
              </a:ext>
            </a:extLst>
          </p:cNvPr>
          <p:cNvSpPr>
            <a:spLocks noChangeAspect="1"/>
          </p:cNvSpPr>
          <p:nvPr/>
        </p:nvSpPr>
        <p:spPr>
          <a:xfrm rot="20700000">
            <a:off x="9825607" y="2688496"/>
            <a:ext cx="655915" cy="53280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42" name="Rounded Rectangle 4">
            <a:extLst>
              <a:ext uri="{FF2B5EF4-FFF2-40B4-BE49-F238E27FC236}">
                <a16:creationId xmlns:a16="http://schemas.microsoft.com/office/drawing/2014/main" id="{F3EE7CEB-F45A-4B66-99AA-29D7DEE88D1E}"/>
              </a:ext>
            </a:extLst>
          </p:cNvPr>
          <p:cNvSpPr>
            <a:spLocks noChangeAspect="1"/>
          </p:cNvSpPr>
          <p:nvPr/>
        </p:nvSpPr>
        <p:spPr>
          <a:xfrm>
            <a:off x="6622005" y="2699626"/>
            <a:ext cx="720000" cy="510546"/>
          </a:xfrm>
          <a:custGeom>
            <a:avLst/>
            <a:gdLst/>
            <a:ahLst/>
            <a:cxnLst/>
            <a:rect l="l" t="t" r="r" b="b"/>
            <a:pathLst>
              <a:path w="3960000" h="2808000">
                <a:moveTo>
                  <a:pt x="2137982" y="2165237"/>
                </a:moveTo>
                <a:lnTo>
                  <a:pt x="2111402" y="2204211"/>
                </a:lnTo>
                <a:lnTo>
                  <a:pt x="2137982" y="2204211"/>
                </a:lnTo>
                <a:close/>
                <a:moveTo>
                  <a:pt x="2635730" y="2101964"/>
                </a:moveTo>
                <a:cubicBezTo>
                  <a:pt x="2615812" y="2101964"/>
                  <a:pt x="2599666" y="2142287"/>
                  <a:pt x="2599666" y="2192028"/>
                </a:cubicBezTo>
                <a:cubicBezTo>
                  <a:pt x="2599666" y="2241769"/>
                  <a:pt x="2615812" y="2282092"/>
                  <a:pt x="2635730" y="2282092"/>
                </a:cubicBezTo>
                <a:cubicBezTo>
                  <a:pt x="2655648" y="2282092"/>
                  <a:pt x="2671794" y="2241769"/>
                  <a:pt x="2671794" y="2192028"/>
                </a:cubicBezTo>
                <a:cubicBezTo>
                  <a:pt x="2671794" y="2142287"/>
                  <a:pt x="2655648" y="2101964"/>
                  <a:pt x="2635730" y="2101964"/>
                </a:cubicBezTo>
                <a:close/>
                <a:moveTo>
                  <a:pt x="1280012" y="2101964"/>
                </a:moveTo>
                <a:cubicBezTo>
                  <a:pt x="1260094" y="2101964"/>
                  <a:pt x="1243948" y="2142287"/>
                  <a:pt x="1243948" y="2192028"/>
                </a:cubicBezTo>
                <a:cubicBezTo>
                  <a:pt x="1243948" y="2241769"/>
                  <a:pt x="1260094" y="2282092"/>
                  <a:pt x="1280012" y="2282092"/>
                </a:cubicBezTo>
                <a:cubicBezTo>
                  <a:pt x="1299930" y="2282092"/>
                  <a:pt x="1316076" y="2241769"/>
                  <a:pt x="1316076" y="2192028"/>
                </a:cubicBezTo>
                <a:cubicBezTo>
                  <a:pt x="1316076" y="2142287"/>
                  <a:pt x="1299930" y="2101964"/>
                  <a:pt x="1280012" y="2101964"/>
                </a:cubicBezTo>
                <a:close/>
                <a:moveTo>
                  <a:pt x="2138296" y="2025749"/>
                </a:moveTo>
                <a:lnTo>
                  <a:pt x="2139137" y="2026323"/>
                </a:lnTo>
                <a:lnTo>
                  <a:pt x="2216315" y="2026323"/>
                </a:lnTo>
                <a:lnTo>
                  <a:pt x="2216315" y="2204211"/>
                </a:lnTo>
                <a:lnTo>
                  <a:pt x="2256063" y="2204211"/>
                </a:lnTo>
                <a:lnTo>
                  <a:pt x="2256063" y="2282544"/>
                </a:lnTo>
                <a:lnTo>
                  <a:pt x="2216315" y="2282544"/>
                </a:lnTo>
                <a:lnTo>
                  <a:pt x="2216315" y="2357732"/>
                </a:lnTo>
                <a:lnTo>
                  <a:pt x="2137982" y="2357732"/>
                </a:lnTo>
                <a:lnTo>
                  <a:pt x="2137982" y="2282544"/>
                </a:lnTo>
                <a:lnTo>
                  <a:pt x="2015039" y="2282544"/>
                </a:lnTo>
                <a:lnTo>
                  <a:pt x="2015039" y="2208059"/>
                </a:lnTo>
                <a:lnTo>
                  <a:pt x="2014304" y="2207558"/>
                </a:lnTo>
                <a:lnTo>
                  <a:pt x="2015039" y="2206481"/>
                </a:lnTo>
                <a:lnTo>
                  <a:pt x="2015039" y="2204211"/>
                </a:lnTo>
                <a:lnTo>
                  <a:pt x="2016587" y="2204211"/>
                </a:lnTo>
                <a:close/>
                <a:moveTo>
                  <a:pt x="1855876" y="2017651"/>
                </a:moveTo>
                <a:cubicBezTo>
                  <a:pt x="1914135" y="2017257"/>
                  <a:pt x="1961791" y="2063958"/>
                  <a:pt x="1962577" y="2122214"/>
                </a:cubicBezTo>
                <a:cubicBezTo>
                  <a:pt x="1962954" y="2150145"/>
                  <a:pt x="1952489" y="2175712"/>
                  <a:pt x="1934995" y="2194820"/>
                </a:cubicBezTo>
                <a:cubicBezTo>
                  <a:pt x="1952694" y="2214184"/>
                  <a:pt x="1963194" y="2240138"/>
                  <a:pt x="1962560" y="2268406"/>
                </a:cubicBezTo>
                <a:cubicBezTo>
                  <a:pt x="1961260" y="2326468"/>
                  <a:pt x="1913477" y="2372672"/>
                  <a:pt x="1855404" y="2372021"/>
                </a:cubicBezTo>
                <a:cubicBezTo>
                  <a:pt x="1797331" y="2371371"/>
                  <a:pt x="1750595" y="2324109"/>
                  <a:pt x="1750595" y="2266032"/>
                </a:cubicBezTo>
                <a:lnTo>
                  <a:pt x="1826499" y="2266032"/>
                </a:lnTo>
                <a:cubicBezTo>
                  <a:pt x="1826499" y="2282520"/>
                  <a:pt x="1839767" y="2295938"/>
                  <a:pt x="1856254" y="2296122"/>
                </a:cubicBezTo>
                <a:cubicBezTo>
                  <a:pt x="1872741" y="2296307"/>
                  <a:pt x="1886306" y="2283190"/>
                  <a:pt x="1886676" y="2266706"/>
                </a:cubicBezTo>
                <a:cubicBezTo>
                  <a:pt x="1887039" y="2250493"/>
                  <a:pt x="1874503" y="2236962"/>
                  <a:pt x="1858407" y="2236065"/>
                </a:cubicBezTo>
                <a:lnTo>
                  <a:pt x="1814193" y="2236065"/>
                </a:lnTo>
                <a:lnTo>
                  <a:pt x="1814193" y="2152552"/>
                </a:lnTo>
                <a:lnTo>
                  <a:pt x="1857384" y="2152552"/>
                </a:lnTo>
                <a:cubicBezTo>
                  <a:pt x="1873190" y="2152141"/>
                  <a:pt x="1885741" y="2139089"/>
                  <a:pt x="1885527" y="2123254"/>
                </a:cubicBezTo>
                <a:cubicBezTo>
                  <a:pt x="1885313" y="2107349"/>
                  <a:pt x="1872302" y="2094598"/>
                  <a:pt x="1856396" y="2094706"/>
                </a:cubicBezTo>
                <a:cubicBezTo>
                  <a:pt x="1840490" y="2094813"/>
                  <a:pt x="1827652" y="2107738"/>
                  <a:pt x="1827652" y="2123644"/>
                </a:cubicBezTo>
                <a:lnTo>
                  <a:pt x="1750595" y="2123644"/>
                </a:lnTo>
                <a:cubicBezTo>
                  <a:pt x="1750595" y="2065383"/>
                  <a:pt x="1797616" y="2018044"/>
                  <a:pt x="1855876" y="2017651"/>
                </a:cubicBezTo>
                <a:close/>
                <a:moveTo>
                  <a:pt x="2930344" y="2012028"/>
                </a:moveTo>
                <a:cubicBezTo>
                  <a:pt x="2996416" y="2014229"/>
                  <a:pt x="3045968" y="2074602"/>
                  <a:pt x="3038901" y="2136479"/>
                </a:cubicBezTo>
                <a:cubicBezTo>
                  <a:pt x="3029916" y="2202312"/>
                  <a:pt x="2982346" y="2231435"/>
                  <a:pt x="2939412" y="2275597"/>
                </a:cubicBezTo>
                <a:lnTo>
                  <a:pt x="3031192" y="2275597"/>
                </a:lnTo>
                <a:lnTo>
                  <a:pt x="3031192" y="2357732"/>
                </a:lnTo>
                <a:lnTo>
                  <a:pt x="2819358" y="2357732"/>
                </a:lnTo>
                <a:cubicBezTo>
                  <a:pt x="2819409" y="2335416"/>
                  <a:pt x="2820521" y="2314113"/>
                  <a:pt x="2820571" y="2291797"/>
                </a:cubicBezTo>
                <a:cubicBezTo>
                  <a:pt x="2870625" y="2240158"/>
                  <a:pt x="2905662" y="2213324"/>
                  <a:pt x="2965770" y="2143601"/>
                </a:cubicBezTo>
                <a:cubicBezTo>
                  <a:pt x="2980233" y="2116927"/>
                  <a:pt x="2957264" y="2092452"/>
                  <a:pt x="2931831" y="2093607"/>
                </a:cubicBezTo>
                <a:cubicBezTo>
                  <a:pt x="2910102" y="2094595"/>
                  <a:pt x="2891536" y="2110969"/>
                  <a:pt x="2889885" y="2139461"/>
                </a:cubicBezTo>
                <a:lnTo>
                  <a:pt x="2818945" y="2139461"/>
                </a:lnTo>
                <a:cubicBezTo>
                  <a:pt x="2821421" y="2064364"/>
                  <a:pt x="2869776" y="2012037"/>
                  <a:pt x="2930344" y="2012028"/>
                </a:cubicBezTo>
                <a:close/>
                <a:moveTo>
                  <a:pt x="2635730" y="2012028"/>
                </a:moveTo>
                <a:cubicBezTo>
                  <a:pt x="2705318" y="2012028"/>
                  <a:pt x="2761730" y="2092617"/>
                  <a:pt x="2761730" y="2192028"/>
                </a:cubicBezTo>
                <a:cubicBezTo>
                  <a:pt x="2761730" y="2291439"/>
                  <a:pt x="2705318" y="2372028"/>
                  <a:pt x="2635730" y="2372028"/>
                </a:cubicBezTo>
                <a:cubicBezTo>
                  <a:pt x="2566142" y="2372028"/>
                  <a:pt x="2509730" y="2291439"/>
                  <a:pt x="2509730" y="2192028"/>
                </a:cubicBezTo>
                <a:cubicBezTo>
                  <a:pt x="2509730" y="2092617"/>
                  <a:pt x="2566142" y="2012028"/>
                  <a:pt x="2635730" y="2012028"/>
                </a:cubicBezTo>
                <a:close/>
                <a:moveTo>
                  <a:pt x="2436237" y="2012028"/>
                </a:moveTo>
                <a:lnTo>
                  <a:pt x="2436206" y="2012510"/>
                </a:lnTo>
                <a:lnTo>
                  <a:pt x="2452515" y="2012510"/>
                </a:lnTo>
                <a:lnTo>
                  <a:pt x="2452515" y="2372028"/>
                </a:lnTo>
                <a:lnTo>
                  <a:pt x="2364870" y="2372028"/>
                </a:lnTo>
                <a:lnTo>
                  <a:pt x="2364870" y="2101874"/>
                </a:lnTo>
                <a:cubicBezTo>
                  <a:pt x="2347394" y="2108434"/>
                  <a:pt x="2328091" y="2111607"/>
                  <a:pt x="2308515" y="2111039"/>
                </a:cubicBezTo>
                <a:lnTo>
                  <a:pt x="2311564" y="2043892"/>
                </a:lnTo>
                <a:cubicBezTo>
                  <a:pt x="2321741" y="2044066"/>
                  <a:pt x="2331771" y="2042373"/>
                  <a:pt x="2340372" y="2039030"/>
                </a:cubicBezTo>
                <a:cubicBezTo>
                  <a:pt x="2355279" y="2033236"/>
                  <a:pt x="2364268" y="2023137"/>
                  <a:pt x="2364156" y="2012310"/>
                </a:cubicBezTo>
                <a:cubicBezTo>
                  <a:pt x="2388183" y="2012216"/>
                  <a:pt x="2412210" y="2012122"/>
                  <a:pt x="2436237" y="2012028"/>
                </a:cubicBezTo>
                <a:close/>
                <a:moveTo>
                  <a:pt x="1574625" y="2012028"/>
                </a:moveTo>
                <a:cubicBezTo>
                  <a:pt x="1640698" y="2014229"/>
                  <a:pt x="1690250" y="2074602"/>
                  <a:pt x="1683183" y="2136479"/>
                </a:cubicBezTo>
                <a:cubicBezTo>
                  <a:pt x="1674198" y="2202312"/>
                  <a:pt x="1626628" y="2231435"/>
                  <a:pt x="1583694" y="2275597"/>
                </a:cubicBezTo>
                <a:lnTo>
                  <a:pt x="1675474" y="2275597"/>
                </a:lnTo>
                <a:lnTo>
                  <a:pt x="1675474" y="2357732"/>
                </a:lnTo>
                <a:lnTo>
                  <a:pt x="1463640" y="2357732"/>
                </a:lnTo>
                <a:cubicBezTo>
                  <a:pt x="1463691" y="2335416"/>
                  <a:pt x="1464802" y="2314113"/>
                  <a:pt x="1464853" y="2291797"/>
                </a:cubicBezTo>
                <a:cubicBezTo>
                  <a:pt x="1514907" y="2240158"/>
                  <a:pt x="1549943" y="2213324"/>
                  <a:pt x="1610052" y="2143601"/>
                </a:cubicBezTo>
                <a:cubicBezTo>
                  <a:pt x="1624515" y="2116927"/>
                  <a:pt x="1601546" y="2092452"/>
                  <a:pt x="1576112" y="2093607"/>
                </a:cubicBezTo>
                <a:cubicBezTo>
                  <a:pt x="1554383" y="2094595"/>
                  <a:pt x="1535817" y="2110969"/>
                  <a:pt x="1534167" y="2139461"/>
                </a:cubicBezTo>
                <a:lnTo>
                  <a:pt x="1463227" y="2139461"/>
                </a:lnTo>
                <a:cubicBezTo>
                  <a:pt x="1465703" y="2064364"/>
                  <a:pt x="1514058" y="2012037"/>
                  <a:pt x="1574625" y="2012028"/>
                </a:cubicBezTo>
                <a:close/>
                <a:moveTo>
                  <a:pt x="1280012" y="2012028"/>
                </a:moveTo>
                <a:cubicBezTo>
                  <a:pt x="1349600" y="2012028"/>
                  <a:pt x="1406012" y="2092617"/>
                  <a:pt x="1406012" y="2192028"/>
                </a:cubicBezTo>
                <a:cubicBezTo>
                  <a:pt x="1406012" y="2291439"/>
                  <a:pt x="1349600" y="2372028"/>
                  <a:pt x="1280012" y="2372028"/>
                </a:cubicBezTo>
                <a:cubicBezTo>
                  <a:pt x="1210424" y="2372028"/>
                  <a:pt x="1154012" y="2291439"/>
                  <a:pt x="1154012" y="2192028"/>
                </a:cubicBezTo>
                <a:cubicBezTo>
                  <a:pt x="1154012" y="2092617"/>
                  <a:pt x="1210424" y="2012028"/>
                  <a:pt x="1280012" y="2012028"/>
                </a:cubicBezTo>
                <a:close/>
                <a:moveTo>
                  <a:pt x="1080519" y="2012028"/>
                </a:moveTo>
                <a:lnTo>
                  <a:pt x="1080488" y="2012510"/>
                </a:lnTo>
                <a:lnTo>
                  <a:pt x="1096797" y="2012510"/>
                </a:lnTo>
                <a:lnTo>
                  <a:pt x="1096797" y="2372028"/>
                </a:lnTo>
                <a:lnTo>
                  <a:pt x="1009152" y="2372028"/>
                </a:lnTo>
                <a:lnTo>
                  <a:pt x="1009152" y="2101874"/>
                </a:lnTo>
                <a:cubicBezTo>
                  <a:pt x="991676" y="2108434"/>
                  <a:pt x="972373" y="2111607"/>
                  <a:pt x="952797" y="2111039"/>
                </a:cubicBezTo>
                <a:lnTo>
                  <a:pt x="955846" y="2043892"/>
                </a:lnTo>
                <a:cubicBezTo>
                  <a:pt x="966023" y="2044066"/>
                  <a:pt x="976053" y="2042373"/>
                  <a:pt x="984654" y="2039030"/>
                </a:cubicBezTo>
                <a:cubicBezTo>
                  <a:pt x="999561" y="2033236"/>
                  <a:pt x="1008550" y="2023137"/>
                  <a:pt x="1008438" y="2012310"/>
                </a:cubicBezTo>
                <a:cubicBezTo>
                  <a:pt x="1032465" y="2012216"/>
                  <a:pt x="1056492" y="2012122"/>
                  <a:pt x="1080519" y="2012028"/>
                </a:cubicBezTo>
                <a:close/>
                <a:moveTo>
                  <a:pt x="3373743" y="362438"/>
                </a:moveTo>
                <a:lnTo>
                  <a:pt x="3553743" y="362438"/>
                </a:lnTo>
                <a:lnTo>
                  <a:pt x="3553743" y="2414438"/>
                </a:lnTo>
                <a:lnTo>
                  <a:pt x="3373743" y="2414438"/>
                </a:lnTo>
                <a:close/>
                <a:moveTo>
                  <a:pt x="3129580" y="362438"/>
                </a:moveTo>
                <a:lnTo>
                  <a:pt x="3273580" y="362438"/>
                </a:lnTo>
                <a:lnTo>
                  <a:pt x="3273580" y="2414438"/>
                </a:lnTo>
                <a:lnTo>
                  <a:pt x="3129580" y="2414438"/>
                </a:lnTo>
                <a:close/>
                <a:moveTo>
                  <a:pt x="2939411" y="362438"/>
                </a:moveTo>
                <a:lnTo>
                  <a:pt x="3029411" y="362438"/>
                </a:lnTo>
                <a:lnTo>
                  <a:pt x="3029411" y="1957238"/>
                </a:lnTo>
                <a:lnTo>
                  <a:pt x="2939411" y="1957238"/>
                </a:lnTo>
                <a:close/>
                <a:moveTo>
                  <a:pt x="2731242" y="362438"/>
                </a:moveTo>
                <a:lnTo>
                  <a:pt x="2839242" y="362438"/>
                </a:lnTo>
                <a:lnTo>
                  <a:pt x="2839242" y="1957238"/>
                </a:lnTo>
                <a:lnTo>
                  <a:pt x="2731242" y="1957238"/>
                </a:lnTo>
                <a:close/>
                <a:moveTo>
                  <a:pt x="2487073" y="362438"/>
                </a:moveTo>
                <a:lnTo>
                  <a:pt x="2631073" y="362438"/>
                </a:lnTo>
                <a:lnTo>
                  <a:pt x="2631073" y="1957238"/>
                </a:lnTo>
                <a:lnTo>
                  <a:pt x="2487073" y="1957238"/>
                </a:lnTo>
                <a:close/>
                <a:moveTo>
                  <a:pt x="2296904" y="362438"/>
                </a:moveTo>
                <a:lnTo>
                  <a:pt x="2386904" y="362438"/>
                </a:lnTo>
                <a:lnTo>
                  <a:pt x="2386904" y="1957238"/>
                </a:lnTo>
                <a:lnTo>
                  <a:pt x="2296904" y="1957238"/>
                </a:lnTo>
                <a:close/>
                <a:moveTo>
                  <a:pt x="2016735" y="362438"/>
                </a:moveTo>
                <a:lnTo>
                  <a:pt x="2196735" y="362438"/>
                </a:lnTo>
                <a:lnTo>
                  <a:pt x="2196735" y="1957238"/>
                </a:lnTo>
                <a:lnTo>
                  <a:pt x="2016735" y="1957238"/>
                </a:lnTo>
                <a:close/>
                <a:moveTo>
                  <a:pt x="1826566" y="362438"/>
                </a:moveTo>
                <a:lnTo>
                  <a:pt x="1916566" y="362438"/>
                </a:lnTo>
                <a:lnTo>
                  <a:pt x="1916566" y="1957238"/>
                </a:lnTo>
                <a:lnTo>
                  <a:pt x="1826566" y="1957238"/>
                </a:lnTo>
                <a:close/>
                <a:moveTo>
                  <a:pt x="1582397" y="362438"/>
                </a:moveTo>
                <a:lnTo>
                  <a:pt x="1726397" y="362438"/>
                </a:lnTo>
                <a:lnTo>
                  <a:pt x="1726397" y="1957238"/>
                </a:lnTo>
                <a:lnTo>
                  <a:pt x="1582397" y="1957238"/>
                </a:lnTo>
                <a:close/>
                <a:moveTo>
                  <a:pt x="1302228" y="362438"/>
                </a:moveTo>
                <a:lnTo>
                  <a:pt x="1482228" y="362438"/>
                </a:lnTo>
                <a:lnTo>
                  <a:pt x="1482228" y="1957238"/>
                </a:lnTo>
                <a:lnTo>
                  <a:pt x="1302228" y="1957238"/>
                </a:lnTo>
                <a:close/>
                <a:moveTo>
                  <a:pt x="1094059" y="362438"/>
                </a:moveTo>
                <a:lnTo>
                  <a:pt x="1202059" y="362438"/>
                </a:lnTo>
                <a:lnTo>
                  <a:pt x="1202059" y="1957238"/>
                </a:lnTo>
                <a:lnTo>
                  <a:pt x="1094059" y="1957238"/>
                </a:lnTo>
                <a:close/>
                <a:moveTo>
                  <a:pt x="903890" y="362438"/>
                </a:moveTo>
                <a:lnTo>
                  <a:pt x="993890" y="362438"/>
                </a:lnTo>
                <a:lnTo>
                  <a:pt x="993890" y="1957238"/>
                </a:lnTo>
                <a:lnTo>
                  <a:pt x="903890" y="1957238"/>
                </a:lnTo>
                <a:close/>
                <a:moveTo>
                  <a:pt x="623721" y="362438"/>
                </a:moveTo>
                <a:lnTo>
                  <a:pt x="803721" y="362438"/>
                </a:lnTo>
                <a:lnTo>
                  <a:pt x="803721" y="2414438"/>
                </a:lnTo>
                <a:lnTo>
                  <a:pt x="623721" y="2414438"/>
                </a:lnTo>
                <a:close/>
                <a:moveTo>
                  <a:pt x="433552" y="362438"/>
                </a:moveTo>
                <a:lnTo>
                  <a:pt x="523552" y="362438"/>
                </a:lnTo>
                <a:lnTo>
                  <a:pt x="523552" y="2414438"/>
                </a:lnTo>
                <a:lnTo>
                  <a:pt x="433552" y="2414438"/>
                </a:lnTo>
                <a:close/>
                <a:moveTo>
                  <a:pt x="303674" y="216000"/>
                </a:moveTo>
                <a:cubicBezTo>
                  <a:pt x="255253" y="216000"/>
                  <a:pt x="216000" y="255253"/>
                  <a:pt x="216000" y="303674"/>
                </a:cubicBezTo>
                <a:lnTo>
                  <a:pt x="216000" y="2504326"/>
                </a:lnTo>
                <a:cubicBezTo>
                  <a:pt x="216000" y="2552747"/>
                  <a:pt x="255253" y="2592000"/>
                  <a:pt x="303674" y="2592000"/>
                </a:cubicBezTo>
                <a:lnTo>
                  <a:pt x="3656326" y="2592000"/>
                </a:lnTo>
                <a:cubicBezTo>
                  <a:pt x="3704747" y="2592000"/>
                  <a:pt x="3744000" y="2552747"/>
                  <a:pt x="3744000" y="2504326"/>
                </a:cubicBezTo>
                <a:lnTo>
                  <a:pt x="3744000" y="303674"/>
                </a:lnTo>
                <a:cubicBezTo>
                  <a:pt x="3744000" y="255253"/>
                  <a:pt x="3704747" y="216000"/>
                  <a:pt x="3656326" y="216000"/>
                </a:cubicBezTo>
                <a:close/>
                <a:moveTo>
                  <a:pt x="149021" y="0"/>
                </a:moveTo>
                <a:lnTo>
                  <a:pt x="3810979" y="0"/>
                </a:lnTo>
                <a:cubicBezTo>
                  <a:pt x="3893281" y="0"/>
                  <a:pt x="3960000" y="66719"/>
                  <a:pt x="3960000" y="149021"/>
                </a:cubicBezTo>
                <a:lnTo>
                  <a:pt x="3960000" y="2658979"/>
                </a:lnTo>
                <a:cubicBezTo>
                  <a:pt x="3960000" y="2741281"/>
                  <a:pt x="3893281" y="2808000"/>
                  <a:pt x="3810979" y="2808000"/>
                </a:cubicBezTo>
                <a:lnTo>
                  <a:pt x="149021" y="2808000"/>
                </a:lnTo>
                <a:cubicBezTo>
                  <a:pt x="66719" y="2808000"/>
                  <a:pt x="0" y="2741281"/>
                  <a:pt x="0" y="2658979"/>
                </a:cubicBezTo>
                <a:lnTo>
                  <a:pt x="0" y="149021"/>
                </a:lnTo>
                <a:cubicBezTo>
                  <a:pt x="0" y="66719"/>
                  <a:pt x="66719" y="0"/>
                  <a:pt x="1490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43" name="Rectangle 5">
            <a:extLst>
              <a:ext uri="{FF2B5EF4-FFF2-40B4-BE49-F238E27FC236}">
                <a16:creationId xmlns:a16="http://schemas.microsoft.com/office/drawing/2014/main" id="{5FB1D699-64EA-423B-B9CE-7C18B0CCBA4F}"/>
              </a:ext>
            </a:extLst>
          </p:cNvPr>
          <p:cNvSpPr>
            <a:spLocks noChangeAspect="1"/>
          </p:cNvSpPr>
          <p:nvPr/>
        </p:nvSpPr>
        <p:spPr>
          <a:xfrm>
            <a:off x="6673515" y="4548776"/>
            <a:ext cx="616987" cy="616528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44" name="Pie 2">
            <a:extLst>
              <a:ext uri="{FF2B5EF4-FFF2-40B4-BE49-F238E27FC236}">
                <a16:creationId xmlns:a16="http://schemas.microsoft.com/office/drawing/2014/main" id="{74AD182D-ACA2-45CC-88A0-E38D24581125}"/>
              </a:ext>
            </a:extLst>
          </p:cNvPr>
          <p:cNvSpPr/>
          <p:nvPr/>
        </p:nvSpPr>
        <p:spPr>
          <a:xfrm>
            <a:off x="9813351" y="4522528"/>
            <a:ext cx="680424" cy="669030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grpSp>
        <p:nvGrpSpPr>
          <p:cNvPr id="445" name="Group 444">
            <a:extLst>
              <a:ext uri="{FF2B5EF4-FFF2-40B4-BE49-F238E27FC236}">
                <a16:creationId xmlns:a16="http://schemas.microsoft.com/office/drawing/2014/main" id="{9BD6EBEB-60F7-4EC7-8C13-84C5EA745873}"/>
              </a:ext>
            </a:extLst>
          </p:cNvPr>
          <p:cNvGrpSpPr/>
          <p:nvPr/>
        </p:nvGrpSpPr>
        <p:grpSpPr>
          <a:xfrm>
            <a:off x="5622210" y="3312079"/>
            <a:ext cx="2719592" cy="823652"/>
            <a:chOff x="2079598" y="4324401"/>
            <a:chExt cx="3303211" cy="823652"/>
          </a:xfrm>
        </p:grpSpPr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9526CE34-86AE-42AF-9042-322186E2F2E9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47" name="TextBox 446">
              <a:extLst>
                <a:ext uri="{FF2B5EF4-FFF2-40B4-BE49-F238E27FC236}">
                  <a16:creationId xmlns:a16="http://schemas.microsoft.com/office/drawing/2014/main" id="{78A6DD95-9AF8-4224-B025-54315F5CF072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9EAE1CE5-B27C-4B48-BF0A-E57A05F77712}"/>
              </a:ext>
            </a:extLst>
          </p:cNvPr>
          <p:cNvGrpSpPr/>
          <p:nvPr/>
        </p:nvGrpSpPr>
        <p:grpSpPr>
          <a:xfrm>
            <a:off x="8793767" y="3312079"/>
            <a:ext cx="2719592" cy="823652"/>
            <a:chOff x="2079598" y="4324401"/>
            <a:chExt cx="3303211" cy="823652"/>
          </a:xfrm>
        </p:grpSpPr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671346B5-A3E1-4314-B94C-28653EF2C27E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6456CF88-A037-4958-B419-9F0BDC72F157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1F172CAA-E479-4754-8A88-66AFE6055D2A}"/>
              </a:ext>
            </a:extLst>
          </p:cNvPr>
          <p:cNvGrpSpPr/>
          <p:nvPr/>
        </p:nvGrpSpPr>
        <p:grpSpPr>
          <a:xfrm>
            <a:off x="5622210" y="5273020"/>
            <a:ext cx="2719592" cy="823652"/>
            <a:chOff x="2079598" y="4324401"/>
            <a:chExt cx="3303211" cy="823652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84529640-A1EE-4298-84A1-0CC826FB3239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F0E0B647-69D0-47B4-9648-578B9DB89C73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887B2654-BE98-41C8-AEDF-88195B9AC719}"/>
              </a:ext>
            </a:extLst>
          </p:cNvPr>
          <p:cNvGrpSpPr/>
          <p:nvPr/>
        </p:nvGrpSpPr>
        <p:grpSpPr>
          <a:xfrm>
            <a:off x="8793767" y="5273020"/>
            <a:ext cx="2719592" cy="823652"/>
            <a:chOff x="2079598" y="4324401"/>
            <a:chExt cx="3303211" cy="823652"/>
          </a:xfrm>
        </p:grpSpPr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849020E0-D589-4014-9718-7E840A1C6323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71AEA09A-4E45-45DA-8CC3-D3E765DFEC9D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135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2021-04-14T06:43:35Z</dcterms:modified>
</cp:coreProperties>
</file>