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8B8FEF1-8330-4FB2-8568-148B46A02A45}"/>
              </a:ext>
            </a:extLst>
          </p:cNvPr>
          <p:cNvGrpSpPr/>
          <p:nvPr/>
        </p:nvGrpSpPr>
        <p:grpSpPr>
          <a:xfrm flipH="1">
            <a:off x="1013985" y="1921816"/>
            <a:ext cx="4157368" cy="4157368"/>
            <a:chOff x="8244477" y="1394999"/>
            <a:chExt cx="4068002" cy="4068002"/>
          </a:xfrm>
        </p:grpSpPr>
        <p:sp>
          <p:nvSpPr>
            <p:cNvPr id="58" name="Block Arc 57">
              <a:extLst>
                <a:ext uri="{FF2B5EF4-FFF2-40B4-BE49-F238E27FC236}">
                  <a16:creationId xmlns:a16="http://schemas.microsoft.com/office/drawing/2014/main" id="{41FF0B80-522A-4CBD-8BE1-E442C2E93595}"/>
                </a:ext>
              </a:extLst>
            </p:cNvPr>
            <p:cNvSpPr/>
            <p:nvPr/>
          </p:nvSpPr>
          <p:spPr>
            <a:xfrm>
              <a:off x="8244477" y="1394999"/>
              <a:ext cx="4068002" cy="4068002"/>
            </a:xfrm>
            <a:prstGeom prst="blockArc">
              <a:avLst>
                <a:gd name="adj1" fmla="val 16330813"/>
                <a:gd name="adj2" fmla="val 5384880"/>
                <a:gd name="adj3" fmla="val 89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Block Arc 58">
              <a:extLst>
                <a:ext uri="{FF2B5EF4-FFF2-40B4-BE49-F238E27FC236}">
                  <a16:creationId xmlns:a16="http://schemas.microsoft.com/office/drawing/2014/main" id="{0636B06B-1EFA-4937-90E8-944F5B7A2CF3}"/>
                </a:ext>
              </a:extLst>
            </p:cNvPr>
            <p:cNvSpPr/>
            <p:nvPr/>
          </p:nvSpPr>
          <p:spPr>
            <a:xfrm>
              <a:off x="8612999" y="1754999"/>
              <a:ext cx="3348002" cy="3348002"/>
            </a:xfrm>
            <a:prstGeom prst="blockArc">
              <a:avLst>
                <a:gd name="adj1" fmla="val 14640810"/>
                <a:gd name="adj2" fmla="val 5384133"/>
                <a:gd name="adj3" fmla="val 1084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Block Arc 59">
              <a:extLst>
                <a:ext uri="{FF2B5EF4-FFF2-40B4-BE49-F238E27FC236}">
                  <a16:creationId xmlns:a16="http://schemas.microsoft.com/office/drawing/2014/main" id="{5C3AE45A-7943-4609-A7C2-5A8C4ADF73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4836" y="2116836"/>
              <a:ext cx="2624328" cy="2624328"/>
            </a:xfrm>
            <a:prstGeom prst="blockArc">
              <a:avLst>
                <a:gd name="adj1" fmla="val 12953586"/>
                <a:gd name="adj2" fmla="val 5382881"/>
                <a:gd name="adj3" fmla="val 1371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Block Arc 60">
              <a:extLst>
                <a:ext uri="{FF2B5EF4-FFF2-40B4-BE49-F238E27FC236}">
                  <a16:creationId xmlns:a16="http://schemas.microsoft.com/office/drawing/2014/main" id="{53BF3430-989B-4C30-AC21-17539F666D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31452" y="2473452"/>
              <a:ext cx="1911096" cy="1911096"/>
            </a:xfrm>
            <a:prstGeom prst="blockArc">
              <a:avLst>
                <a:gd name="adj1" fmla="val 10800000"/>
                <a:gd name="adj2" fmla="val 5380051"/>
                <a:gd name="adj3" fmla="val 1886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6EC973D7-2A8B-4E5B-BE4C-F9E48AA9525B}"/>
              </a:ext>
            </a:extLst>
          </p:cNvPr>
          <p:cNvSpPr/>
          <p:nvPr/>
        </p:nvSpPr>
        <p:spPr>
          <a:xfrm flipH="1">
            <a:off x="2614995" y="3531535"/>
            <a:ext cx="937930" cy="93793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21">
            <a:extLst>
              <a:ext uri="{FF2B5EF4-FFF2-40B4-BE49-F238E27FC236}">
                <a16:creationId xmlns:a16="http://schemas.microsoft.com/office/drawing/2014/main" id="{67855AD8-929C-4117-AE0A-2CCD1A9E9864}"/>
              </a:ext>
            </a:extLst>
          </p:cNvPr>
          <p:cNvSpPr>
            <a:spLocks noChangeAspect="1"/>
          </p:cNvSpPr>
          <p:nvPr/>
        </p:nvSpPr>
        <p:spPr>
          <a:xfrm flipH="1">
            <a:off x="2854595" y="3769219"/>
            <a:ext cx="458731" cy="46256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EE12946-8E5F-43F1-A5B1-45DEC08E8E55}"/>
              </a:ext>
            </a:extLst>
          </p:cNvPr>
          <p:cNvSpPr txBox="1"/>
          <p:nvPr/>
        </p:nvSpPr>
        <p:spPr>
          <a:xfrm flipH="1">
            <a:off x="3220117" y="5778562"/>
            <a:ext cx="23103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F90137D-F896-4B49-BA61-04D6AB779707}"/>
              </a:ext>
            </a:extLst>
          </p:cNvPr>
          <p:cNvSpPr txBox="1"/>
          <p:nvPr/>
        </p:nvSpPr>
        <p:spPr>
          <a:xfrm flipH="1">
            <a:off x="3220117" y="5403355"/>
            <a:ext cx="23103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2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5E3A1B0-C880-431C-B14F-51BE5ABE8AD7}"/>
              </a:ext>
            </a:extLst>
          </p:cNvPr>
          <p:cNvSpPr txBox="1"/>
          <p:nvPr/>
        </p:nvSpPr>
        <p:spPr>
          <a:xfrm flipH="1">
            <a:off x="3220117" y="5028149"/>
            <a:ext cx="23103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3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F73DD9-D202-47BB-9F50-BD00B5996BD3}"/>
              </a:ext>
            </a:extLst>
          </p:cNvPr>
          <p:cNvSpPr txBox="1"/>
          <p:nvPr/>
        </p:nvSpPr>
        <p:spPr>
          <a:xfrm flipH="1">
            <a:off x="3220117" y="4652943"/>
            <a:ext cx="23103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4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9D0628-73BD-416C-B52F-A75B5251F09E}"/>
              </a:ext>
            </a:extLst>
          </p:cNvPr>
          <p:cNvSpPr txBox="1"/>
          <p:nvPr/>
        </p:nvSpPr>
        <p:spPr>
          <a:xfrm>
            <a:off x="3322394" y="175054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85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22B1E89-C9A5-40B4-8C5E-EA24B66EA9CC}"/>
              </a:ext>
            </a:extLst>
          </p:cNvPr>
          <p:cNvSpPr txBox="1"/>
          <p:nvPr/>
        </p:nvSpPr>
        <p:spPr>
          <a:xfrm>
            <a:off x="3985472" y="239533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0DAD5F-8A83-499F-8789-6304D8A28C48}"/>
              </a:ext>
            </a:extLst>
          </p:cNvPr>
          <p:cNvSpPr txBox="1"/>
          <p:nvPr/>
        </p:nvSpPr>
        <p:spPr>
          <a:xfrm>
            <a:off x="4375275" y="304012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65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41EEE8-31D4-4DA3-B981-19BAE1170BF4}"/>
              </a:ext>
            </a:extLst>
          </p:cNvPr>
          <p:cNvSpPr txBox="1"/>
          <p:nvPr/>
        </p:nvSpPr>
        <p:spPr>
          <a:xfrm>
            <a:off x="4572537" y="368491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55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CC6A64B-6603-401F-B1B3-8EE2B4A6B56A}"/>
              </a:ext>
            </a:extLst>
          </p:cNvPr>
          <p:cNvGrpSpPr/>
          <p:nvPr/>
        </p:nvGrpSpPr>
        <p:grpSpPr>
          <a:xfrm>
            <a:off x="6493679" y="4133001"/>
            <a:ext cx="1994688" cy="866890"/>
            <a:chOff x="1113220" y="4149080"/>
            <a:chExt cx="1516195" cy="86689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9161D6E-6ECA-49AA-BCDF-5492E883365D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B06A8D3-9867-4058-B544-B70C553B4F1F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D14E0EA-29A9-4C61-884E-21C2F5539C99}"/>
              </a:ext>
            </a:extLst>
          </p:cNvPr>
          <p:cNvGrpSpPr/>
          <p:nvPr/>
        </p:nvGrpSpPr>
        <p:grpSpPr>
          <a:xfrm>
            <a:off x="5846042" y="4190713"/>
            <a:ext cx="566802" cy="566802"/>
            <a:chOff x="465585" y="4206791"/>
            <a:chExt cx="566802" cy="566802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9E16999-5A21-48FF-A4D1-2A958F105D30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AA4465-E3C7-4E1C-881C-305C5DCB6115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D41A21C-2138-406B-B230-17BC7BC4D2B8}"/>
              </a:ext>
            </a:extLst>
          </p:cNvPr>
          <p:cNvGrpSpPr/>
          <p:nvPr/>
        </p:nvGrpSpPr>
        <p:grpSpPr>
          <a:xfrm>
            <a:off x="6495638" y="5190808"/>
            <a:ext cx="1994688" cy="866890"/>
            <a:chOff x="1113220" y="4149080"/>
            <a:chExt cx="1516195" cy="86689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C2D4B3-9C6B-4311-9CC0-B9E3F153B1DB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046D7BC-1424-4C2C-BEC9-77616D503C71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C458CAC-E9EB-475F-8C14-80045A47B05E}"/>
              </a:ext>
            </a:extLst>
          </p:cNvPr>
          <p:cNvGrpSpPr/>
          <p:nvPr/>
        </p:nvGrpSpPr>
        <p:grpSpPr>
          <a:xfrm>
            <a:off x="5848002" y="5248519"/>
            <a:ext cx="566802" cy="566802"/>
            <a:chOff x="465585" y="4206791"/>
            <a:chExt cx="566802" cy="56680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E23187B-ED84-41BD-9AE1-39F5FE368901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460B24B-D19E-45C7-975F-0E5D2DF3B39F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71DCBC9-C24E-44ED-9850-20EA4B16F8B0}"/>
              </a:ext>
            </a:extLst>
          </p:cNvPr>
          <p:cNvGrpSpPr/>
          <p:nvPr/>
        </p:nvGrpSpPr>
        <p:grpSpPr>
          <a:xfrm>
            <a:off x="9621804" y="4133001"/>
            <a:ext cx="1994688" cy="866890"/>
            <a:chOff x="1113220" y="4149080"/>
            <a:chExt cx="1516195" cy="86689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3C59E2E-F905-4D03-8AFE-27702CEB189B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75FD7B7-37A8-45C1-8775-BCEFAC29C1E5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28CCCC1-7BF3-4D85-B423-B7980FC1CE58}"/>
              </a:ext>
            </a:extLst>
          </p:cNvPr>
          <p:cNvGrpSpPr/>
          <p:nvPr/>
        </p:nvGrpSpPr>
        <p:grpSpPr>
          <a:xfrm>
            <a:off x="8974167" y="4190713"/>
            <a:ext cx="566802" cy="566802"/>
            <a:chOff x="465585" y="4206791"/>
            <a:chExt cx="566802" cy="566802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B1466EE-CB12-4A18-AFB4-4B0A95341376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EA46420-5488-4767-A2CD-916E8B270D6D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FD1B6B7-D946-452A-9687-A0C9658DC03E}"/>
              </a:ext>
            </a:extLst>
          </p:cNvPr>
          <p:cNvGrpSpPr/>
          <p:nvPr/>
        </p:nvGrpSpPr>
        <p:grpSpPr>
          <a:xfrm>
            <a:off x="9623763" y="5190808"/>
            <a:ext cx="1994688" cy="866890"/>
            <a:chOff x="1113220" y="4149080"/>
            <a:chExt cx="1516195" cy="86689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B66E5E2-6875-49CD-BECB-6DF6F6CFEC5B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9449E84-DFFB-4236-A38B-A8F79B0E4FBB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B84557E-08C9-4D1C-98C5-21E8F3EC6F8A}"/>
              </a:ext>
            </a:extLst>
          </p:cNvPr>
          <p:cNvGrpSpPr/>
          <p:nvPr/>
        </p:nvGrpSpPr>
        <p:grpSpPr>
          <a:xfrm>
            <a:off x="8976127" y="5248519"/>
            <a:ext cx="566802" cy="566802"/>
            <a:chOff x="465585" y="4206791"/>
            <a:chExt cx="566802" cy="566802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A269B55-4535-4604-ADB5-FCD726BA88D9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E9E1684-ADE3-4AC0-AF28-9A939BA91E83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E26197A6-E3B3-4246-A8AD-98CCB716354A}"/>
              </a:ext>
            </a:extLst>
          </p:cNvPr>
          <p:cNvSpPr txBox="1"/>
          <p:nvPr/>
        </p:nvSpPr>
        <p:spPr>
          <a:xfrm>
            <a:off x="5805863" y="2044618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B320A52-4502-4B83-8DF3-A712511ECB9B}"/>
              </a:ext>
            </a:extLst>
          </p:cNvPr>
          <p:cNvSpPr txBox="1"/>
          <p:nvPr/>
        </p:nvSpPr>
        <p:spPr>
          <a:xfrm>
            <a:off x="8463939" y="1844564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11374</TotalTime>
  <Words>143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72</cp:revision>
  <dcterms:created xsi:type="dcterms:W3CDTF">2018-02-18T19:39:47Z</dcterms:created>
  <dcterms:modified xsi:type="dcterms:W3CDTF">2021-04-14T06:59:01Z</dcterms:modified>
</cp:coreProperties>
</file>