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57" name="Group 56">
            <a:extLst>
              <a:ext uri="{FF2B5EF4-FFF2-40B4-BE49-F238E27FC236}">
                <a16:creationId xmlns:a16="http://schemas.microsoft.com/office/drawing/2014/main" id="{08B8FEF1-8330-4FB2-8568-148B46A02A45}"/>
              </a:ext>
            </a:extLst>
          </p:cNvPr>
          <p:cNvGrpSpPr/>
          <p:nvPr/>
        </p:nvGrpSpPr>
        <p:grpSpPr>
          <a:xfrm flipH="1">
            <a:off x="1013985" y="1921816"/>
            <a:ext cx="4157368" cy="4157368"/>
            <a:chOff x="8244477" y="1394999"/>
            <a:chExt cx="4068002" cy="4068002"/>
          </a:xfrm>
        </p:grpSpPr>
        <p:sp>
          <p:nvSpPr>
            <p:cNvPr id="58" name="Block Arc 57">
              <a:extLst>
                <a:ext uri="{FF2B5EF4-FFF2-40B4-BE49-F238E27FC236}">
                  <a16:creationId xmlns:a16="http://schemas.microsoft.com/office/drawing/2014/main" id="{41FF0B80-522A-4CBD-8BE1-E442C2E93595}"/>
                </a:ext>
              </a:extLst>
            </p:cNvPr>
            <p:cNvSpPr/>
            <p:nvPr/>
          </p:nvSpPr>
          <p:spPr>
            <a:xfrm>
              <a:off x="8244477" y="1394999"/>
              <a:ext cx="4068002" cy="4068002"/>
            </a:xfrm>
            <a:prstGeom prst="blockArc">
              <a:avLst>
                <a:gd name="adj1" fmla="val 16330813"/>
                <a:gd name="adj2" fmla="val 5384880"/>
                <a:gd name="adj3" fmla="val 8914"/>
              </a:avLst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59" name="Block Arc 58">
              <a:extLst>
                <a:ext uri="{FF2B5EF4-FFF2-40B4-BE49-F238E27FC236}">
                  <a16:creationId xmlns:a16="http://schemas.microsoft.com/office/drawing/2014/main" id="{0636B06B-1EFA-4937-90E8-944F5B7A2CF3}"/>
                </a:ext>
              </a:extLst>
            </p:cNvPr>
            <p:cNvSpPr/>
            <p:nvPr/>
          </p:nvSpPr>
          <p:spPr>
            <a:xfrm>
              <a:off x="8612999" y="1754999"/>
              <a:ext cx="3348002" cy="3348002"/>
            </a:xfrm>
            <a:prstGeom prst="blockArc">
              <a:avLst>
                <a:gd name="adj1" fmla="val 14640810"/>
                <a:gd name="adj2" fmla="val 5384133"/>
                <a:gd name="adj3" fmla="val 10848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60" name="Block Arc 59">
              <a:extLst>
                <a:ext uri="{FF2B5EF4-FFF2-40B4-BE49-F238E27FC236}">
                  <a16:creationId xmlns:a16="http://schemas.microsoft.com/office/drawing/2014/main" id="{5C3AE45A-7943-4609-A7C2-5A8C4ADF73F0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8974836" y="2116836"/>
              <a:ext cx="2624328" cy="2624328"/>
            </a:xfrm>
            <a:prstGeom prst="blockArc">
              <a:avLst>
                <a:gd name="adj1" fmla="val 12953586"/>
                <a:gd name="adj2" fmla="val 5382881"/>
                <a:gd name="adj3" fmla="val 13715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61" name="Block Arc 60">
              <a:extLst>
                <a:ext uri="{FF2B5EF4-FFF2-40B4-BE49-F238E27FC236}">
                  <a16:creationId xmlns:a16="http://schemas.microsoft.com/office/drawing/2014/main" id="{53BF3430-989B-4C30-AC21-17539F666D0B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9331452" y="2473452"/>
              <a:ext cx="1911096" cy="1911096"/>
            </a:xfrm>
            <a:prstGeom prst="blockArc">
              <a:avLst>
                <a:gd name="adj1" fmla="val 10800000"/>
                <a:gd name="adj2" fmla="val 5380051"/>
                <a:gd name="adj3" fmla="val 18863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sp>
        <p:nvSpPr>
          <p:cNvPr id="62" name="Oval 61">
            <a:extLst>
              <a:ext uri="{FF2B5EF4-FFF2-40B4-BE49-F238E27FC236}">
                <a16:creationId xmlns:a16="http://schemas.microsoft.com/office/drawing/2014/main" id="{6EC973D7-2A8B-4E5B-BE4C-F9E48AA9525B}"/>
              </a:ext>
            </a:extLst>
          </p:cNvPr>
          <p:cNvSpPr/>
          <p:nvPr/>
        </p:nvSpPr>
        <p:spPr>
          <a:xfrm flipH="1">
            <a:off x="2614995" y="3531535"/>
            <a:ext cx="937930" cy="93793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Oval 21">
            <a:extLst>
              <a:ext uri="{FF2B5EF4-FFF2-40B4-BE49-F238E27FC236}">
                <a16:creationId xmlns:a16="http://schemas.microsoft.com/office/drawing/2014/main" id="{67855AD8-929C-4117-AE0A-2CCD1A9E9864}"/>
              </a:ext>
            </a:extLst>
          </p:cNvPr>
          <p:cNvSpPr>
            <a:spLocks noChangeAspect="1"/>
          </p:cNvSpPr>
          <p:nvPr/>
        </p:nvSpPr>
        <p:spPr>
          <a:xfrm flipH="1">
            <a:off x="2854595" y="3769219"/>
            <a:ext cx="458731" cy="462561"/>
          </a:xfrm>
          <a:custGeom>
            <a:avLst/>
            <a:gdLst/>
            <a:ahLst/>
            <a:cxnLst/>
            <a:rect l="l" t="t" r="r" b="b"/>
            <a:pathLst>
              <a:path w="1652142" h="1665940">
                <a:moveTo>
                  <a:pt x="898689" y="548008"/>
                </a:moveTo>
                <a:cubicBezTo>
                  <a:pt x="737950" y="504938"/>
                  <a:pt x="572731" y="600328"/>
                  <a:pt x="529661" y="761066"/>
                </a:cubicBezTo>
                <a:cubicBezTo>
                  <a:pt x="486591" y="921805"/>
                  <a:pt x="581980" y="1087025"/>
                  <a:pt x="742719" y="1130094"/>
                </a:cubicBezTo>
                <a:cubicBezTo>
                  <a:pt x="903458" y="1173164"/>
                  <a:pt x="1068677" y="1077775"/>
                  <a:pt x="1111747" y="917036"/>
                </a:cubicBezTo>
                <a:cubicBezTo>
                  <a:pt x="1154817" y="756297"/>
                  <a:pt x="1059428" y="591077"/>
                  <a:pt x="898689" y="548008"/>
                </a:cubicBezTo>
                <a:close/>
                <a:moveTo>
                  <a:pt x="952303" y="347916"/>
                </a:moveTo>
                <a:cubicBezTo>
                  <a:pt x="1223549" y="420596"/>
                  <a:pt x="1384519" y="699404"/>
                  <a:pt x="1311839" y="970650"/>
                </a:cubicBezTo>
                <a:cubicBezTo>
                  <a:pt x="1239159" y="1241896"/>
                  <a:pt x="960351" y="1402866"/>
                  <a:pt x="689105" y="1330186"/>
                </a:cubicBezTo>
                <a:cubicBezTo>
                  <a:pt x="417859" y="1257506"/>
                  <a:pt x="256889" y="978698"/>
                  <a:pt x="329569" y="707451"/>
                </a:cubicBezTo>
                <a:cubicBezTo>
                  <a:pt x="402249" y="436205"/>
                  <a:pt x="681057" y="275235"/>
                  <a:pt x="952303" y="347916"/>
                </a:cubicBezTo>
                <a:close/>
                <a:moveTo>
                  <a:pt x="971799" y="275155"/>
                </a:moveTo>
                <a:cubicBezTo>
                  <a:pt x="660368" y="191707"/>
                  <a:pt x="340256" y="376524"/>
                  <a:pt x="256808" y="687955"/>
                </a:cubicBezTo>
                <a:cubicBezTo>
                  <a:pt x="173361" y="999387"/>
                  <a:pt x="358178" y="1319499"/>
                  <a:pt x="669609" y="1402947"/>
                </a:cubicBezTo>
                <a:cubicBezTo>
                  <a:pt x="981040" y="1486395"/>
                  <a:pt x="1301152" y="1301577"/>
                  <a:pt x="1384600" y="990146"/>
                </a:cubicBezTo>
                <a:cubicBezTo>
                  <a:pt x="1468047" y="678715"/>
                  <a:pt x="1283230" y="358603"/>
                  <a:pt x="971799" y="275155"/>
                </a:cubicBezTo>
                <a:close/>
                <a:moveTo>
                  <a:pt x="1652142" y="394531"/>
                </a:moveTo>
                <a:lnTo>
                  <a:pt x="1649662" y="403784"/>
                </a:lnTo>
                <a:lnTo>
                  <a:pt x="1647140" y="399895"/>
                </a:lnTo>
                <a:close/>
                <a:moveTo>
                  <a:pt x="1158157" y="65026"/>
                </a:moveTo>
                <a:lnTo>
                  <a:pt x="1154679" y="271718"/>
                </a:lnTo>
                <a:lnTo>
                  <a:pt x="1148331" y="270017"/>
                </a:lnTo>
                <a:cubicBezTo>
                  <a:pt x="1200055" y="299127"/>
                  <a:pt x="1246804" y="334821"/>
                  <a:pt x="1286346" y="377149"/>
                </a:cubicBezTo>
                <a:lnTo>
                  <a:pt x="1470353" y="331395"/>
                </a:lnTo>
                <a:lnTo>
                  <a:pt x="1588305" y="553229"/>
                </a:lnTo>
                <a:lnTo>
                  <a:pt x="1457194" y="671432"/>
                </a:lnTo>
                <a:cubicBezTo>
                  <a:pt x="1473630" y="731297"/>
                  <a:pt x="1481376" y="793983"/>
                  <a:pt x="1478595" y="857704"/>
                </a:cubicBezTo>
                <a:lnTo>
                  <a:pt x="1642362" y="948616"/>
                </a:lnTo>
                <a:lnTo>
                  <a:pt x="1577335" y="1191298"/>
                </a:lnTo>
                <a:lnTo>
                  <a:pt x="1378614" y="1187955"/>
                </a:lnTo>
                <a:cubicBezTo>
                  <a:pt x="1353489" y="1229936"/>
                  <a:pt x="1323048" y="1267799"/>
                  <a:pt x="1288939" y="1301599"/>
                </a:cubicBezTo>
                <a:lnTo>
                  <a:pt x="1354201" y="1471932"/>
                </a:lnTo>
                <a:lnTo>
                  <a:pt x="1148396" y="1616039"/>
                </a:lnTo>
                <a:lnTo>
                  <a:pt x="992294" y="1480516"/>
                </a:lnTo>
                <a:lnTo>
                  <a:pt x="1011291" y="1467215"/>
                </a:lnTo>
                <a:cubicBezTo>
                  <a:pt x="951500" y="1486565"/>
                  <a:pt x="888271" y="1495869"/>
                  <a:pt x="823805" y="1495510"/>
                </a:cubicBezTo>
                <a:lnTo>
                  <a:pt x="729193" y="1665940"/>
                </a:lnTo>
                <a:lnTo>
                  <a:pt x="486511" y="1600914"/>
                </a:lnTo>
                <a:lnTo>
                  <a:pt x="489790" y="1406012"/>
                </a:lnTo>
                <a:cubicBezTo>
                  <a:pt x="438364" y="1376702"/>
                  <a:pt x="391917" y="1340859"/>
                  <a:pt x="352658" y="1298452"/>
                </a:cubicBezTo>
                <a:lnTo>
                  <a:pt x="355803" y="1305197"/>
                </a:lnTo>
                <a:lnTo>
                  <a:pt x="152856" y="1344512"/>
                </a:lnTo>
                <a:lnTo>
                  <a:pt x="46675" y="1116809"/>
                </a:lnTo>
                <a:lnTo>
                  <a:pt x="183929" y="1005520"/>
                </a:lnTo>
                <a:cubicBezTo>
                  <a:pt x="169279" y="951824"/>
                  <a:pt x="161626" y="895865"/>
                  <a:pt x="161615" y="838915"/>
                </a:cubicBezTo>
                <a:lnTo>
                  <a:pt x="0" y="749197"/>
                </a:lnTo>
                <a:lnTo>
                  <a:pt x="65026" y="506515"/>
                </a:lnTo>
                <a:lnTo>
                  <a:pt x="250227" y="509630"/>
                </a:lnTo>
                <a:cubicBezTo>
                  <a:pt x="275353" y="465291"/>
                  <a:pt x="305693" y="424864"/>
                  <a:pt x="340015" y="388679"/>
                </a:cubicBezTo>
                <a:lnTo>
                  <a:pt x="277984" y="197357"/>
                </a:lnTo>
                <a:lnTo>
                  <a:pt x="491050" y="64219"/>
                </a:lnTo>
                <a:lnTo>
                  <a:pt x="639843" y="207726"/>
                </a:lnTo>
                <a:lnTo>
                  <a:pt x="638348" y="208660"/>
                </a:lnTo>
                <a:cubicBezTo>
                  <a:pt x="696840" y="190256"/>
                  <a:pt x="758594" y="181748"/>
                  <a:pt x="821488" y="182440"/>
                </a:cubicBezTo>
                <a:lnTo>
                  <a:pt x="815140" y="180739"/>
                </a:lnTo>
                <a:lnTo>
                  <a:pt x="915476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1EE12946-8E5F-43F1-A5B1-45DEC08E8E55}"/>
              </a:ext>
            </a:extLst>
          </p:cNvPr>
          <p:cNvSpPr txBox="1"/>
          <p:nvPr/>
        </p:nvSpPr>
        <p:spPr>
          <a:xfrm flipH="1">
            <a:off x="3220117" y="5778562"/>
            <a:ext cx="2310316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200" b="1" dirty="0">
                <a:solidFill>
                  <a:schemeClr val="accent1"/>
                </a:solidFill>
                <a:cs typeface="Arial" pitchFamily="34" charset="0"/>
              </a:rPr>
              <a:t>PowerPoint  Presentation</a:t>
            </a:r>
            <a:endParaRPr lang="en-US" altLang="ko-KR" sz="1200" b="1" dirty="0">
              <a:solidFill>
                <a:schemeClr val="accent1"/>
              </a:solidFill>
            </a:endParaRP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AF90137D-F896-4B49-BA61-04D6AB779707}"/>
              </a:ext>
            </a:extLst>
          </p:cNvPr>
          <p:cNvSpPr txBox="1"/>
          <p:nvPr/>
        </p:nvSpPr>
        <p:spPr>
          <a:xfrm flipH="1">
            <a:off x="3220117" y="5403355"/>
            <a:ext cx="2310316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200" b="1" dirty="0">
                <a:solidFill>
                  <a:schemeClr val="accent2"/>
                </a:solidFill>
                <a:cs typeface="Arial" pitchFamily="34" charset="0"/>
              </a:rPr>
              <a:t>PowerPoint  Presentation</a:t>
            </a:r>
            <a:endParaRPr lang="en-US" altLang="ko-KR" sz="1200" b="1" dirty="0">
              <a:solidFill>
                <a:schemeClr val="accent2"/>
              </a:solidFill>
            </a:endParaRP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85E3A1B0-C880-431C-B14F-51BE5ABE8AD7}"/>
              </a:ext>
            </a:extLst>
          </p:cNvPr>
          <p:cNvSpPr txBox="1"/>
          <p:nvPr/>
        </p:nvSpPr>
        <p:spPr>
          <a:xfrm flipH="1">
            <a:off x="3220117" y="5028149"/>
            <a:ext cx="2310316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200" b="1" dirty="0">
                <a:solidFill>
                  <a:schemeClr val="accent3"/>
                </a:solidFill>
                <a:cs typeface="Arial" pitchFamily="34" charset="0"/>
              </a:rPr>
              <a:t>PowerPoint  Presentation</a:t>
            </a:r>
            <a:endParaRPr lang="en-US" altLang="ko-KR" sz="1200" b="1" dirty="0">
              <a:solidFill>
                <a:schemeClr val="accent3"/>
              </a:solidFill>
            </a:endParaRP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E3F73DD9-D202-47BB-9F50-BD00B5996BD3}"/>
              </a:ext>
            </a:extLst>
          </p:cNvPr>
          <p:cNvSpPr txBox="1"/>
          <p:nvPr/>
        </p:nvSpPr>
        <p:spPr>
          <a:xfrm flipH="1">
            <a:off x="3220117" y="4652943"/>
            <a:ext cx="2310316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200" b="1" dirty="0">
                <a:solidFill>
                  <a:schemeClr val="accent4"/>
                </a:solidFill>
                <a:cs typeface="Arial" pitchFamily="34" charset="0"/>
              </a:rPr>
              <a:t>PowerPoint  Presentation</a:t>
            </a:r>
            <a:endParaRPr lang="en-US" altLang="ko-KR" sz="1200" b="1" dirty="0">
              <a:solidFill>
                <a:schemeClr val="accent4"/>
              </a:solidFill>
            </a:endParaRP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6D9D0628-73BD-416C-B52F-A75B5251F09E}"/>
              </a:ext>
            </a:extLst>
          </p:cNvPr>
          <p:cNvSpPr txBox="1"/>
          <p:nvPr/>
        </p:nvSpPr>
        <p:spPr>
          <a:xfrm>
            <a:off x="3322394" y="1750540"/>
            <a:ext cx="878954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accent1"/>
                </a:solidFill>
                <a:cs typeface="Arial" pitchFamily="34" charset="0"/>
              </a:rPr>
              <a:t>85</a:t>
            </a:r>
            <a:r>
              <a:rPr lang="en-US" altLang="ko-KR" b="1" dirty="0">
                <a:solidFill>
                  <a:schemeClr val="accent1"/>
                </a:solidFill>
                <a:cs typeface="Arial" pitchFamily="34" charset="0"/>
              </a:rPr>
              <a:t>%</a:t>
            </a:r>
            <a:endParaRPr lang="ko-KR" altLang="en-US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422B1E89-C9A5-40B4-8C5E-EA24B66EA9CC}"/>
              </a:ext>
            </a:extLst>
          </p:cNvPr>
          <p:cNvSpPr txBox="1"/>
          <p:nvPr/>
        </p:nvSpPr>
        <p:spPr>
          <a:xfrm>
            <a:off x="3985472" y="2395330"/>
            <a:ext cx="878954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accent2"/>
                </a:solidFill>
                <a:cs typeface="Arial" pitchFamily="34" charset="0"/>
              </a:rPr>
              <a:t>70</a:t>
            </a:r>
            <a:r>
              <a:rPr lang="en-US" altLang="ko-KR" b="1" dirty="0">
                <a:solidFill>
                  <a:schemeClr val="accent2"/>
                </a:solidFill>
                <a:cs typeface="Arial" pitchFamily="34" charset="0"/>
              </a:rPr>
              <a:t>%</a:t>
            </a:r>
            <a:endParaRPr lang="ko-KR" altLang="en-US" b="1" dirty="0">
              <a:solidFill>
                <a:schemeClr val="accent2"/>
              </a:solidFill>
              <a:cs typeface="Arial" pitchFamily="34" charset="0"/>
            </a:endParaRP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B80DAD5F-8A83-499F-8789-6304D8A28C48}"/>
              </a:ext>
            </a:extLst>
          </p:cNvPr>
          <p:cNvSpPr txBox="1"/>
          <p:nvPr/>
        </p:nvSpPr>
        <p:spPr>
          <a:xfrm>
            <a:off x="4375275" y="3040120"/>
            <a:ext cx="878954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accent3"/>
                </a:solidFill>
                <a:cs typeface="Arial" pitchFamily="34" charset="0"/>
              </a:rPr>
              <a:t>65</a:t>
            </a:r>
            <a:r>
              <a:rPr lang="en-US" altLang="ko-KR" b="1" dirty="0">
                <a:solidFill>
                  <a:schemeClr val="accent3"/>
                </a:solidFill>
                <a:cs typeface="Arial" pitchFamily="34" charset="0"/>
              </a:rPr>
              <a:t>%</a:t>
            </a:r>
            <a:endParaRPr lang="ko-KR" altLang="en-US" b="1" dirty="0">
              <a:solidFill>
                <a:schemeClr val="accent3"/>
              </a:solidFill>
              <a:cs typeface="Arial" pitchFamily="34" charset="0"/>
            </a:endParaRP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6E41EEE8-31D4-4DA3-B981-19BAE1170BF4}"/>
              </a:ext>
            </a:extLst>
          </p:cNvPr>
          <p:cNvSpPr txBox="1"/>
          <p:nvPr/>
        </p:nvSpPr>
        <p:spPr>
          <a:xfrm>
            <a:off x="4572537" y="3684910"/>
            <a:ext cx="878954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accent4"/>
                </a:solidFill>
                <a:cs typeface="Arial" pitchFamily="34" charset="0"/>
              </a:rPr>
              <a:t>55</a:t>
            </a:r>
            <a:r>
              <a:rPr lang="en-US" altLang="ko-KR" b="1" dirty="0">
                <a:solidFill>
                  <a:schemeClr val="accent4"/>
                </a:solidFill>
                <a:cs typeface="Arial" pitchFamily="34" charset="0"/>
              </a:rPr>
              <a:t>%</a:t>
            </a:r>
            <a:endParaRPr lang="ko-KR" altLang="en-US" b="1" dirty="0">
              <a:solidFill>
                <a:schemeClr val="accent4"/>
              </a:solidFill>
              <a:cs typeface="Arial" pitchFamily="34" charset="0"/>
            </a:endParaRPr>
          </a:p>
        </p:txBody>
      </p:sp>
      <p:grpSp>
        <p:nvGrpSpPr>
          <p:cNvPr id="72" name="Group 71">
            <a:extLst>
              <a:ext uri="{FF2B5EF4-FFF2-40B4-BE49-F238E27FC236}">
                <a16:creationId xmlns:a16="http://schemas.microsoft.com/office/drawing/2014/main" id="{1CC6A64B-6603-401F-B1B3-8EE2B4A6B56A}"/>
              </a:ext>
            </a:extLst>
          </p:cNvPr>
          <p:cNvGrpSpPr/>
          <p:nvPr/>
        </p:nvGrpSpPr>
        <p:grpSpPr>
          <a:xfrm>
            <a:off x="6493679" y="4133001"/>
            <a:ext cx="1994688" cy="866890"/>
            <a:chOff x="1113220" y="4149080"/>
            <a:chExt cx="1516195" cy="866890"/>
          </a:xfrm>
        </p:grpSpPr>
        <p:sp>
          <p:nvSpPr>
            <p:cNvPr id="73" name="TextBox 72">
              <a:extLst>
                <a:ext uri="{FF2B5EF4-FFF2-40B4-BE49-F238E27FC236}">
                  <a16:creationId xmlns:a16="http://schemas.microsoft.com/office/drawing/2014/main" id="{49161D6E-6ECA-49AA-BCDF-5492E883365D}"/>
                </a:ext>
              </a:extLst>
            </p:cNvPr>
            <p:cNvSpPr txBox="1"/>
            <p:nvPr/>
          </p:nvSpPr>
          <p:spPr>
            <a:xfrm>
              <a:off x="1113220" y="4149080"/>
              <a:ext cx="151619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74" name="TextBox 73">
              <a:extLst>
                <a:ext uri="{FF2B5EF4-FFF2-40B4-BE49-F238E27FC236}">
                  <a16:creationId xmlns:a16="http://schemas.microsoft.com/office/drawing/2014/main" id="{DB06A8D3-9867-4058-B544-B70C553B4F1F}"/>
                </a:ext>
              </a:extLst>
            </p:cNvPr>
            <p:cNvSpPr txBox="1"/>
            <p:nvPr/>
          </p:nvSpPr>
          <p:spPr>
            <a:xfrm>
              <a:off x="1113220" y="4369639"/>
              <a:ext cx="151619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75" name="Group 74">
            <a:extLst>
              <a:ext uri="{FF2B5EF4-FFF2-40B4-BE49-F238E27FC236}">
                <a16:creationId xmlns:a16="http://schemas.microsoft.com/office/drawing/2014/main" id="{5D14E0EA-29A9-4C61-884E-21C2F5539C99}"/>
              </a:ext>
            </a:extLst>
          </p:cNvPr>
          <p:cNvGrpSpPr/>
          <p:nvPr/>
        </p:nvGrpSpPr>
        <p:grpSpPr>
          <a:xfrm>
            <a:off x="5846042" y="4190713"/>
            <a:ext cx="566802" cy="566802"/>
            <a:chOff x="465585" y="4206791"/>
            <a:chExt cx="566802" cy="566802"/>
          </a:xfrm>
        </p:grpSpPr>
        <p:sp>
          <p:nvSpPr>
            <p:cNvPr id="76" name="Oval 75">
              <a:extLst>
                <a:ext uri="{FF2B5EF4-FFF2-40B4-BE49-F238E27FC236}">
                  <a16:creationId xmlns:a16="http://schemas.microsoft.com/office/drawing/2014/main" id="{D9E16999-5A21-48FF-A4D1-2A958F105D30}"/>
                </a:ext>
              </a:extLst>
            </p:cNvPr>
            <p:cNvSpPr/>
            <p:nvPr/>
          </p:nvSpPr>
          <p:spPr>
            <a:xfrm>
              <a:off x="465585" y="4206791"/>
              <a:ext cx="566802" cy="566802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77" name="TextBox 76">
              <a:extLst>
                <a:ext uri="{FF2B5EF4-FFF2-40B4-BE49-F238E27FC236}">
                  <a16:creationId xmlns:a16="http://schemas.microsoft.com/office/drawing/2014/main" id="{B7AA4465-E3C7-4E1C-881C-305C5DCB6115}"/>
                </a:ext>
              </a:extLst>
            </p:cNvPr>
            <p:cNvSpPr txBox="1"/>
            <p:nvPr/>
          </p:nvSpPr>
          <p:spPr>
            <a:xfrm>
              <a:off x="465585" y="4340806"/>
              <a:ext cx="566802" cy="307777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altLang="ko-KR" sz="2000" b="1" dirty="0">
                  <a:solidFill>
                    <a:schemeClr val="bg1"/>
                  </a:solidFill>
                  <a:cs typeface="Arial" pitchFamily="34" charset="0"/>
                </a:rPr>
                <a:t>01</a:t>
              </a:r>
              <a:endParaRPr lang="ko-KR" altLang="en-US" sz="20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78" name="Group 77">
            <a:extLst>
              <a:ext uri="{FF2B5EF4-FFF2-40B4-BE49-F238E27FC236}">
                <a16:creationId xmlns:a16="http://schemas.microsoft.com/office/drawing/2014/main" id="{DD41A21C-2138-406B-B230-17BC7BC4D2B8}"/>
              </a:ext>
            </a:extLst>
          </p:cNvPr>
          <p:cNvGrpSpPr/>
          <p:nvPr/>
        </p:nvGrpSpPr>
        <p:grpSpPr>
          <a:xfrm>
            <a:off x="6495638" y="5190808"/>
            <a:ext cx="1994688" cy="866890"/>
            <a:chOff x="1113220" y="4149080"/>
            <a:chExt cx="1516195" cy="866890"/>
          </a:xfrm>
        </p:grpSpPr>
        <p:sp>
          <p:nvSpPr>
            <p:cNvPr id="79" name="TextBox 78">
              <a:extLst>
                <a:ext uri="{FF2B5EF4-FFF2-40B4-BE49-F238E27FC236}">
                  <a16:creationId xmlns:a16="http://schemas.microsoft.com/office/drawing/2014/main" id="{20C2D4B3-9C6B-4311-9CC0-B9E3F153B1DB}"/>
                </a:ext>
              </a:extLst>
            </p:cNvPr>
            <p:cNvSpPr txBox="1"/>
            <p:nvPr/>
          </p:nvSpPr>
          <p:spPr>
            <a:xfrm>
              <a:off x="1113220" y="4149080"/>
              <a:ext cx="151619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80" name="TextBox 79">
              <a:extLst>
                <a:ext uri="{FF2B5EF4-FFF2-40B4-BE49-F238E27FC236}">
                  <a16:creationId xmlns:a16="http://schemas.microsoft.com/office/drawing/2014/main" id="{9046D7BC-1424-4C2C-BEC9-77616D503C71}"/>
                </a:ext>
              </a:extLst>
            </p:cNvPr>
            <p:cNvSpPr txBox="1"/>
            <p:nvPr/>
          </p:nvSpPr>
          <p:spPr>
            <a:xfrm>
              <a:off x="1113220" y="4369639"/>
              <a:ext cx="151619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81" name="Group 80">
            <a:extLst>
              <a:ext uri="{FF2B5EF4-FFF2-40B4-BE49-F238E27FC236}">
                <a16:creationId xmlns:a16="http://schemas.microsoft.com/office/drawing/2014/main" id="{BC458CAC-E9EB-475F-8C14-80045A47B05E}"/>
              </a:ext>
            </a:extLst>
          </p:cNvPr>
          <p:cNvGrpSpPr/>
          <p:nvPr/>
        </p:nvGrpSpPr>
        <p:grpSpPr>
          <a:xfrm>
            <a:off x="5848002" y="5248519"/>
            <a:ext cx="566802" cy="566802"/>
            <a:chOff x="465585" y="4206791"/>
            <a:chExt cx="566802" cy="566802"/>
          </a:xfrm>
        </p:grpSpPr>
        <p:sp>
          <p:nvSpPr>
            <p:cNvPr id="82" name="Oval 81">
              <a:extLst>
                <a:ext uri="{FF2B5EF4-FFF2-40B4-BE49-F238E27FC236}">
                  <a16:creationId xmlns:a16="http://schemas.microsoft.com/office/drawing/2014/main" id="{AE23187B-ED84-41BD-9AE1-39F5FE368901}"/>
                </a:ext>
              </a:extLst>
            </p:cNvPr>
            <p:cNvSpPr/>
            <p:nvPr/>
          </p:nvSpPr>
          <p:spPr>
            <a:xfrm>
              <a:off x="465585" y="4206791"/>
              <a:ext cx="566802" cy="566802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83" name="TextBox 82">
              <a:extLst>
                <a:ext uri="{FF2B5EF4-FFF2-40B4-BE49-F238E27FC236}">
                  <a16:creationId xmlns:a16="http://schemas.microsoft.com/office/drawing/2014/main" id="{8460B24B-D19E-45C7-975F-0E5D2DF3B39F}"/>
                </a:ext>
              </a:extLst>
            </p:cNvPr>
            <p:cNvSpPr txBox="1"/>
            <p:nvPr/>
          </p:nvSpPr>
          <p:spPr>
            <a:xfrm>
              <a:off x="465585" y="4340806"/>
              <a:ext cx="566802" cy="307777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altLang="ko-KR" sz="2000" b="1" dirty="0">
                  <a:solidFill>
                    <a:schemeClr val="bg1"/>
                  </a:solidFill>
                  <a:cs typeface="Arial" pitchFamily="34" charset="0"/>
                </a:rPr>
                <a:t>03</a:t>
              </a:r>
              <a:endParaRPr lang="ko-KR" altLang="en-US" sz="20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84" name="Group 83">
            <a:extLst>
              <a:ext uri="{FF2B5EF4-FFF2-40B4-BE49-F238E27FC236}">
                <a16:creationId xmlns:a16="http://schemas.microsoft.com/office/drawing/2014/main" id="{271DCBC9-C24E-44ED-9850-20EA4B16F8B0}"/>
              </a:ext>
            </a:extLst>
          </p:cNvPr>
          <p:cNvGrpSpPr/>
          <p:nvPr/>
        </p:nvGrpSpPr>
        <p:grpSpPr>
          <a:xfrm>
            <a:off x="9621804" y="4133001"/>
            <a:ext cx="1994688" cy="866890"/>
            <a:chOff x="1113220" y="4149080"/>
            <a:chExt cx="1516195" cy="866890"/>
          </a:xfrm>
        </p:grpSpPr>
        <p:sp>
          <p:nvSpPr>
            <p:cNvPr id="85" name="TextBox 84">
              <a:extLst>
                <a:ext uri="{FF2B5EF4-FFF2-40B4-BE49-F238E27FC236}">
                  <a16:creationId xmlns:a16="http://schemas.microsoft.com/office/drawing/2014/main" id="{63C59E2E-F905-4D03-8AFE-27702CEB189B}"/>
                </a:ext>
              </a:extLst>
            </p:cNvPr>
            <p:cNvSpPr txBox="1"/>
            <p:nvPr/>
          </p:nvSpPr>
          <p:spPr>
            <a:xfrm>
              <a:off x="1113220" y="4149080"/>
              <a:ext cx="151619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86" name="TextBox 85">
              <a:extLst>
                <a:ext uri="{FF2B5EF4-FFF2-40B4-BE49-F238E27FC236}">
                  <a16:creationId xmlns:a16="http://schemas.microsoft.com/office/drawing/2014/main" id="{275FD7B7-37A8-45C1-8775-BCEFAC29C1E5}"/>
                </a:ext>
              </a:extLst>
            </p:cNvPr>
            <p:cNvSpPr txBox="1"/>
            <p:nvPr/>
          </p:nvSpPr>
          <p:spPr>
            <a:xfrm>
              <a:off x="1113220" y="4369639"/>
              <a:ext cx="151619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87" name="Group 86">
            <a:extLst>
              <a:ext uri="{FF2B5EF4-FFF2-40B4-BE49-F238E27FC236}">
                <a16:creationId xmlns:a16="http://schemas.microsoft.com/office/drawing/2014/main" id="{728CCCC1-7BF3-4D85-B423-B7980FC1CE58}"/>
              </a:ext>
            </a:extLst>
          </p:cNvPr>
          <p:cNvGrpSpPr/>
          <p:nvPr/>
        </p:nvGrpSpPr>
        <p:grpSpPr>
          <a:xfrm>
            <a:off x="8974167" y="4190713"/>
            <a:ext cx="566802" cy="566802"/>
            <a:chOff x="465585" y="4206791"/>
            <a:chExt cx="566802" cy="566802"/>
          </a:xfrm>
        </p:grpSpPr>
        <p:sp>
          <p:nvSpPr>
            <p:cNvPr id="88" name="Oval 87">
              <a:extLst>
                <a:ext uri="{FF2B5EF4-FFF2-40B4-BE49-F238E27FC236}">
                  <a16:creationId xmlns:a16="http://schemas.microsoft.com/office/drawing/2014/main" id="{1B1466EE-CB12-4A18-AFB4-4B0A95341376}"/>
                </a:ext>
              </a:extLst>
            </p:cNvPr>
            <p:cNvSpPr/>
            <p:nvPr/>
          </p:nvSpPr>
          <p:spPr>
            <a:xfrm>
              <a:off x="465585" y="4206791"/>
              <a:ext cx="566802" cy="566802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89" name="TextBox 88">
              <a:extLst>
                <a:ext uri="{FF2B5EF4-FFF2-40B4-BE49-F238E27FC236}">
                  <a16:creationId xmlns:a16="http://schemas.microsoft.com/office/drawing/2014/main" id="{5EA46420-5488-4767-A2CD-916E8B270D6D}"/>
                </a:ext>
              </a:extLst>
            </p:cNvPr>
            <p:cNvSpPr txBox="1"/>
            <p:nvPr/>
          </p:nvSpPr>
          <p:spPr>
            <a:xfrm>
              <a:off x="465585" y="4340806"/>
              <a:ext cx="566802" cy="307777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altLang="ko-KR" sz="2000" b="1" dirty="0">
                  <a:solidFill>
                    <a:schemeClr val="bg1"/>
                  </a:solidFill>
                  <a:cs typeface="Arial" pitchFamily="34" charset="0"/>
                </a:rPr>
                <a:t>02</a:t>
              </a:r>
              <a:endParaRPr lang="ko-KR" altLang="en-US" sz="20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90" name="Group 89">
            <a:extLst>
              <a:ext uri="{FF2B5EF4-FFF2-40B4-BE49-F238E27FC236}">
                <a16:creationId xmlns:a16="http://schemas.microsoft.com/office/drawing/2014/main" id="{AFD1B6B7-D946-452A-9687-A0C9658DC03E}"/>
              </a:ext>
            </a:extLst>
          </p:cNvPr>
          <p:cNvGrpSpPr/>
          <p:nvPr/>
        </p:nvGrpSpPr>
        <p:grpSpPr>
          <a:xfrm>
            <a:off x="9623763" y="5190808"/>
            <a:ext cx="1994688" cy="866890"/>
            <a:chOff x="1113220" y="4149080"/>
            <a:chExt cx="1516195" cy="866890"/>
          </a:xfrm>
        </p:grpSpPr>
        <p:sp>
          <p:nvSpPr>
            <p:cNvPr id="91" name="TextBox 90">
              <a:extLst>
                <a:ext uri="{FF2B5EF4-FFF2-40B4-BE49-F238E27FC236}">
                  <a16:creationId xmlns:a16="http://schemas.microsoft.com/office/drawing/2014/main" id="{3B66E5E2-6875-49CD-BECB-6DF6F6CFEC5B}"/>
                </a:ext>
              </a:extLst>
            </p:cNvPr>
            <p:cNvSpPr txBox="1"/>
            <p:nvPr/>
          </p:nvSpPr>
          <p:spPr>
            <a:xfrm>
              <a:off x="1113220" y="4149080"/>
              <a:ext cx="151619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92" name="TextBox 91">
              <a:extLst>
                <a:ext uri="{FF2B5EF4-FFF2-40B4-BE49-F238E27FC236}">
                  <a16:creationId xmlns:a16="http://schemas.microsoft.com/office/drawing/2014/main" id="{09449E84-DFFB-4236-A38B-A8F79B0E4FBB}"/>
                </a:ext>
              </a:extLst>
            </p:cNvPr>
            <p:cNvSpPr txBox="1"/>
            <p:nvPr/>
          </p:nvSpPr>
          <p:spPr>
            <a:xfrm>
              <a:off x="1113220" y="4369639"/>
              <a:ext cx="151619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93" name="Group 92">
            <a:extLst>
              <a:ext uri="{FF2B5EF4-FFF2-40B4-BE49-F238E27FC236}">
                <a16:creationId xmlns:a16="http://schemas.microsoft.com/office/drawing/2014/main" id="{FB84557E-08C9-4D1C-98C5-21E8F3EC6F8A}"/>
              </a:ext>
            </a:extLst>
          </p:cNvPr>
          <p:cNvGrpSpPr/>
          <p:nvPr/>
        </p:nvGrpSpPr>
        <p:grpSpPr>
          <a:xfrm>
            <a:off x="8976127" y="5248519"/>
            <a:ext cx="566802" cy="566802"/>
            <a:chOff x="465585" y="4206791"/>
            <a:chExt cx="566802" cy="566802"/>
          </a:xfrm>
        </p:grpSpPr>
        <p:sp>
          <p:nvSpPr>
            <p:cNvPr id="94" name="Oval 93">
              <a:extLst>
                <a:ext uri="{FF2B5EF4-FFF2-40B4-BE49-F238E27FC236}">
                  <a16:creationId xmlns:a16="http://schemas.microsoft.com/office/drawing/2014/main" id="{BA269B55-4535-4604-ADB5-FCD726BA88D9}"/>
                </a:ext>
              </a:extLst>
            </p:cNvPr>
            <p:cNvSpPr/>
            <p:nvPr/>
          </p:nvSpPr>
          <p:spPr>
            <a:xfrm>
              <a:off x="465585" y="4206791"/>
              <a:ext cx="566802" cy="566802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95" name="TextBox 94">
              <a:extLst>
                <a:ext uri="{FF2B5EF4-FFF2-40B4-BE49-F238E27FC236}">
                  <a16:creationId xmlns:a16="http://schemas.microsoft.com/office/drawing/2014/main" id="{BE9E1684-ADE3-4AC0-AF28-9A939BA91E83}"/>
                </a:ext>
              </a:extLst>
            </p:cNvPr>
            <p:cNvSpPr txBox="1"/>
            <p:nvPr/>
          </p:nvSpPr>
          <p:spPr>
            <a:xfrm>
              <a:off x="465585" y="4340806"/>
              <a:ext cx="566802" cy="307777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altLang="ko-KR" sz="2000" b="1" dirty="0">
                  <a:solidFill>
                    <a:schemeClr val="bg1"/>
                  </a:solidFill>
                  <a:cs typeface="Arial" pitchFamily="34" charset="0"/>
                </a:rPr>
                <a:t>04</a:t>
              </a:r>
              <a:endParaRPr lang="ko-KR" altLang="en-US" sz="20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sp>
        <p:nvSpPr>
          <p:cNvPr id="96" name="TextBox 95">
            <a:extLst>
              <a:ext uri="{FF2B5EF4-FFF2-40B4-BE49-F238E27FC236}">
                <a16:creationId xmlns:a16="http://schemas.microsoft.com/office/drawing/2014/main" id="{E26197A6-E3B3-4246-A8AD-98CCB716354A}"/>
              </a:ext>
            </a:extLst>
          </p:cNvPr>
          <p:cNvSpPr txBox="1"/>
          <p:nvPr/>
        </p:nvSpPr>
        <p:spPr>
          <a:xfrm>
            <a:off x="5805863" y="2044618"/>
            <a:ext cx="2241327" cy="163121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r>
              <a:rPr lang="en-GB" altLang="ko-KR" sz="2000" dirty="0">
                <a:solidFill>
                  <a:schemeClr val="accent4"/>
                </a:solidFill>
                <a:cs typeface="Arial" pitchFamily="34" charset="0"/>
              </a:rPr>
              <a:t>ALLPPT</a:t>
            </a:r>
            <a:r>
              <a:rPr lang="en-GB" altLang="ko-KR" sz="20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</a:p>
          <a:p>
            <a:pPr algn="r"/>
            <a:r>
              <a:rPr lang="en-GB" altLang="ko-KR" sz="20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Layout</a:t>
            </a:r>
          </a:p>
          <a:p>
            <a:pPr algn="r"/>
            <a:r>
              <a:rPr lang="en-GB" altLang="ko-KR" sz="20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Clean Text Slide </a:t>
            </a:r>
          </a:p>
          <a:p>
            <a:pPr algn="r"/>
            <a:r>
              <a:rPr lang="en-GB" altLang="ko-KR" sz="20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for your </a:t>
            </a:r>
          </a:p>
          <a:p>
            <a:pPr algn="r"/>
            <a:r>
              <a:rPr lang="en-GB" altLang="ko-KR" sz="20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Presentation</a:t>
            </a:r>
            <a:endParaRPr lang="ko-KR" altLang="en-US" sz="20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97" name="TextBox 96">
            <a:extLst>
              <a:ext uri="{FF2B5EF4-FFF2-40B4-BE49-F238E27FC236}">
                <a16:creationId xmlns:a16="http://schemas.microsoft.com/office/drawing/2014/main" id="{BB320A52-4502-4B83-8DF3-A712511ECB9B}"/>
              </a:ext>
            </a:extLst>
          </p:cNvPr>
          <p:cNvSpPr txBox="1"/>
          <p:nvPr/>
        </p:nvSpPr>
        <p:spPr>
          <a:xfrm>
            <a:off x="8463939" y="1844564"/>
            <a:ext cx="3044345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You can simply impress your audience and add a unique zing and appeal to your Presentations. I hope and I believe that this Template will your Time, Money and Reputation. </a:t>
            </a:r>
          </a:p>
          <a:p>
            <a:endParaRPr lang="en-US" altLang="ko-KR" sz="1400" dirty="0">
              <a:solidFill>
                <a:schemeClr val="tx1">
                  <a:lumMod val="85000"/>
                  <a:lumOff val="15000"/>
                </a:schemeClr>
              </a:solidFill>
              <a:cs typeface="Arial" pitchFamily="34" charset="0"/>
            </a:endParaRPr>
          </a:p>
          <a:p>
            <a:r>
              <a:rPr lang="en-US" altLang="ko-KR" sz="14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Get a modern PowerPoint  Presentation that is beautifully designed.</a:t>
            </a: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11374</TotalTime>
  <Words>143</Words>
  <Application>Microsoft Office PowerPoint</Application>
  <PresentationFormat>Widescreen</PresentationFormat>
  <Paragraphs>31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72</cp:revision>
  <dcterms:created xsi:type="dcterms:W3CDTF">2018-02-18T19:39:47Z</dcterms:created>
  <dcterms:modified xsi:type="dcterms:W3CDTF">2021-04-14T06:59:01Z</dcterms:modified>
</cp:coreProperties>
</file>