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99" name="Rectangle 798">
            <a:extLst>
              <a:ext uri="{FF2B5EF4-FFF2-40B4-BE49-F238E27FC236}">
                <a16:creationId xmlns:a16="http://schemas.microsoft.com/office/drawing/2014/main" id="{87079A99-92D1-4F9C-925C-A7C8C297C26D}"/>
              </a:ext>
            </a:extLst>
          </p:cNvPr>
          <p:cNvSpPr/>
          <p:nvPr/>
        </p:nvSpPr>
        <p:spPr>
          <a:xfrm flipV="1">
            <a:off x="2842072" y="3075696"/>
            <a:ext cx="7698649" cy="4539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00" name="Rectangle 799">
            <a:extLst>
              <a:ext uri="{FF2B5EF4-FFF2-40B4-BE49-F238E27FC236}">
                <a16:creationId xmlns:a16="http://schemas.microsoft.com/office/drawing/2014/main" id="{07728F59-0F02-44B7-80F8-5B1FA1C72E64}"/>
              </a:ext>
            </a:extLst>
          </p:cNvPr>
          <p:cNvSpPr/>
          <p:nvPr/>
        </p:nvSpPr>
        <p:spPr>
          <a:xfrm flipV="1">
            <a:off x="2381747" y="4052429"/>
            <a:ext cx="6993012" cy="4540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801" name="그룹 54">
            <a:extLst>
              <a:ext uri="{FF2B5EF4-FFF2-40B4-BE49-F238E27FC236}">
                <a16:creationId xmlns:a16="http://schemas.microsoft.com/office/drawing/2014/main" id="{E72472F8-B38B-42EB-BC47-23CB5A186CA9}"/>
              </a:ext>
            </a:extLst>
          </p:cNvPr>
          <p:cNvGrpSpPr/>
          <p:nvPr/>
        </p:nvGrpSpPr>
        <p:grpSpPr>
          <a:xfrm flipV="1">
            <a:off x="1292885" y="1889629"/>
            <a:ext cx="8081874" cy="872520"/>
            <a:chOff x="1135456" y="4639099"/>
            <a:chExt cx="8081874" cy="872520"/>
          </a:xfrm>
          <a:solidFill>
            <a:schemeClr val="accent4"/>
          </a:solidFill>
        </p:grpSpPr>
        <p:sp>
          <p:nvSpPr>
            <p:cNvPr id="802" name="Rectangle 801">
              <a:extLst>
                <a:ext uri="{FF2B5EF4-FFF2-40B4-BE49-F238E27FC236}">
                  <a16:creationId xmlns:a16="http://schemas.microsoft.com/office/drawing/2014/main" id="{97FFF7F0-6B68-45A2-9D55-D8CA3CC258F9}"/>
                </a:ext>
              </a:extLst>
            </p:cNvPr>
            <p:cNvSpPr/>
            <p:nvPr/>
          </p:nvSpPr>
          <p:spPr>
            <a:xfrm>
              <a:off x="1887630" y="4848342"/>
              <a:ext cx="7329700" cy="4540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803" name="Isosceles Triangle 802">
              <a:extLst>
                <a:ext uri="{FF2B5EF4-FFF2-40B4-BE49-F238E27FC236}">
                  <a16:creationId xmlns:a16="http://schemas.microsoft.com/office/drawing/2014/main" id="{788D7ABC-DADD-4A8E-8EF0-5391E0B4F995}"/>
                </a:ext>
              </a:extLst>
            </p:cNvPr>
            <p:cNvSpPr/>
            <p:nvPr/>
          </p:nvSpPr>
          <p:spPr>
            <a:xfrm rot="16200000">
              <a:off x="1075282" y="4699273"/>
              <a:ext cx="872520" cy="752172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804" name="TextBox 803">
            <a:extLst>
              <a:ext uri="{FF2B5EF4-FFF2-40B4-BE49-F238E27FC236}">
                <a16:creationId xmlns:a16="http://schemas.microsoft.com/office/drawing/2014/main" id="{D35B0C7A-F712-49FC-8422-85181A0ECB6E}"/>
              </a:ext>
            </a:extLst>
          </p:cNvPr>
          <p:cNvSpPr txBox="1"/>
          <p:nvPr/>
        </p:nvSpPr>
        <p:spPr>
          <a:xfrm>
            <a:off x="3388415" y="2172002"/>
            <a:ext cx="5022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05" name="TextBox 804">
            <a:extLst>
              <a:ext uri="{FF2B5EF4-FFF2-40B4-BE49-F238E27FC236}">
                <a16:creationId xmlns:a16="http://schemas.microsoft.com/office/drawing/2014/main" id="{D58414B5-1E29-440C-AA47-85856B516DDB}"/>
              </a:ext>
            </a:extLst>
          </p:cNvPr>
          <p:cNvSpPr txBox="1"/>
          <p:nvPr/>
        </p:nvSpPr>
        <p:spPr>
          <a:xfrm>
            <a:off x="3388415" y="4125610"/>
            <a:ext cx="5022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06" name="TextBox 805">
            <a:extLst>
              <a:ext uri="{FF2B5EF4-FFF2-40B4-BE49-F238E27FC236}">
                <a16:creationId xmlns:a16="http://schemas.microsoft.com/office/drawing/2014/main" id="{18059CBC-E06D-4FAD-9CD3-41CD1DC51514}"/>
              </a:ext>
            </a:extLst>
          </p:cNvPr>
          <p:cNvSpPr txBox="1"/>
          <p:nvPr/>
        </p:nvSpPr>
        <p:spPr>
          <a:xfrm>
            <a:off x="3388415" y="3148830"/>
            <a:ext cx="5022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07" name="TextBox 806">
            <a:extLst>
              <a:ext uri="{FF2B5EF4-FFF2-40B4-BE49-F238E27FC236}">
                <a16:creationId xmlns:a16="http://schemas.microsoft.com/office/drawing/2014/main" id="{C65E6889-BF4B-4993-BD50-6D2C58C32688}"/>
              </a:ext>
            </a:extLst>
          </p:cNvPr>
          <p:cNvSpPr txBox="1"/>
          <p:nvPr/>
        </p:nvSpPr>
        <p:spPr>
          <a:xfrm>
            <a:off x="3388414" y="2578740"/>
            <a:ext cx="5022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808" name="TextBox 807">
            <a:extLst>
              <a:ext uri="{FF2B5EF4-FFF2-40B4-BE49-F238E27FC236}">
                <a16:creationId xmlns:a16="http://schemas.microsoft.com/office/drawing/2014/main" id="{3DCFB6CC-705D-4AB3-B20F-9A9BFB07682C}"/>
              </a:ext>
            </a:extLst>
          </p:cNvPr>
          <p:cNvSpPr txBox="1"/>
          <p:nvPr/>
        </p:nvSpPr>
        <p:spPr>
          <a:xfrm>
            <a:off x="3388414" y="3549321"/>
            <a:ext cx="5022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809" name="TextBox 808">
            <a:extLst>
              <a:ext uri="{FF2B5EF4-FFF2-40B4-BE49-F238E27FC236}">
                <a16:creationId xmlns:a16="http://schemas.microsoft.com/office/drawing/2014/main" id="{B7CBE8A7-8FC8-4E38-906F-41AFA847CA6B}"/>
              </a:ext>
            </a:extLst>
          </p:cNvPr>
          <p:cNvSpPr txBox="1"/>
          <p:nvPr/>
        </p:nvSpPr>
        <p:spPr>
          <a:xfrm>
            <a:off x="3388414" y="4546419"/>
            <a:ext cx="5022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810" name="TextBox 809">
            <a:extLst>
              <a:ext uri="{FF2B5EF4-FFF2-40B4-BE49-F238E27FC236}">
                <a16:creationId xmlns:a16="http://schemas.microsoft.com/office/drawing/2014/main" id="{4E4ED627-8F9C-4C3B-AA8B-EFFA46D0A154}"/>
              </a:ext>
            </a:extLst>
          </p:cNvPr>
          <p:cNvSpPr txBox="1"/>
          <p:nvPr/>
        </p:nvSpPr>
        <p:spPr>
          <a:xfrm>
            <a:off x="3388414" y="5519460"/>
            <a:ext cx="5022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811" name="Block Arc 810">
            <a:extLst>
              <a:ext uri="{FF2B5EF4-FFF2-40B4-BE49-F238E27FC236}">
                <a16:creationId xmlns:a16="http://schemas.microsoft.com/office/drawing/2014/main" id="{12EEB2B6-0C07-406D-B0C9-31F7A7B7295E}"/>
              </a:ext>
            </a:extLst>
          </p:cNvPr>
          <p:cNvSpPr/>
          <p:nvPr/>
        </p:nvSpPr>
        <p:spPr>
          <a:xfrm rot="5400000" flipV="1">
            <a:off x="924338" y="3077784"/>
            <a:ext cx="1430769" cy="1430769"/>
          </a:xfrm>
          <a:prstGeom prst="blockArc">
            <a:avLst>
              <a:gd name="adj1" fmla="val 10800000"/>
              <a:gd name="adj2" fmla="val 0"/>
              <a:gd name="adj3" fmla="val 3172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12" name="Rectangle 811">
            <a:extLst>
              <a:ext uri="{FF2B5EF4-FFF2-40B4-BE49-F238E27FC236}">
                <a16:creationId xmlns:a16="http://schemas.microsoft.com/office/drawing/2014/main" id="{22D5FBD3-07F6-4E82-9DB1-D43EADCBC192}"/>
              </a:ext>
            </a:extLst>
          </p:cNvPr>
          <p:cNvSpPr/>
          <p:nvPr/>
        </p:nvSpPr>
        <p:spPr>
          <a:xfrm rot="10800000" flipV="1">
            <a:off x="1634466" y="3077786"/>
            <a:ext cx="1207606" cy="453940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13" name="Rectangle 812">
            <a:extLst>
              <a:ext uri="{FF2B5EF4-FFF2-40B4-BE49-F238E27FC236}">
                <a16:creationId xmlns:a16="http://schemas.microsoft.com/office/drawing/2014/main" id="{00E8CEAF-C5D8-4B94-8861-DBF7C34E70D2}"/>
              </a:ext>
            </a:extLst>
          </p:cNvPr>
          <p:cNvSpPr/>
          <p:nvPr/>
        </p:nvSpPr>
        <p:spPr>
          <a:xfrm rot="10800000" flipV="1">
            <a:off x="1634467" y="4054518"/>
            <a:ext cx="1023927" cy="4540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14" name="Block Arc 813">
            <a:extLst>
              <a:ext uri="{FF2B5EF4-FFF2-40B4-BE49-F238E27FC236}">
                <a16:creationId xmlns:a16="http://schemas.microsoft.com/office/drawing/2014/main" id="{CB524073-1224-44A5-8735-276A832F9FB9}"/>
              </a:ext>
            </a:extLst>
          </p:cNvPr>
          <p:cNvSpPr/>
          <p:nvPr/>
        </p:nvSpPr>
        <p:spPr>
          <a:xfrm rot="16200000" flipV="1">
            <a:off x="9819439" y="4052430"/>
            <a:ext cx="1430767" cy="1430767"/>
          </a:xfrm>
          <a:prstGeom prst="blockArc">
            <a:avLst>
              <a:gd name="adj1" fmla="val 10800000"/>
              <a:gd name="adj2" fmla="val 0"/>
              <a:gd name="adj3" fmla="val 3172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815" name="Rectangle 814">
            <a:extLst>
              <a:ext uri="{FF2B5EF4-FFF2-40B4-BE49-F238E27FC236}">
                <a16:creationId xmlns:a16="http://schemas.microsoft.com/office/drawing/2014/main" id="{471FBD1D-8815-418F-ACDA-83A50BF8B9D4}"/>
              </a:ext>
            </a:extLst>
          </p:cNvPr>
          <p:cNvSpPr/>
          <p:nvPr/>
        </p:nvSpPr>
        <p:spPr>
          <a:xfrm flipV="1">
            <a:off x="1654113" y="5029259"/>
            <a:ext cx="8886608" cy="453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16" name="Rectangle 815">
            <a:extLst>
              <a:ext uri="{FF2B5EF4-FFF2-40B4-BE49-F238E27FC236}">
                <a16:creationId xmlns:a16="http://schemas.microsoft.com/office/drawing/2014/main" id="{47139157-510A-4F2B-BE67-31FF86ADFBB7}"/>
              </a:ext>
            </a:extLst>
          </p:cNvPr>
          <p:cNvSpPr/>
          <p:nvPr/>
        </p:nvSpPr>
        <p:spPr>
          <a:xfrm flipV="1">
            <a:off x="9374759" y="4052381"/>
            <a:ext cx="1165962" cy="454037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17" name="Rectangle 14">
            <a:extLst>
              <a:ext uri="{FF2B5EF4-FFF2-40B4-BE49-F238E27FC236}">
                <a16:creationId xmlns:a16="http://schemas.microsoft.com/office/drawing/2014/main" id="{86AA314B-73BA-44E6-BB9A-3A2CD2E2C563}"/>
              </a:ext>
            </a:extLst>
          </p:cNvPr>
          <p:cNvSpPr/>
          <p:nvPr/>
        </p:nvSpPr>
        <p:spPr>
          <a:xfrm flipV="1">
            <a:off x="9374759" y="2099180"/>
            <a:ext cx="1166676" cy="454037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18" name="Block Arc 817">
            <a:extLst>
              <a:ext uri="{FF2B5EF4-FFF2-40B4-BE49-F238E27FC236}">
                <a16:creationId xmlns:a16="http://schemas.microsoft.com/office/drawing/2014/main" id="{B095B1F0-7ACE-4E9C-B151-62901E32815C}"/>
              </a:ext>
            </a:extLst>
          </p:cNvPr>
          <p:cNvSpPr/>
          <p:nvPr/>
        </p:nvSpPr>
        <p:spPr>
          <a:xfrm rot="16200000" flipV="1">
            <a:off x="9819440" y="2098868"/>
            <a:ext cx="1430767" cy="1430767"/>
          </a:xfrm>
          <a:prstGeom prst="blockArc">
            <a:avLst>
              <a:gd name="adj1" fmla="val 10800000"/>
              <a:gd name="adj2" fmla="val 0"/>
              <a:gd name="adj3" fmla="val 3172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19" name="Isosceles Triangle 818">
            <a:extLst>
              <a:ext uri="{FF2B5EF4-FFF2-40B4-BE49-F238E27FC236}">
                <a16:creationId xmlns:a16="http://schemas.microsoft.com/office/drawing/2014/main" id="{6EE88947-81A7-47B1-93D0-9ED9FA010EB2}"/>
              </a:ext>
            </a:extLst>
          </p:cNvPr>
          <p:cNvSpPr/>
          <p:nvPr/>
        </p:nvSpPr>
        <p:spPr>
          <a:xfrm rot="16200000" flipV="1">
            <a:off x="1232709" y="4880143"/>
            <a:ext cx="872520" cy="75217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20" name="Text Placeholder 12">
            <a:extLst>
              <a:ext uri="{FF2B5EF4-FFF2-40B4-BE49-F238E27FC236}">
                <a16:creationId xmlns:a16="http://schemas.microsoft.com/office/drawing/2014/main" id="{CDA6E2F4-C48E-43B0-9CB5-824E70C3E664}"/>
              </a:ext>
            </a:extLst>
          </p:cNvPr>
          <p:cNvSpPr txBox="1">
            <a:spLocks/>
          </p:cNvSpPr>
          <p:nvPr/>
        </p:nvSpPr>
        <p:spPr>
          <a:xfrm>
            <a:off x="2758633" y="2115604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821" name="Text Placeholder 12">
            <a:extLst>
              <a:ext uri="{FF2B5EF4-FFF2-40B4-BE49-F238E27FC236}">
                <a16:creationId xmlns:a16="http://schemas.microsoft.com/office/drawing/2014/main" id="{702C858D-A3D1-4D41-8DA5-34FC29AA97AE}"/>
              </a:ext>
            </a:extLst>
          </p:cNvPr>
          <p:cNvSpPr txBox="1">
            <a:spLocks/>
          </p:cNvSpPr>
          <p:nvPr/>
        </p:nvSpPr>
        <p:spPr>
          <a:xfrm>
            <a:off x="2758633" y="3092432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822" name="Text Placeholder 12">
            <a:extLst>
              <a:ext uri="{FF2B5EF4-FFF2-40B4-BE49-F238E27FC236}">
                <a16:creationId xmlns:a16="http://schemas.microsoft.com/office/drawing/2014/main" id="{0437DE18-C1F4-46FB-9533-11EF283337BD}"/>
              </a:ext>
            </a:extLst>
          </p:cNvPr>
          <p:cNvSpPr txBox="1">
            <a:spLocks/>
          </p:cNvSpPr>
          <p:nvPr/>
        </p:nvSpPr>
        <p:spPr>
          <a:xfrm>
            <a:off x="2758633" y="4069260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823" name="Text Placeholder 12">
            <a:extLst>
              <a:ext uri="{FF2B5EF4-FFF2-40B4-BE49-F238E27FC236}">
                <a16:creationId xmlns:a16="http://schemas.microsoft.com/office/drawing/2014/main" id="{57BD8A7E-2969-44F3-8058-A6678FB22514}"/>
              </a:ext>
            </a:extLst>
          </p:cNvPr>
          <p:cNvSpPr txBox="1">
            <a:spLocks/>
          </p:cNvSpPr>
          <p:nvPr/>
        </p:nvSpPr>
        <p:spPr>
          <a:xfrm>
            <a:off x="2758633" y="5037838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sp>
        <p:nvSpPr>
          <p:cNvPr id="824" name="Freeform 41">
            <a:extLst>
              <a:ext uri="{FF2B5EF4-FFF2-40B4-BE49-F238E27FC236}">
                <a16:creationId xmlns:a16="http://schemas.microsoft.com/office/drawing/2014/main" id="{C611B9C8-A73D-4ACF-B434-F65D0EA13029}"/>
              </a:ext>
            </a:extLst>
          </p:cNvPr>
          <p:cNvSpPr/>
          <p:nvPr/>
        </p:nvSpPr>
        <p:spPr>
          <a:xfrm flipV="1">
            <a:off x="10375026" y="4250280"/>
            <a:ext cx="664234" cy="1035170"/>
          </a:xfrm>
          <a:custGeom>
            <a:avLst/>
            <a:gdLst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3" fmla="*/ 103517 w 664234"/>
              <a:gd name="connsiteY3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4234" h="1035170">
                <a:moveTo>
                  <a:pt x="0" y="0"/>
                </a:moveTo>
                <a:cubicBezTo>
                  <a:pt x="454324" y="8626"/>
                  <a:pt x="658483" y="241540"/>
                  <a:pt x="664234" y="517585"/>
                </a:cubicBezTo>
                <a:cubicBezTo>
                  <a:pt x="658483" y="747622"/>
                  <a:pt x="540588" y="1012166"/>
                  <a:pt x="17253" y="1035170"/>
                </a:cubicBezTo>
              </a:path>
            </a:pathLst>
          </a:custGeom>
          <a:ln w="666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5" name="Freeform 42">
            <a:extLst>
              <a:ext uri="{FF2B5EF4-FFF2-40B4-BE49-F238E27FC236}">
                <a16:creationId xmlns:a16="http://schemas.microsoft.com/office/drawing/2014/main" id="{88753E59-075C-47CC-8E51-DD66167A8943}"/>
              </a:ext>
            </a:extLst>
          </p:cNvPr>
          <p:cNvSpPr/>
          <p:nvPr/>
        </p:nvSpPr>
        <p:spPr>
          <a:xfrm rot="10800000">
            <a:off x="1168782" y="3290670"/>
            <a:ext cx="664234" cy="1035170"/>
          </a:xfrm>
          <a:custGeom>
            <a:avLst/>
            <a:gdLst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3" fmla="*/ 103517 w 664234"/>
              <a:gd name="connsiteY3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4234" h="1035170">
                <a:moveTo>
                  <a:pt x="0" y="0"/>
                </a:moveTo>
                <a:cubicBezTo>
                  <a:pt x="454324" y="8626"/>
                  <a:pt x="658483" y="241540"/>
                  <a:pt x="664234" y="517585"/>
                </a:cubicBezTo>
                <a:cubicBezTo>
                  <a:pt x="658483" y="747622"/>
                  <a:pt x="540588" y="1012166"/>
                  <a:pt x="17253" y="1035170"/>
                </a:cubicBezTo>
              </a:path>
            </a:pathLst>
          </a:custGeom>
          <a:ln w="666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6" name="Freeform 43">
            <a:extLst>
              <a:ext uri="{FF2B5EF4-FFF2-40B4-BE49-F238E27FC236}">
                <a16:creationId xmlns:a16="http://schemas.microsoft.com/office/drawing/2014/main" id="{C1F4989B-AD86-47EB-B417-8919D791BA70}"/>
              </a:ext>
            </a:extLst>
          </p:cNvPr>
          <p:cNvSpPr/>
          <p:nvPr/>
        </p:nvSpPr>
        <p:spPr>
          <a:xfrm flipV="1">
            <a:off x="10375026" y="2298162"/>
            <a:ext cx="664234" cy="1035170"/>
          </a:xfrm>
          <a:custGeom>
            <a:avLst/>
            <a:gdLst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3" fmla="*/ 103517 w 664234"/>
              <a:gd name="connsiteY3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4234" h="1035170">
                <a:moveTo>
                  <a:pt x="0" y="0"/>
                </a:moveTo>
                <a:cubicBezTo>
                  <a:pt x="454324" y="8626"/>
                  <a:pt x="658483" y="241540"/>
                  <a:pt x="664234" y="517585"/>
                </a:cubicBezTo>
                <a:cubicBezTo>
                  <a:pt x="658483" y="747622"/>
                  <a:pt x="540588" y="1012166"/>
                  <a:pt x="17253" y="1035170"/>
                </a:cubicBezTo>
              </a:path>
            </a:pathLst>
          </a:custGeom>
          <a:ln w="666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7" name="TextBox 826">
            <a:extLst>
              <a:ext uri="{FF2B5EF4-FFF2-40B4-BE49-F238E27FC236}">
                <a16:creationId xmlns:a16="http://schemas.microsoft.com/office/drawing/2014/main" id="{24DB9638-FF6C-4C13-BD1D-2E78CE092AE5}"/>
              </a:ext>
            </a:extLst>
          </p:cNvPr>
          <p:cNvSpPr txBox="1"/>
          <p:nvPr/>
        </p:nvSpPr>
        <p:spPr>
          <a:xfrm>
            <a:off x="3388415" y="5102342"/>
            <a:ext cx="5022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100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35</cp:revision>
  <dcterms:created xsi:type="dcterms:W3CDTF">2018-02-18T19:39:47Z</dcterms:created>
  <dcterms:modified xsi:type="dcterms:W3CDTF">2021-04-13T08:56:44Z</dcterms:modified>
</cp:coreProperties>
</file>