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56" name="Group 455">
            <a:extLst>
              <a:ext uri="{FF2B5EF4-FFF2-40B4-BE49-F238E27FC236}">
                <a16:creationId xmlns:a16="http://schemas.microsoft.com/office/drawing/2014/main" id="{674798E0-AEBD-455D-81BE-DD60D094EFEC}"/>
              </a:ext>
            </a:extLst>
          </p:cNvPr>
          <p:cNvGrpSpPr/>
          <p:nvPr/>
        </p:nvGrpSpPr>
        <p:grpSpPr>
          <a:xfrm>
            <a:off x="1125890" y="2981990"/>
            <a:ext cx="3520370" cy="3151947"/>
            <a:chOff x="4362911" y="2401514"/>
            <a:chExt cx="3520370" cy="3151947"/>
          </a:xfrm>
          <a:effectLst>
            <a:outerShdw blurRad="88900" dist="25400" dir="7200000" algn="tl" rotWithShape="0">
              <a:prstClr val="black">
                <a:alpha val="40000"/>
              </a:prstClr>
            </a:outerShdw>
          </a:effectLst>
        </p:grpSpPr>
        <p:grpSp>
          <p:nvGrpSpPr>
            <p:cNvPr id="457" name="Group 456">
              <a:extLst>
                <a:ext uri="{FF2B5EF4-FFF2-40B4-BE49-F238E27FC236}">
                  <a16:creationId xmlns:a16="http://schemas.microsoft.com/office/drawing/2014/main" id="{64EC332E-D7A7-45C3-98CF-980CEB0BB1BC}"/>
                </a:ext>
              </a:extLst>
            </p:cNvPr>
            <p:cNvGrpSpPr/>
            <p:nvPr/>
          </p:nvGrpSpPr>
          <p:grpSpPr>
            <a:xfrm>
              <a:off x="5645174" y="4217836"/>
              <a:ext cx="2238107" cy="1335625"/>
              <a:chOff x="5525704" y="2835819"/>
              <a:chExt cx="2238107" cy="1335625"/>
            </a:xfrm>
          </p:grpSpPr>
          <p:sp>
            <p:nvSpPr>
              <p:cNvPr id="465" name="Freeform: Shape 464">
                <a:extLst>
                  <a:ext uri="{FF2B5EF4-FFF2-40B4-BE49-F238E27FC236}">
                    <a16:creationId xmlns:a16="http://schemas.microsoft.com/office/drawing/2014/main" id="{5C16AFBF-950D-4CFA-9715-EF5E7985F021}"/>
                  </a:ext>
                </a:extLst>
              </p:cNvPr>
              <p:cNvSpPr/>
              <p:nvPr/>
            </p:nvSpPr>
            <p:spPr>
              <a:xfrm>
                <a:off x="5526328" y="2835819"/>
                <a:ext cx="2237483" cy="1332504"/>
              </a:xfrm>
              <a:custGeom>
                <a:avLst/>
                <a:gdLst>
                  <a:gd name="connsiteX0" fmla="*/ 4647204 w 4643235"/>
                  <a:gd name="connsiteY0" fmla="*/ 1328211 h 2765218"/>
                  <a:gd name="connsiteX1" fmla="*/ 4645909 w 4643235"/>
                  <a:gd name="connsiteY1" fmla="*/ 1299070 h 2765218"/>
                  <a:gd name="connsiteX2" fmla="*/ 4646556 w 4643235"/>
                  <a:gd name="connsiteY2" fmla="*/ 638526 h 2765218"/>
                  <a:gd name="connsiteX3" fmla="*/ 4624538 w 4643235"/>
                  <a:gd name="connsiteY3" fmla="*/ 605499 h 2765218"/>
                  <a:gd name="connsiteX4" fmla="*/ 4217203 w 4643235"/>
                  <a:gd name="connsiteY4" fmla="*/ 433887 h 2765218"/>
                  <a:gd name="connsiteX5" fmla="*/ 4215908 w 4643235"/>
                  <a:gd name="connsiteY5" fmla="*/ 380784 h 2765218"/>
                  <a:gd name="connsiteX6" fmla="*/ 4215908 w 4643235"/>
                  <a:gd name="connsiteY6" fmla="*/ 380784 h 2765218"/>
                  <a:gd name="connsiteX7" fmla="*/ 4215908 w 4643235"/>
                  <a:gd name="connsiteY7" fmla="*/ 380784 h 2765218"/>
                  <a:gd name="connsiteX8" fmla="*/ 4192594 w 4643235"/>
                  <a:gd name="connsiteY8" fmla="*/ 340633 h 2765218"/>
                  <a:gd name="connsiteX9" fmla="*/ 4148558 w 4643235"/>
                  <a:gd name="connsiteY9" fmla="*/ 321853 h 2765218"/>
                  <a:gd name="connsiteX10" fmla="*/ 3925139 w 4643235"/>
                  <a:gd name="connsiteY10" fmla="*/ 290121 h 2765218"/>
                  <a:gd name="connsiteX11" fmla="*/ 3832533 w 4643235"/>
                  <a:gd name="connsiteY11" fmla="*/ 271341 h 2765218"/>
                  <a:gd name="connsiteX12" fmla="*/ 3558601 w 4643235"/>
                  <a:gd name="connsiteY12" fmla="*/ 154775 h 2765218"/>
                  <a:gd name="connsiteX13" fmla="*/ 3557306 w 4643235"/>
                  <a:gd name="connsiteY13" fmla="*/ 91958 h 2765218"/>
                  <a:gd name="connsiteX14" fmla="*/ 3531402 w 4643235"/>
                  <a:gd name="connsiteY14" fmla="*/ 50512 h 2765218"/>
                  <a:gd name="connsiteX15" fmla="*/ 3445921 w 4643235"/>
                  <a:gd name="connsiteY15" fmla="*/ 21371 h 2765218"/>
                  <a:gd name="connsiteX16" fmla="*/ 3301507 w 4643235"/>
                  <a:gd name="connsiteY16" fmla="*/ 0 h 2765218"/>
                  <a:gd name="connsiteX17" fmla="*/ 3140904 w 4643235"/>
                  <a:gd name="connsiteY17" fmla="*/ 0 h 2765218"/>
                  <a:gd name="connsiteX18" fmla="*/ 3109820 w 4643235"/>
                  <a:gd name="connsiteY18" fmla="*/ 4533 h 2765218"/>
                  <a:gd name="connsiteX19" fmla="*/ 2916190 w 4643235"/>
                  <a:gd name="connsiteY19" fmla="*/ 47274 h 2765218"/>
                  <a:gd name="connsiteX20" fmla="*/ 2887696 w 4643235"/>
                  <a:gd name="connsiteY20" fmla="*/ 100377 h 2765218"/>
                  <a:gd name="connsiteX21" fmla="*/ 2887696 w 4643235"/>
                  <a:gd name="connsiteY21" fmla="*/ 100377 h 2765218"/>
                  <a:gd name="connsiteX22" fmla="*/ 2887696 w 4643235"/>
                  <a:gd name="connsiteY22" fmla="*/ 100377 h 2765218"/>
                  <a:gd name="connsiteX23" fmla="*/ 2882515 w 4643235"/>
                  <a:gd name="connsiteY23" fmla="*/ 169022 h 2765218"/>
                  <a:gd name="connsiteX24" fmla="*/ 2620241 w 4643235"/>
                  <a:gd name="connsiteY24" fmla="*/ 248028 h 2765218"/>
                  <a:gd name="connsiteX25" fmla="*/ 2578795 w 4643235"/>
                  <a:gd name="connsiteY25" fmla="*/ 251913 h 2765218"/>
                  <a:gd name="connsiteX26" fmla="*/ 2209020 w 4643235"/>
                  <a:gd name="connsiteY26" fmla="*/ 251913 h 2765218"/>
                  <a:gd name="connsiteX27" fmla="*/ 2084034 w 4643235"/>
                  <a:gd name="connsiteY27" fmla="*/ 287531 h 2765218"/>
                  <a:gd name="connsiteX28" fmla="*/ 2059426 w 4643235"/>
                  <a:gd name="connsiteY28" fmla="*/ 337396 h 2765218"/>
                  <a:gd name="connsiteX29" fmla="*/ 2052950 w 4643235"/>
                  <a:gd name="connsiteY29" fmla="*/ 422230 h 2765218"/>
                  <a:gd name="connsiteX30" fmla="*/ 1830826 w 4643235"/>
                  <a:gd name="connsiteY30" fmla="*/ 488932 h 2765218"/>
                  <a:gd name="connsiteX31" fmla="*/ 1763476 w 4643235"/>
                  <a:gd name="connsiteY31" fmla="*/ 493465 h 2765218"/>
                  <a:gd name="connsiteX32" fmla="*/ 1431261 w 4643235"/>
                  <a:gd name="connsiteY32" fmla="*/ 483104 h 2765218"/>
                  <a:gd name="connsiteX33" fmla="*/ 1260945 w 4643235"/>
                  <a:gd name="connsiteY33" fmla="*/ 522607 h 2765218"/>
                  <a:gd name="connsiteX34" fmla="*/ 1229213 w 4643235"/>
                  <a:gd name="connsiteY34" fmla="*/ 578300 h 2765218"/>
                  <a:gd name="connsiteX35" fmla="*/ 1223384 w 4643235"/>
                  <a:gd name="connsiteY35" fmla="*/ 675439 h 2765218"/>
                  <a:gd name="connsiteX36" fmla="*/ 1014212 w 4643235"/>
                  <a:gd name="connsiteY36" fmla="*/ 738255 h 2765218"/>
                  <a:gd name="connsiteX37" fmla="*/ 983128 w 4643235"/>
                  <a:gd name="connsiteY37" fmla="*/ 742788 h 2765218"/>
                  <a:gd name="connsiteX38" fmla="*/ 548593 w 4643235"/>
                  <a:gd name="connsiteY38" fmla="*/ 729189 h 2765218"/>
                  <a:gd name="connsiteX39" fmla="*/ 421665 w 4643235"/>
                  <a:gd name="connsiteY39" fmla="*/ 766749 h 2765218"/>
                  <a:gd name="connsiteX40" fmla="*/ 402885 w 4643235"/>
                  <a:gd name="connsiteY40" fmla="*/ 814023 h 2765218"/>
                  <a:gd name="connsiteX41" fmla="*/ 397704 w 4643235"/>
                  <a:gd name="connsiteY41" fmla="*/ 837984 h 2765218"/>
                  <a:gd name="connsiteX42" fmla="*/ 397057 w 4643235"/>
                  <a:gd name="connsiteY42" fmla="*/ 925409 h 2765218"/>
                  <a:gd name="connsiteX43" fmla="*/ 397057 w 4643235"/>
                  <a:gd name="connsiteY43" fmla="*/ 925409 h 2765218"/>
                  <a:gd name="connsiteX44" fmla="*/ 397057 w 4643235"/>
                  <a:gd name="connsiteY44" fmla="*/ 925409 h 2765218"/>
                  <a:gd name="connsiteX45" fmla="*/ 82974 w 4643235"/>
                  <a:gd name="connsiteY45" fmla="*/ 1021253 h 2765218"/>
                  <a:gd name="connsiteX46" fmla="*/ 14330 w 4643235"/>
                  <a:gd name="connsiteY46" fmla="*/ 1038090 h 2765218"/>
                  <a:gd name="connsiteX47" fmla="*/ 2673 w 4643235"/>
                  <a:gd name="connsiteY47" fmla="*/ 1058166 h 2765218"/>
                  <a:gd name="connsiteX48" fmla="*/ 1378 w 4643235"/>
                  <a:gd name="connsiteY48" fmla="*/ 2195985 h 2765218"/>
                  <a:gd name="connsiteX49" fmla="*/ 31167 w 4643235"/>
                  <a:gd name="connsiteY49" fmla="*/ 2240021 h 2765218"/>
                  <a:gd name="connsiteX50" fmla="*/ 973414 w 4643235"/>
                  <a:gd name="connsiteY50" fmla="*/ 2620158 h 2765218"/>
                  <a:gd name="connsiteX51" fmla="*/ 1325056 w 4643235"/>
                  <a:gd name="connsiteY51" fmla="*/ 2760685 h 2765218"/>
                  <a:gd name="connsiteX52" fmla="*/ 1325056 w 4643235"/>
                  <a:gd name="connsiteY52" fmla="*/ 2760685 h 2765218"/>
                  <a:gd name="connsiteX53" fmla="*/ 1325056 w 4643235"/>
                  <a:gd name="connsiteY53" fmla="*/ 2760685 h 2765218"/>
                  <a:gd name="connsiteX54" fmla="*/ 1358731 w 4643235"/>
                  <a:gd name="connsiteY54" fmla="*/ 2767161 h 2765218"/>
                  <a:gd name="connsiteX55" fmla="*/ 1839244 w 4643235"/>
                  <a:gd name="connsiteY55" fmla="*/ 2615624 h 2765218"/>
                  <a:gd name="connsiteX56" fmla="*/ 1872919 w 4643235"/>
                  <a:gd name="connsiteY56" fmla="*/ 2611739 h 2765218"/>
                  <a:gd name="connsiteX57" fmla="*/ 2403945 w 4643235"/>
                  <a:gd name="connsiteY57" fmla="*/ 2442070 h 2765218"/>
                  <a:gd name="connsiteX58" fmla="*/ 2434382 w 4643235"/>
                  <a:gd name="connsiteY58" fmla="*/ 2427175 h 2765218"/>
                  <a:gd name="connsiteX59" fmla="*/ 2921371 w 4643235"/>
                  <a:gd name="connsiteY59" fmla="*/ 2272401 h 2765218"/>
                  <a:gd name="connsiteX60" fmla="*/ 2942741 w 4643235"/>
                  <a:gd name="connsiteY60" fmla="*/ 2265925 h 2765218"/>
                  <a:gd name="connsiteX61" fmla="*/ 2956989 w 4643235"/>
                  <a:gd name="connsiteY61" fmla="*/ 2259449 h 2765218"/>
                  <a:gd name="connsiteX62" fmla="*/ 3522336 w 4643235"/>
                  <a:gd name="connsiteY62" fmla="*/ 2080066 h 2765218"/>
                  <a:gd name="connsiteX63" fmla="*/ 4617415 w 4643235"/>
                  <a:gd name="connsiteY63" fmla="*/ 1733604 h 2765218"/>
                  <a:gd name="connsiteX64" fmla="*/ 4648499 w 4643235"/>
                  <a:gd name="connsiteY64" fmla="*/ 1692158 h 2765218"/>
                  <a:gd name="connsiteX65" fmla="*/ 4647204 w 4643235"/>
                  <a:gd name="connsiteY65" fmla="*/ 1328211 h 27652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</a:cxnLst>
                <a:rect l="l" t="t" r="r" b="b"/>
                <a:pathLst>
                  <a:path w="4643235" h="2765218">
                    <a:moveTo>
                      <a:pt x="4647204" y="1328211"/>
                    </a:moveTo>
                    <a:cubicBezTo>
                      <a:pt x="4646556" y="1318497"/>
                      <a:pt x="4645909" y="1308784"/>
                      <a:pt x="4645909" y="1299070"/>
                    </a:cubicBezTo>
                    <a:cubicBezTo>
                      <a:pt x="4645909" y="1078888"/>
                      <a:pt x="4645261" y="858707"/>
                      <a:pt x="4646556" y="638526"/>
                    </a:cubicBezTo>
                    <a:cubicBezTo>
                      <a:pt x="4646556" y="620393"/>
                      <a:pt x="4640728" y="612622"/>
                      <a:pt x="4624538" y="605499"/>
                    </a:cubicBezTo>
                    <a:cubicBezTo>
                      <a:pt x="4488544" y="548510"/>
                      <a:pt x="4352550" y="490875"/>
                      <a:pt x="4217203" y="433887"/>
                    </a:cubicBezTo>
                    <a:cubicBezTo>
                      <a:pt x="4216555" y="416402"/>
                      <a:pt x="4216555" y="398269"/>
                      <a:pt x="4215908" y="380784"/>
                    </a:cubicBezTo>
                    <a:cubicBezTo>
                      <a:pt x="4215908" y="380784"/>
                      <a:pt x="4215908" y="380784"/>
                      <a:pt x="4215908" y="380784"/>
                    </a:cubicBezTo>
                    <a:cubicBezTo>
                      <a:pt x="4215908" y="380784"/>
                      <a:pt x="4215908" y="380784"/>
                      <a:pt x="4215908" y="380784"/>
                    </a:cubicBezTo>
                    <a:cubicBezTo>
                      <a:pt x="4220441" y="360061"/>
                      <a:pt x="4207489" y="349052"/>
                      <a:pt x="4192594" y="340633"/>
                    </a:cubicBezTo>
                    <a:cubicBezTo>
                      <a:pt x="4178995" y="332862"/>
                      <a:pt x="4164100" y="326386"/>
                      <a:pt x="4148558" y="321853"/>
                    </a:cubicBezTo>
                    <a:cubicBezTo>
                      <a:pt x="4076028" y="299188"/>
                      <a:pt x="4000907" y="291416"/>
                      <a:pt x="3925139" y="290121"/>
                    </a:cubicBezTo>
                    <a:cubicBezTo>
                      <a:pt x="3892759" y="289474"/>
                      <a:pt x="3862322" y="284293"/>
                      <a:pt x="3832533" y="271341"/>
                    </a:cubicBezTo>
                    <a:cubicBezTo>
                      <a:pt x="3741870" y="231190"/>
                      <a:pt x="3649912" y="193630"/>
                      <a:pt x="3558601" y="154775"/>
                    </a:cubicBezTo>
                    <a:cubicBezTo>
                      <a:pt x="3557954" y="134052"/>
                      <a:pt x="3557306" y="112681"/>
                      <a:pt x="3557306" y="91958"/>
                    </a:cubicBezTo>
                    <a:cubicBezTo>
                      <a:pt x="3562487" y="69292"/>
                      <a:pt x="3546945" y="58931"/>
                      <a:pt x="3531402" y="50512"/>
                    </a:cubicBezTo>
                    <a:cubicBezTo>
                      <a:pt x="3504851" y="36265"/>
                      <a:pt x="3475062" y="28494"/>
                      <a:pt x="3445921" y="21371"/>
                    </a:cubicBezTo>
                    <a:cubicBezTo>
                      <a:pt x="3397999" y="9714"/>
                      <a:pt x="3349429" y="9066"/>
                      <a:pt x="3301507" y="0"/>
                    </a:cubicBezTo>
                    <a:cubicBezTo>
                      <a:pt x="3247757" y="0"/>
                      <a:pt x="3194655" y="0"/>
                      <a:pt x="3140904" y="0"/>
                    </a:cubicBezTo>
                    <a:cubicBezTo>
                      <a:pt x="3131191" y="7124"/>
                      <a:pt x="3120181" y="3886"/>
                      <a:pt x="3109820" y="4533"/>
                    </a:cubicBezTo>
                    <a:cubicBezTo>
                      <a:pt x="3043766" y="11657"/>
                      <a:pt x="2977711" y="18780"/>
                      <a:pt x="2916190" y="47274"/>
                    </a:cubicBezTo>
                    <a:cubicBezTo>
                      <a:pt x="2893524" y="57636"/>
                      <a:pt x="2876687" y="71235"/>
                      <a:pt x="2887696" y="100377"/>
                    </a:cubicBezTo>
                    <a:cubicBezTo>
                      <a:pt x="2887696" y="100377"/>
                      <a:pt x="2887696" y="100377"/>
                      <a:pt x="2887696" y="100377"/>
                    </a:cubicBezTo>
                    <a:cubicBezTo>
                      <a:pt x="2887696" y="100377"/>
                      <a:pt x="2887696" y="100377"/>
                      <a:pt x="2887696" y="100377"/>
                    </a:cubicBezTo>
                    <a:cubicBezTo>
                      <a:pt x="2878630" y="123042"/>
                      <a:pt x="2887048" y="146356"/>
                      <a:pt x="2882515" y="169022"/>
                    </a:cubicBezTo>
                    <a:cubicBezTo>
                      <a:pt x="2795091" y="195573"/>
                      <a:pt x="2707666" y="221476"/>
                      <a:pt x="2620241" y="248028"/>
                    </a:cubicBezTo>
                    <a:cubicBezTo>
                      <a:pt x="2606641" y="252561"/>
                      <a:pt x="2593042" y="253856"/>
                      <a:pt x="2578795" y="251913"/>
                    </a:cubicBezTo>
                    <a:cubicBezTo>
                      <a:pt x="2455752" y="234428"/>
                      <a:pt x="2332062" y="233781"/>
                      <a:pt x="2209020" y="251913"/>
                    </a:cubicBezTo>
                    <a:cubicBezTo>
                      <a:pt x="2165631" y="258389"/>
                      <a:pt x="2123537" y="267456"/>
                      <a:pt x="2084034" y="287531"/>
                    </a:cubicBezTo>
                    <a:cubicBezTo>
                      <a:pt x="2063959" y="297892"/>
                      <a:pt x="2047769" y="311492"/>
                      <a:pt x="2059426" y="337396"/>
                    </a:cubicBezTo>
                    <a:cubicBezTo>
                      <a:pt x="2047122" y="364594"/>
                      <a:pt x="2058130" y="394384"/>
                      <a:pt x="2052950" y="422230"/>
                    </a:cubicBezTo>
                    <a:cubicBezTo>
                      <a:pt x="1979124" y="444248"/>
                      <a:pt x="1904651" y="465619"/>
                      <a:pt x="1830826" y="488932"/>
                    </a:cubicBezTo>
                    <a:cubicBezTo>
                      <a:pt x="1808160" y="496056"/>
                      <a:pt x="1786789" y="497998"/>
                      <a:pt x="1763476" y="493465"/>
                    </a:cubicBezTo>
                    <a:cubicBezTo>
                      <a:pt x="1653385" y="473390"/>
                      <a:pt x="1542000" y="472095"/>
                      <a:pt x="1431261" y="483104"/>
                    </a:cubicBezTo>
                    <a:cubicBezTo>
                      <a:pt x="1372978" y="488932"/>
                      <a:pt x="1314695" y="497351"/>
                      <a:pt x="1260945" y="522607"/>
                    </a:cubicBezTo>
                    <a:cubicBezTo>
                      <a:pt x="1236336" y="533616"/>
                      <a:pt x="1220794" y="549158"/>
                      <a:pt x="1229213" y="578300"/>
                    </a:cubicBezTo>
                    <a:cubicBezTo>
                      <a:pt x="1218851" y="610032"/>
                      <a:pt x="1230508" y="643059"/>
                      <a:pt x="1223384" y="675439"/>
                    </a:cubicBezTo>
                    <a:cubicBezTo>
                      <a:pt x="1154092" y="696162"/>
                      <a:pt x="1084152" y="717532"/>
                      <a:pt x="1014212" y="738255"/>
                    </a:cubicBezTo>
                    <a:cubicBezTo>
                      <a:pt x="1004498" y="740845"/>
                      <a:pt x="995432" y="746026"/>
                      <a:pt x="983128" y="742788"/>
                    </a:cubicBezTo>
                    <a:cubicBezTo>
                      <a:pt x="839362" y="708466"/>
                      <a:pt x="693654" y="709761"/>
                      <a:pt x="548593" y="729189"/>
                    </a:cubicBezTo>
                    <a:cubicBezTo>
                      <a:pt x="504557" y="735017"/>
                      <a:pt x="461168" y="744731"/>
                      <a:pt x="421665" y="766749"/>
                    </a:cubicBezTo>
                    <a:cubicBezTo>
                      <a:pt x="402885" y="777111"/>
                      <a:pt x="389933" y="790710"/>
                      <a:pt x="402885" y="814023"/>
                    </a:cubicBezTo>
                    <a:cubicBezTo>
                      <a:pt x="393171" y="820499"/>
                      <a:pt x="397704" y="830213"/>
                      <a:pt x="397704" y="837984"/>
                    </a:cubicBezTo>
                    <a:cubicBezTo>
                      <a:pt x="397057" y="867126"/>
                      <a:pt x="397057" y="896268"/>
                      <a:pt x="397057" y="925409"/>
                    </a:cubicBezTo>
                    <a:cubicBezTo>
                      <a:pt x="397057" y="925409"/>
                      <a:pt x="397057" y="925409"/>
                      <a:pt x="397057" y="925409"/>
                    </a:cubicBezTo>
                    <a:cubicBezTo>
                      <a:pt x="397057" y="925409"/>
                      <a:pt x="397057" y="925409"/>
                      <a:pt x="397057" y="925409"/>
                    </a:cubicBezTo>
                    <a:cubicBezTo>
                      <a:pt x="292147" y="957789"/>
                      <a:pt x="187884" y="990168"/>
                      <a:pt x="82974" y="1021253"/>
                    </a:cubicBezTo>
                    <a:cubicBezTo>
                      <a:pt x="60309" y="1027729"/>
                      <a:pt x="38938" y="1040033"/>
                      <a:pt x="14330" y="1038090"/>
                    </a:cubicBezTo>
                    <a:cubicBezTo>
                      <a:pt x="-8336" y="1033557"/>
                      <a:pt x="2673" y="1052337"/>
                      <a:pt x="2673" y="1058166"/>
                    </a:cubicBezTo>
                    <a:cubicBezTo>
                      <a:pt x="2025" y="1437655"/>
                      <a:pt x="2025" y="1816496"/>
                      <a:pt x="1378" y="2195985"/>
                    </a:cubicBezTo>
                    <a:cubicBezTo>
                      <a:pt x="1378" y="2220593"/>
                      <a:pt x="9149" y="2230955"/>
                      <a:pt x="31167" y="2240021"/>
                    </a:cubicBezTo>
                    <a:cubicBezTo>
                      <a:pt x="345249" y="2366301"/>
                      <a:pt x="659332" y="2493230"/>
                      <a:pt x="973414" y="2620158"/>
                    </a:cubicBezTo>
                    <a:cubicBezTo>
                      <a:pt x="1090628" y="2667432"/>
                      <a:pt x="1207842" y="2714058"/>
                      <a:pt x="1325056" y="2760685"/>
                    </a:cubicBezTo>
                    <a:cubicBezTo>
                      <a:pt x="1325056" y="2760685"/>
                      <a:pt x="1325056" y="2760685"/>
                      <a:pt x="1325056" y="2760685"/>
                    </a:cubicBezTo>
                    <a:cubicBezTo>
                      <a:pt x="1325056" y="2760685"/>
                      <a:pt x="1325056" y="2760685"/>
                      <a:pt x="1325056" y="2760685"/>
                    </a:cubicBezTo>
                    <a:cubicBezTo>
                      <a:pt x="1333475" y="2776875"/>
                      <a:pt x="1345779" y="2771046"/>
                      <a:pt x="1358731" y="2767161"/>
                    </a:cubicBezTo>
                    <a:cubicBezTo>
                      <a:pt x="1518686" y="2716649"/>
                      <a:pt x="1679289" y="2666137"/>
                      <a:pt x="1839244" y="2615624"/>
                    </a:cubicBezTo>
                    <a:cubicBezTo>
                      <a:pt x="1850901" y="2620158"/>
                      <a:pt x="1861910" y="2615624"/>
                      <a:pt x="1872919" y="2611739"/>
                    </a:cubicBezTo>
                    <a:cubicBezTo>
                      <a:pt x="2049064" y="2553456"/>
                      <a:pt x="2227152" y="2500353"/>
                      <a:pt x="2403945" y="2442070"/>
                    </a:cubicBezTo>
                    <a:cubicBezTo>
                      <a:pt x="2414954" y="2438184"/>
                      <a:pt x="2426610" y="2436889"/>
                      <a:pt x="2434382" y="2427175"/>
                    </a:cubicBezTo>
                    <a:cubicBezTo>
                      <a:pt x="2595632" y="2372777"/>
                      <a:pt x="2758178" y="2321618"/>
                      <a:pt x="2921371" y="2272401"/>
                    </a:cubicBezTo>
                    <a:cubicBezTo>
                      <a:pt x="2930437" y="2275639"/>
                      <a:pt x="2936913" y="2272401"/>
                      <a:pt x="2942741" y="2265925"/>
                    </a:cubicBezTo>
                    <a:cubicBezTo>
                      <a:pt x="2947275" y="2263982"/>
                      <a:pt x="2952455" y="2261392"/>
                      <a:pt x="2956989" y="2259449"/>
                    </a:cubicBezTo>
                    <a:cubicBezTo>
                      <a:pt x="3145438" y="2199871"/>
                      <a:pt x="3333887" y="2139644"/>
                      <a:pt x="3522336" y="2080066"/>
                    </a:cubicBezTo>
                    <a:cubicBezTo>
                      <a:pt x="3886931" y="1964147"/>
                      <a:pt x="4252173" y="1848228"/>
                      <a:pt x="4617415" y="1733604"/>
                    </a:cubicBezTo>
                    <a:cubicBezTo>
                      <a:pt x="4640728" y="1726480"/>
                      <a:pt x="4648499" y="1716767"/>
                      <a:pt x="4648499" y="1692158"/>
                    </a:cubicBezTo>
                    <a:cubicBezTo>
                      <a:pt x="4645909" y="1571058"/>
                      <a:pt x="4647204" y="1449311"/>
                      <a:pt x="4647204" y="132821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4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6" name="Freeform: Shape 465">
                <a:extLst>
                  <a:ext uri="{FF2B5EF4-FFF2-40B4-BE49-F238E27FC236}">
                    <a16:creationId xmlns:a16="http://schemas.microsoft.com/office/drawing/2014/main" id="{D4D18D90-46E6-424E-AB90-3B3214128AB4}"/>
                  </a:ext>
                </a:extLst>
              </p:cNvPr>
              <p:cNvSpPr/>
              <p:nvPr/>
            </p:nvSpPr>
            <p:spPr>
              <a:xfrm>
                <a:off x="5525704" y="2885748"/>
                <a:ext cx="2032825" cy="1285696"/>
              </a:xfrm>
              <a:custGeom>
                <a:avLst/>
                <a:gdLst>
                  <a:gd name="connsiteX0" fmla="*/ 847600 w 2032825"/>
                  <a:gd name="connsiteY0" fmla="*/ 490873 h 1285696"/>
                  <a:gd name="connsiteX1" fmla="*/ 847600 w 2032825"/>
                  <a:gd name="connsiteY1" fmla="*/ 549229 h 1285696"/>
                  <a:gd name="connsiteX2" fmla="*/ 847912 w 2032825"/>
                  <a:gd name="connsiteY2" fmla="*/ 578875 h 1285696"/>
                  <a:gd name="connsiteX3" fmla="*/ 817642 w 2032825"/>
                  <a:gd name="connsiteY3" fmla="*/ 624436 h 1285696"/>
                  <a:gd name="connsiteX4" fmla="*/ 711853 w 2032825"/>
                  <a:gd name="connsiteY4" fmla="*/ 648152 h 1285696"/>
                  <a:gd name="connsiteX5" fmla="*/ 588276 w 2032825"/>
                  <a:gd name="connsiteY5" fmla="*/ 639727 h 1285696"/>
                  <a:gd name="connsiteX6" fmla="*/ 529920 w 2032825"/>
                  <a:gd name="connsiteY6" fmla="*/ 616634 h 1285696"/>
                  <a:gd name="connsiteX7" fmla="*/ 522431 w 2032825"/>
                  <a:gd name="connsiteY7" fmla="*/ 602904 h 1285696"/>
                  <a:gd name="connsiteX8" fmla="*/ 522431 w 2032825"/>
                  <a:gd name="connsiteY8" fmla="*/ 493994 h 1285696"/>
                  <a:gd name="connsiteX9" fmla="*/ 847600 w 2032825"/>
                  <a:gd name="connsiteY9" fmla="*/ 490873 h 1285696"/>
                  <a:gd name="connsiteX10" fmla="*/ 6905 w 2032825"/>
                  <a:gd name="connsiteY10" fmla="*/ 455610 h 1285696"/>
                  <a:gd name="connsiteX11" fmla="*/ 10962 w 2032825"/>
                  <a:gd name="connsiteY11" fmla="*/ 463412 h 1285696"/>
                  <a:gd name="connsiteX12" fmla="*/ 157319 w 2032825"/>
                  <a:gd name="connsiteY12" fmla="*/ 523327 h 1285696"/>
                  <a:gd name="connsiteX13" fmla="*/ 497779 w 2032825"/>
                  <a:gd name="connsiteY13" fmla="*/ 663132 h 1285696"/>
                  <a:gd name="connsiteX14" fmla="*/ 628845 w 2032825"/>
                  <a:gd name="connsiteY14" fmla="*/ 716494 h 1285696"/>
                  <a:gd name="connsiteX15" fmla="*/ 641640 w 2032825"/>
                  <a:gd name="connsiteY15" fmla="*/ 733969 h 1285696"/>
                  <a:gd name="connsiteX16" fmla="*/ 641328 w 2032825"/>
                  <a:gd name="connsiteY16" fmla="*/ 1272277 h 1285696"/>
                  <a:gd name="connsiteX17" fmla="*/ 638519 w 2032825"/>
                  <a:gd name="connsiteY17" fmla="*/ 1285696 h 1285696"/>
                  <a:gd name="connsiteX18" fmla="*/ 469070 w 2032825"/>
                  <a:gd name="connsiteY18" fmla="*/ 1217978 h 1285696"/>
                  <a:gd name="connsiteX19" fmla="*/ 15019 w 2032825"/>
                  <a:gd name="connsiteY19" fmla="*/ 1034798 h 1285696"/>
                  <a:gd name="connsiteX20" fmla="*/ 664 w 2032825"/>
                  <a:gd name="connsiteY20" fmla="*/ 1013577 h 1285696"/>
                  <a:gd name="connsiteX21" fmla="*/ 1288 w 2032825"/>
                  <a:gd name="connsiteY21" fmla="*/ 465284 h 1285696"/>
                  <a:gd name="connsiteX22" fmla="*/ 6905 w 2032825"/>
                  <a:gd name="connsiteY22" fmla="*/ 455610 h 1285696"/>
                  <a:gd name="connsiteX23" fmla="*/ 1253280 w 2032825"/>
                  <a:gd name="connsiteY23" fmla="*/ 374474 h 1285696"/>
                  <a:gd name="connsiteX24" fmla="*/ 1253280 w 2032825"/>
                  <a:gd name="connsiteY24" fmla="*/ 481199 h 1285696"/>
                  <a:gd name="connsiteX25" fmla="*/ 1242982 w 2032825"/>
                  <a:gd name="connsiteY25" fmla="*/ 494930 h 1285696"/>
                  <a:gd name="connsiteX26" fmla="*/ 1157789 w 2032825"/>
                  <a:gd name="connsiteY26" fmla="*/ 525200 h 1285696"/>
                  <a:gd name="connsiteX27" fmla="*/ 990836 w 2032825"/>
                  <a:gd name="connsiteY27" fmla="*/ 520207 h 1285696"/>
                  <a:gd name="connsiteX28" fmla="*/ 934353 w 2032825"/>
                  <a:gd name="connsiteY28" fmla="*/ 496178 h 1285696"/>
                  <a:gd name="connsiteX29" fmla="*/ 927799 w 2032825"/>
                  <a:gd name="connsiteY29" fmla="*/ 483384 h 1285696"/>
                  <a:gd name="connsiteX30" fmla="*/ 927799 w 2032825"/>
                  <a:gd name="connsiteY30" fmla="*/ 385396 h 1285696"/>
                  <a:gd name="connsiteX31" fmla="*/ 935601 w 2032825"/>
                  <a:gd name="connsiteY31" fmla="*/ 378218 h 1285696"/>
                  <a:gd name="connsiteX32" fmla="*/ 1014864 w 2032825"/>
                  <a:gd name="connsiteY32" fmla="*/ 401311 h 1285696"/>
                  <a:gd name="connsiteX33" fmla="*/ 1094128 w 2032825"/>
                  <a:gd name="connsiteY33" fmla="*/ 406304 h 1285696"/>
                  <a:gd name="connsiteX34" fmla="*/ 1230500 w 2032825"/>
                  <a:gd name="connsiteY34" fmla="*/ 386644 h 1285696"/>
                  <a:gd name="connsiteX35" fmla="*/ 1253280 w 2032825"/>
                  <a:gd name="connsiteY35" fmla="*/ 374474 h 1285696"/>
                  <a:gd name="connsiteX36" fmla="*/ 517439 w 2032825"/>
                  <a:gd name="connsiteY36" fmla="*/ 344828 h 1285696"/>
                  <a:gd name="connsiteX37" fmla="*/ 517439 w 2032825"/>
                  <a:gd name="connsiteY37" fmla="*/ 420035 h 1285696"/>
                  <a:gd name="connsiteX38" fmla="*/ 517439 w 2032825"/>
                  <a:gd name="connsiteY38" fmla="*/ 434077 h 1285696"/>
                  <a:gd name="connsiteX39" fmla="*/ 489041 w 2032825"/>
                  <a:gd name="connsiteY39" fmla="*/ 477767 h 1285696"/>
                  <a:gd name="connsiteX40" fmla="*/ 377011 w 2032825"/>
                  <a:gd name="connsiteY40" fmla="*/ 502420 h 1285696"/>
                  <a:gd name="connsiteX41" fmla="*/ 242200 w 2032825"/>
                  <a:gd name="connsiteY41" fmla="*/ 489937 h 1285696"/>
                  <a:gd name="connsiteX42" fmla="*/ 234711 w 2032825"/>
                  <a:gd name="connsiteY42" fmla="*/ 487753 h 1285696"/>
                  <a:gd name="connsiteX43" fmla="*/ 191646 w 2032825"/>
                  <a:gd name="connsiteY43" fmla="*/ 425964 h 1285696"/>
                  <a:gd name="connsiteX44" fmla="*/ 191334 w 2032825"/>
                  <a:gd name="connsiteY44" fmla="*/ 401623 h 1285696"/>
                  <a:gd name="connsiteX45" fmla="*/ 191646 w 2032825"/>
                  <a:gd name="connsiteY45" fmla="*/ 359495 h 1285696"/>
                  <a:gd name="connsiteX46" fmla="*/ 194455 w 2032825"/>
                  <a:gd name="connsiteY46" fmla="*/ 347636 h 1285696"/>
                  <a:gd name="connsiteX47" fmla="*/ 271222 w 2032825"/>
                  <a:gd name="connsiteY47" fmla="*/ 373225 h 1285696"/>
                  <a:gd name="connsiteX48" fmla="*/ 378883 w 2032825"/>
                  <a:gd name="connsiteY48" fmla="*/ 378530 h 1285696"/>
                  <a:gd name="connsiteX49" fmla="*/ 482488 w 2032825"/>
                  <a:gd name="connsiteY49" fmla="*/ 363239 h 1285696"/>
                  <a:gd name="connsiteX50" fmla="*/ 517439 w 2032825"/>
                  <a:gd name="connsiteY50" fmla="*/ 344828 h 1285696"/>
                  <a:gd name="connsiteX51" fmla="*/ 1650536 w 2032825"/>
                  <a:gd name="connsiteY51" fmla="*/ 252458 h 1285696"/>
                  <a:gd name="connsiteX52" fmla="*/ 1650536 w 2032825"/>
                  <a:gd name="connsiteY52" fmla="*/ 356999 h 1285696"/>
                  <a:gd name="connsiteX53" fmla="*/ 1634932 w 2032825"/>
                  <a:gd name="connsiteY53" fmla="*/ 378844 h 1285696"/>
                  <a:gd name="connsiteX54" fmla="*/ 1554421 w 2032825"/>
                  <a:gd name="connsiteY54" fmla="*/ 406929 h 1285696"/>
                  <a:gd name="connsiteX55" fmla="*/ 1458305 w 2032825"/>
                  <a:gd name="connsiteY55" fmla="*/ 412234 h 1285696"/>
                  <a:gd name="connsiteX56" fmla="*/ 1342843 w 2032825"/>
                  <a:gd name="connsiteY56" fmla="*/ 386333 h 1285696"/>
                  <a:gd name="connsiteX57" fmla="*/ 1324743 w 2032825"/>
                  <a:gd name="connsiteY57" fmla="*/ 357623 h 1285696"/>
                  <a:gd name="connsiteX58" fmla="*/ 1325055 w 2032825"/>
                  <a:gd name="connsiteY58" fmla="*/ 267437 h 1285696"/>
                  <a:gd name="connsiteX59" fmla="*/ 1334729 w 2032825"/>
                  <a:gd name="connsiteY59" fmla="*/ 261820 h 1285696"/>
                  <a:gd name="connsiteX60" fmla="*/ 1408376 w 2032825"/>
                  <a:gd name="connsiteY60" fmla="*/ 282728 h 1285696"/>
                  <a:gd name="connsiteX61" fmla="*/ 1505739 w 2032825"/>
                  <a:gd name="connsiteY61" fmla="*/ 288033 h 1285696"/>
                  <a:gd name="connsiteX62" fmla="*/ 1628067 w 2032825"/>
                  <a:gd name="connsiteY62" fmla="*/ 268061 h 1285696"/>
                  <a:gd name="connsiteX63" fmla="*/ 1650536 w 2032825"/>
                  <a:gd name="connsiteY63" fmla="*/ 252458 h 1285696"/>
                  <a:gd name="connsiteX64" fmla="*/ 917190 w 2032825"/>
                  <a:gd name="connsiteY64" fmla="*/ 228429 h 1285696"/>
                  <a:gd name="connsiteX65" fmla="*/ 916566 w 2032825"/>
                  <a:gd name="connsiteY65" fmla="*/ 337651 h 1285696"/>
                  <a:gd name="connsiteX66" fmla="*/ 889417 w 2032825"/>
                  <a:gd name="connsiteY66" fmla="*/ 362616 h 1285696"/>
                  <a:gd name="connsiteX67" fmla="*/ 787996 w 2032825"/>
                  <a:gd name="connsiteY67" fmla="*/ 387269 h 1285696"/>
                  <a:gd name="connsiteX68" fmla="*/ 702179 w 2032825"/>
                  <a:gd name="connsiteY68" fmla="*/ 386645 h 1285696"/>
                  <a:gd name="connsiteX69" fmla="*/ 601695 w 2032825"/>
                  <a:gd name="connsiteY69" fmla="*/ 357935 h 1285696"/>
                  <a:gd name="connsiteX70" fmla="*/ 589525 w 2032825"/>
                  <a:gd name="connsiteY70" fmla="*/ 336403 h 1285696"/>
                  <a:gd name="connsiteX71" fmla="*/ 589837 w 2032825"/>
                  <a:gd name="connsiteY71" fmla="*/ 280856 h 1285696"/>
                  <a:gd name="connsiteX72" fmla="*/ 592646 w 2032825"/>
                  <a:gd name="connsiteY72" fmla="*/ 234046 h 1285696"/>
                  <a:gd name="connsiteX73" fmla="*/ 717782 w 2032825"/>
                  <a:gd name="connsiteY73" fmla="*/ 262443 h 1285696"/>
                  <a:gd name="connsiteX74" fmla="*/ 797670 w 2032825"/>
                  <a:gd name="connsiteY74" fmla="*/ 262443 h 1285696"/>
                  <a:gd name="connsiteX75" fmla="*/ 890665 w 2032825"/>
                  <a:gd name="connsiteY75" fmla="*/ 245904 h 1285696"/>
                  <a:gd name="connsiteX76" fmla="*/ 917190 w 2032825"/>
                  <a:gd name="connsiteY76" fmla="*/ 228429 h 1285696"/>
                  <a:gd name="connsiteX77" fmla="*/ 2032187 w 2032825"/>
                  <a:gd name="connsiteY77" fmla="*/ 138243 h 1285696"/>
                  <a:gd name="connsiteX78" fmla="*/ 2032811 w 2032825"/>
                  <a:gd name="connsiteY78" fmla="*/ 164456 h 1285696"/>
                  <a:gd name="connsiteX79" fmla="*/ 2032811 w 2032825"/>
                  <a:gd name="connsiteY79" fmla="*/ 237791 h 1285696"/>
                  <a:gd name="connsiteX80" fmla="*/ 2019080 w 2032825"/>
                  <a:gd name="connsiteY80" fmla="*/ 263068 h 1285696"/>
                  <a:gd name="connsiteX81" fmla="*/ 1927334 w 2032825"/>
                  <a:gd name="connsiteY81" fmla="*/ 293338 h 1285696"/>
                  <a:gd name="connsiteX82" fmla="*/ 1858368 w 2032825"/>
                  <a:gd name="connsiteY82" fmla="*/ 298332 h 1285696"/>
                  <a:gd name="connsiteX83" fmla="*/ 1741345 w 2032825"/>
                  <a:gd name="connsiteY83" fmla="*/ 278359 h 1285696"/>
                  <a:gd name="connsiteX84" fmla="*/ 1734168 w 2032825"/>
                  <a:gd name="connsiteY84" fmla="*/ 275551 h 1285696"/>
                  <a:gd name="connsiteX85" fmla="*/ 1706707 w 2032825"/>
                  <a:gd name="connsiteY85" fmla="*/ 234358 h 1285696"/>
                  <a:gd name="connsiteX86" fmla="*/ 1707331 w 2032825"/>
                  <a:gd name="connsiteY86" fmla="*/ 140427 h 1285696"/>
                  <a:gd name="connsiteX87" fmla="*/ 1778481 w 2032825"/>
                  <a:gd name="connsiteY87" fmla="*/ 165704 h 1285696"/>
                  <a:gd name="connsiteX88" fmla="*/ 1923278 w 2032825"/>
                  <a:gd name="connsiteY88" fmla="*/ 169761 h 1285696"/>
                  <a:gd name="connsiteX89" fmla="*/ 1992867 w 2032825"/>
                  <a:gd name="connsiteY89" fmla="*/ 158527 h 1285696"/>
                  <a:gd name="connsiteX90" fmla="*/ 2032187 w 2032825"/>
                  <a:gd name="connsiteY90" fmla="*/ 138243 h 1285696"/>
                  <a:gd name="connsiteX91" fmla="*/ 1312885 w 2032825"/>
                  <a:gd name="connsiteY91" fmla="*/ 117335 h 1285696"/>
                  <a:gd name="connsiteX92" fmla="*/ 1315069 w 2032825"/>
                  <a:gd name="connsiteY92" fmla="*/ 126697 h 1285696"/>
                  <a:gd name="connsiteX93" fmla="*/ 1315381 w 2032825"/>
                  <a:gd name="connsiteY93" fmla="*/ 214386 h 1285696"/>
                  <a:gd name="connsiteX94" fmla="*/ 1301650 w 2032825"/>
                  <a:gd name="connsiteY94" fmla="*/ 239975 h 1285696"/>
                  <a:gd name="connsiteX95" fmla="*/ 1222387 w 2032825"/>
                  <a:gd name="connsiteY95" fmla="*/ 268061 h 1285696"/>
                  <a:gd name="connsiteX96" fmla="*/ 1114726 w 2032825"/>
                  <a:gd name="connsiteY96" fmla="*/ 272742 h 1285696"/>
                  <a:gd name="connsiteX97" fmla="*/ 1001447 w 2032825"/>
                  <a:gd name="connsiteY97" fmla="*/ 243096 h 1285696"/>
                  <a:gd name="connsiteX98" fmla="*/ 989589 w 2032825"/>
                  <a:gd name="connsiteY98" fmla="*/ 220940 h 1285696"/>
                  <a:gd name="connsiteX99" fmla="*/ 989589 w 2032825"/>
                  <a:gd name="connsiteY99" fmla="*/ 159151 h 1285696"/>
                  <a:gd name="connsiteX100" fmla="*/ 992709 w 2032825"/>
                  <a:gd name="connsiteY100" fmla="*/ 118271 h 1285696"/>
                  <a:gd name="connsiteX101" fmla="*/ 1068540 w 2032825"/>
                  <a:gd name="connsiteY101" fmla="*/ 143548 h 1285696"/>
                  <a:gd name="connsiteX102" fmla="*/ 1181507 w 2032825"/>
                  <a:gd name="connsiteY102" fmla="*/ 148853 h 1285696"/>
                  <a:gd name="connsiteX103" fmla="*/ 1295721 w 2032825"/>
                  <a:gd name="connsiteY103" fmla="*/ 128569 h 1285696"/>
                  <a:gd name="connsiteX104" fmla="*/ 1312885 w 2032825"/>
                  <a:gd name="connsiteY104" fmla="*/ 117335 h 1285696"/>
                  <a:gd name="connsiteX105" fmla="*/ 1714196 w 2032825"/>
                  <a:gd name="connsiteY105" fmla="*/ 0 h 1285696"/>
                  <a:gd name="connsiteX106" fmla="*/ 1715444 w 2032825"/>
                  <a:gd name="connsiteY106" fmla="*/ 29958 h 1285696"/>
                  <a:gd name="connsiteX107" fmla="*/ 1715444 w 2032825"/>
                  <a:gd name="connsiteY107" fmla="*/ 97051 h 1285696"/>
                  <a:gd name="connsiteX108" fmla="*/ 1700153 w 2032825"/>
                  <a:gd name="connsiteY108" fmla="*/ 125762 h 1285696"/>
                  <a:gd name="connsiteX109" fmla="*/ 1615584 w 2032825"/>
                  <a:gd name="connsiteY109" fmla="*/ 154159 h 1285696"/>
                  <a:gd name="connsiteX110" fmla="*/ 1437709 w 2032825"/>
                  <a:gd name="connsiteY110" fmla="*/ 144485 h 1285696"/>
                  <a:gd name="connsiteX111" fmla="*/ 1430219 w 2032825"/>
                  <a:gd name="connsiteY111" fmla="*/ 142301 h 1285696"/>
                  <a:gd name="connsiteX112" fmla="*/ 1389651 w 2032825"/>
                  <a:gd name="connsiteY112" fmla="*/ 83633 h 1285696"/>
                  <a:gd name="connsiteX113" fmla="*/ 1389027 w 2032825"/>
                  <a:gd name="connsiteY113" fmla="*/ 37136 h 1285696"/>
                  <a:gd name="connsiteX114" fmla="*/ 1391524 w 2032825"/>
                  <a:gd name="connsiteY114" fmla="*/ 4057 h 1285696"/>
                  <a:gd name="connsiteX115" fmla="*/ 1521341 w 2032825"/>
                  <a:gd name="connsiteY115" fmla="*/ 33079 h 1285696"/>
                  <a:gd name="connsiteX116" fmla="*/ 1655216 w 2032825"/>
                  <a:gd name="connsiteY116" fmla="*/ 25277 h 1285696"/>
                  <a:gd name="connsiteX117" fmla="*/ 1714196 w 2032825"/>
                  <a:gd name="connsiteY117" fmla="*/ 0 h 12856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</a:cxnLst>
                <a:rect l="l" t="t" r="r" b="b"/>
                <a:pathLst>
                  <a:path w="2032825" h="1285696">
                    <a:moveTo>
                      <a:pt x="847600" y="490873"/>
                    </a:moveTo>
                    <a:cubicBezTo>
                      <a:pt x="847600" y="511157"/>
                      <a:pt x="847600" y="530193"/>
                      <a:pt x="847600" y="549229"/>
                    </a:cubicBezTo>
                    <a:cubicBezTo>
                      <a:pt x="847600" y="559215"/>
                      <a:pt x="846352" y="569201"/>
                      <a:pt x="847912" y="578875"/>
                    </a:cubicBezTo>
                    <a:cubicBezTo>
                      <a:pt x="852281" y="604152"/>
                      <a:pt x="837302" y="615386"/>
                      <a:pt x="817642" y="624436"/>
                    </a:cubicBezTo>
                    <a:cubicBezTo>
                      <a:pt x="783939" y="639415"/>
                      <a:pt x="748364" y="644408"/>
                      <a:pt x="711853" y="648152"/>
                    </a:cubicBezTo>
                    <a:cubicBezTo>
                      <a:pt x="670036" y="652209"/>
                      <a:pt x="628844" y="647841"/>
                      <a:pt x="588276" y="639727"/>
                    </a:cubicBezTo>
                    <a:cubicBezTo>
                      <a:pt x="567680" y="635358"/>
                      <a:pt x="547708" y="628805"/>
                      <a:pt x="529920" y="616634"/>
                    </a:cubicBezTo>
                    <a:cubicBezTo>
                      <a:pt x="524928" y="613202"/>
                      <a:pt x="522431" y="609145"/>
                      <a:pt x="522431" y="602904"/>
                    </a:cubicBezTo>
                    <a:cubicBezTo>
                      <a:pt x="522743" y="566704"/>
                      <a:pt x="522431" y="531129"/>
                      <a:pt x="522431" y="493994"/>
                    </a:cubicBezTo>
                    <a:cubicBezTo>
                      <a:pt x="610433" y="535810"/>
                      <a:pt x="788932" y="534250"/>
                      <a:pt x="847600" y="490873"/>
                    </a:cubicBezTo>
                    <a:close/>
                    <a:moveTo>
                      <a:pt x="6905" y="455610"/>
                    </a:moveTo>
                    <a:cubicBezTo>
                      <a:pt x="2536" y="460915"/>
                      <a:pt x="7529" y="462163"/>
                      <a:pt x="10962" y="463412"/>
                    </a:cubicBezTo>
                    <a:cubicBezTo>
                      <a:pt x="59644" y="483384"/>
                      <a:pt x="108638" y="503355"/>
                      <a:pt x="157319" y="523327"/>
                    </a:cubicBezTo>
                    <a:cubicBezTo>
                      <a:pt x="270910" y="569825"/>
                      <a:pt x="384189" y="616634"/>
                      <a:pt x="497779" y="663132"/>
                    </a:cubicBezTo>
                    <a:cubicBezTo>
                      <a:pt x="541468" y="680919"/>
                      <a:pt x="584844" y="699019"/>
                      <a:pt x="628845" y="716494"/>
                    </a:cubicBezTo>
                    <a:cubicBezTo>
                      <a:pt x="637583" y="719927"/>
                      <a:pt x="641640" y="723983"/>
                      <a:pt x="641640" y="733969"/>
                    </a:cubicBezTo>
                    <a:cubicBezTo>
                      <a:pt x="641328" y="913405"/>
                      <a:pt x="641328" y="1092841"/>
                      <a:pt x="641328" y="1272277"/>
                    </a:cubicBezTo>
                    <a:cubicBezTo>
                      <a:pt x="641328" y="1276958"/>
                      <a:pt x="642888" y="1281951"/>
                      <a:pt x="638519" y="1285696"/>
                    </a:cubicBezTo>
                    <a:cubicBezTo>
                      <a:pt x="582036" y="1263227"/>
                      <a:pt x="525553" y="1240758"/>
                      <a:pt x="469070" y="1217978"/>
                    </a:cubicBezTo>
                    <a:cubicBezTo>
                      <a:pt x="317719" y="1156814"/>
                      <a:pt x="166369" y="1095649"/>
                      <a:pt x="15019" y="1034798"/>
                    </a:cubicBezTo>
                    <a:cubicBezTo>
                      <a:pt x="4409" y="1030429"/>
                      <a:pt x="664" y="1025748"/>
                      <a:pt x="664" y="1013577"/>
                    </a:cubicBezTo>
                    <a:cubicBezTo>
                      <a:pt x="1288" y="830709"/>
                      <a:pt x="976" y="648152"/>
                      <a:pt x="1288" y="465284"/>
                    </a:cubicBezTo>
                    <a:cubicBezTo>
                      <a:pt x="1288" y="462475"/>
                      <a:pt x="-4017" y="453425"/>
                      <a:pt x="6905" y="455610"/>
                    </a:cubicBezTo>
                    <a:close/>
                    <a:moveTo>
                      <a:pt x="1253280" y="374474"/>
                    </a:moveTo>
                    <a:cubicBezTo>
                      <a:pt x="1253280" y="410985"/>
                      <a:pt x="1253280" y="445936"/>
                      <a:pt x="1253280" y="481199"/>
                    </a:cubicBezTo>
                    <a:cubicBezTo>
                      <a:pt x="1253280" y="488377"/>
                      <a:pt x="1247975" y="491497"/>
                      <a:pt x="1242982" y="494930"/>
                    </a:cubicBezTo>
                    <a:cubicBezTo>
                      <a:pt x="1217393" y="513030"/>
                      <a:pt x="1187747" y="520207"/>
                      <a:pt x="1157789" y="525200"/>
                    </a:cubicBezTo>
                    <a:cubicBezTo>
                      <a:pt x="1101930" y="534874"/>
                      <a:pt x="1046071" y="533002"/>
                      <a:pt x="990836" y="520207"/>
                    </a:cubicBezTo>
                    <a:cubicBezTo>
                      <a:pt x="971176" y="515526"/>
                      <a:pt x="950892" y="509909"/>
                      <a:pt x="934353" y="496178"/>
                    </a:cubicBezTo>
                    <a:cubicBezTo>
                      <a:pt x="929983" y="492434"/>
                      <a:pt x="927487" y="489313"/>
                      <a:pt x="927799" y="483384"/>
                    </a:cubicBezTo>
                    <a:cubicBezTo>
                      <a:pt x="928111" y="450617"/>
                      <a:pt x="927799" y="418162"/>
                      <a:pt x="927799" y="385396"/>
                    </a:cubicBezTo>
                    <a:cubicBezTo>
                      <a:pt x="927799" y="380403"/>
                      <a:pt x="927175" y="372601"/>
                      <a:pt x="935601" y="378218"/>
                    </a:cubicBezTo>
                    <a:cubicBezTo>
                      <a:pt x="959629" y="394134"/>
                      <a:pt x="987715" y="397566"/>
                      <a:pt x="1014864" y="401311"/>
                    </a:cubicBezTo>
                    <a:cubicBezTo>
                      <a:pt x="1041078" y="404744"/>
                      <a:pt x="1067915" y="407552"/>
                      <a:pt x="1094128" y="406304"/>
                    </a:cubicBezTo>
                    <a:cubicBezTo>
                      <a:pt x="1140001" y="404432"/>
                      <a:pt x="1186499" y="403495"/>
                      <a:pt x="1230500" y="386644"/>
                    </a:cubicBezTo>
                    <a:cubicBezTo>
                      <a:pt x="1238301" y="383836"/>
                      <a:pt x="1245166" y="379467"/>
                      <a:pt x="1253280" y="374474"/>
                    </a:cubicBezTo>
                    <a:close/>
                    <a:moveTo>
                      <a:pt x="517439" y="344828"/>
                    </a:moveTo>
                    <a:cubicBezTo>
                      <a:pt x="517439" y="371353"/>
                      <a:pt x="517439" y="395694"/>
                      <a:pt x="517439" y="420035"/>
                    </a:cubicBezTo>
                    <a:cubicBezTo>
                      <a:pt x="517439" y="424715"/>
                      <a:pt x="516503" y="429709"/>
                      <a:pt x="517439" y="434077"/>
                    </a:cubicBezTo>
                    <a:cubicBezTo>
                      <a:pt x="522744" y="458419"/>
                      <a:pt x="507765" y="469341"/>
                      <a:pt x="489041" y="477767"/>
                    </a:cubicBezTo>
                    <a:cubicBezTo>
                      <a:pt x="453466" y="493994"/>
                      <a:pt x="415707" y="501171"/>
                      <a:pt x="377011" y="502420"/>
                    </a:cubicBezTo>
                    <a:cubicBezTo>
                      <a:pt x="331450" y="503980"/>
                      <a:pt x="286201" y="503356"/>
                      <a:pt x="242200" y="489937"/>
                    </a:cubicBezTo>
                    <a:cubicBezTo>
                      <a:pt x="239704" y="489313"/>
                      <a:pt x="237207" y="488689"/>
                      <a:pt x="234711" y="487753"/>
                    </a:cubicBezTo>
                    <a:cubicBezTo>
                      <a:pt x="191646" y="471525"/>
                      <a:pt x="191958" y="471525"/>
                      <a:pt x="191646" y="425964"/>
                    </a:cubicBezTo>
                    <a:cubicBezTo>
                      <a:pt x="191646" y="417850"/>
                      <a:pt x="191334" y="409737"/>
                      <a:pt x="191334" y="401623"/>
                    </a:cubicBezTo>
                    <a:cubicBezTo>
                      <a:pt x="191334" y="387580"/>
                      <a:pt x="191334" y="373537"/>
                      <a:pt x="191646" y="359495"/>
                    </a:cubicBezTo>
                    <a:cubicBezTo>
                      <a:pt x="191958" y="355438"/>
                      <a:pt x="189774" y="350445"/>
                      <a:pt x="194455" y="347636"/>
                    </a:cubicBezTo>
                    <a:cubicBezTo>
                      <a:pt x="216923" y="365424"/>
                      <a:pt x="244385" y="369481"/>
                      <a:pt x="271222" y="373225"/>
                    </a:cubicBezTo>
                    <a:cubicBezTo>
                      <a:pt x="306797" y="378218"/>
                      <a:pt x="342996" y="380715"/>
                      <a:pt x="378883" y="378530"/>
                    </a:cubicBezTo>
                    <a:cubicBezTo>
                      <a:pt x="413834" y="376346"/>
                      <a:pt x="448785" y="374474"/>
                      <a:pt x="482488" y="363239"/>
                    </a:cubicBezTo>
                    <a:cubicBezTo>
                      <a:pt x="494346" y="359495"/>
                      <a:pt x="505893" y="355126"/>
                      <a:pt x="517439" y="344828"/>
                    </a:cubicBezTo>
                    <a:close/>
                    <a:moveTo>
                      <a:pt x="1650536" y="252458"/>
                    </a:moveTo>
                    <a:cubicBezTo>
                      <a:pt x="1650536" y="288969"/>
                      <a:pt x="1650224" y="322984"/>
                      <a:pt x="1650536" y="356999"/>
                    </a:cubicBezTo>
                    <a:cubicBezTo>
                      <a:pt x="1650536" y="368545"/>
                      <a:pt x="1642422" y="373539"/>
                      <a:pt x="1634932" y="378844"/>
                    </a:cubicBezTo>
                    <a:cubicBezTo>
                      <a:pt x="1610904" y="395695"/>
                      <a:pt x="1582818" y="401936"/>
                      <a:pt x="1554421" y="406929"/>
                    </a:cubicBezTo>
                    <a:cubicBezTo>
                      <a:pt x="1522590" y="412547"/>
                      <a:pt x="1490448" y="413795"/>
                      <a:pt x="1458305" y="412234"/>
                    </a:cubicBezTo>
                    <a:cubicBezTo>
                      <a:pt x="1418361" y="410050"/>
                      <a:pt x="1379354" y="404121"/>
                      <a:pt x="1342843" y="386333"/>
                    </a:cubicBezTo>
                    <a:cubicBezTo>
                      <a:pt x="1330672" y="380404"/>
                      <a:pt x="1324119" y="372915"/>
                      <a:pt x="1324743" y="357623"/>
                    </a:cubicBezTo>
                    <a:cubicBezTo>
                      <a:pt x="1326303" y="327665"/>
                      <a:pt x="1325367" y="297395"/>
                      <a:pt x="1325055" y="267437"/>
                    </a:cubicBezTo>
                    <a:cubicBezTo>
                      <a:pt x="1325055" y="259323"/>
                      <a:pt x="1325679" y="256202"/>
                      <a:pt x="1334729" y="261820"/>
                    </a:cubicBezTo>
                    <a:cubicBezTo>
                      <a:pt x="1357197" y="275551"/>
                      <a:pt x="1382787" y="279295"/>
                      <a:pt x="1408376" y="282728"/>
                    </a:cubicBezTo>
                    <a:cubicBezTo>
                      <a:pt x="1440518" y="287097"/>
                      <a:pt x="1473285" y="290218"/>
                      <a:pt x="1505739" y="288033"/>
                    </a:cubicBezTo>
                    <a:cubicBezTo>
                      <a:pt x="1546931" y="285224"/>
                      <a:pt x="1588435" y="283352"/>
                      <a:pt x="1628067" y="268061"/>
                    </a:cubicBezTo>
                    <a:cubicBezTo>
                      <a:pt x="1636181" y="264940"/>
                      <a:pt x="1642110" y="259011"/>
                      <a:pt x="1650536" y="252458"/>
                    </a:cubicBezTo>
                    <a:close/>
                    <a:moveTo>
                      <a:pt x="917190" y="228429"/>
                    </a:moveTo>
                    <a:cubicBezTo>
                      <a:pt x="917190" y="266813"/>
                      <a:pt x="918438" y="302388"/>
                      <a:pt x="916566" y="337651"/>
                    </a:cubicBezTo>
                    <a:cubicBezTo>
                      <a:pt x="915942" y="351694"/>
                      <a:pt x="900651" y="357311"/>
                      <a:pt x="889417" y="362616"/>
                    </a:cubicBezTo>
                    <a:cubicBezTo>
                      <a:pt x="857274" y="377595"/>
                      <a:pt x="822947" y="383837"/>
                      <a:pt x="787996" y="387269"/>
                    </a:cubicBezTo>
                    <a:cubicBezTo>
                      <a:pt x="759287" y="390078"/>
                      <a:pt x="730577" y="389454"/>
                      <a:pt x="702179" y="386645"/>
                    </a:cubicBezTo>
                    <a:cubicBezTo>
                      <a:pt x="666916" y="383212"/>
                      <a:pt x="632901" y="375723"/>
                      <a:pt x="601695" y="357935"/>
                    </a:cubicBezTo>
                    <a:cubicBezTo>
                      <a:pt x="593270" y="352942"/>
                      <a:pt x="588901" y="347013"/>
                      <a:pt x="589525" y="336403"/>
                    </a:cubicBezTo>
                    <a:cubicBezTo>
                      <a:pt x="590461" y="317991"/>
                      <a:pt x="589837" y="299579"/>
                      <a:pt x="589837" y="280856"/>
                    </a:cubicBezTo>
                    <a:cubicBezTo>
                      <a:pt x="593270" y="265252"/>
                      <a:pt x="587652" y="249337"/>
                      <a:pt x="592646" y="234046"/>
                    </a:cubicBezTo>
                    <a:cubicBezTo>
                      <a:pt x="631341" y="255890"/>
                      <a:pt x="674406" y="260571"/>
                      <a:pt x="717782" y="262443"/>
                    </a:cubicBezTo>
                    <a:cubicBezTo>
                      <a:pt x="744307" y="263380"/>
                      <a:pt x="771145" y="263692"/>
                      <a:pt x="797670" y="262443"/>
                    </a:cubicBezTo>
                    <a:cubicBezTo>
                      <a:pt x="829189" y="260884"/>
                      <a:pt x="860707" y="256203"/>
                      <a:pt x="890665" y="245904"/>
                    </a:cubicBezTo>
                    <a:cubicBezTo>
                      <a:pt x="899715" y="242784"/>
                      <a:pt x="908452" y="238103"/>
                      <a:pt x="917190" y="228429"/>
                    </a:cubicBezTo>
                    <a:close/>
                    <a:moveTo>
                      <a:pt x="2032187" y="138243"/>
                    </a:moveTo>
                    <a:cubicBezTo>
                      <a:pt x="2032499" y="147293"/>
                      <a:pt x="2032811" y="155718"/>
                      <a:pt x="2032811" y="164456"/>
                    </a:cubicBezTo>
                    <a:cubicBezTo>
                      <a:pt x="2032811" y="188797"/>
                      <a:pt x="2031875" y="213450"/>
                      <a:pt x="2032811" y="237791"/>
                    </a:cubicBezTo>
                    <a:cubicBezTo>
                      <a:pt x="2033123" y="249649"/>
                      <a:pt x="2028442" y="256827"/>
                      <a:pt x="2019080" y="263068"/>
                    </a:cubicBezTo>
                    <a:cubicBezTo>
                      <a:pt x="1991307" y="281480"/>
                      <a:pt x="1959477" y="288657"/>
                      <a:pt x="1927334" y="293338"/>
                    </a:cubicBezTo>
                    <a:cubicBezTo>
                      <a:pt x="1904554" y="296459"/>
                      <a:pt x="1881461" y="299580"/>
                      <a:pt x="1858368" y="298332"/>
                    </a:cubicBezTo>
                    <a:cubicBezTo>
                      <a:pt x="1818737" y="296147"/>
                      <a:pt x="1778793" y="293338"/>
                      <a:pt x="1741345" y="278359"/>
                    </a:cubicBezTo>
                    <a:cubicBezTo>
                      <a:pt x="1738849" y="277423"/>
                      <a:pt x="1736352" y="276799"/>
                      <a:pt x="1734168" y="275551"/>
                    </a:cubicBezTo>
                    <a:cubicBezTo>
                      <a:pt x="1716068" y="268061"/>
                      <a:pt x="1704522" y="257763"/>
                      <a:pt x="1706707" y="234358"/>
                    </a:cubicBezTo>
                    <a:cubicBezTo>
                      <a:pt x="1709515" y="204400"/>
                      <a:pt x="1707331" y="173818"/>
                      <a:pt x="1707331" y="140427"/>
                    </a:cubicBezTo>
                    <a:cubicBezTo>
                      <a:pt x="1729799" y="157279"/>
                      <a:pt x="1754140" y="162272"/>
                      <a:pt x="1778481" y="165704"/>
                    </a:cubicBezTo>
                    <a:cubicBezTo>
                      <a:pt x="1826538" y="172882"/>
                      <a:pt x="1874596" y="173818"/>
                      <a:pt x="1923278" y="169761"/>
                    </a:cubicBezTo>
                    <a:cubicBezTo>
                      <a:pt x="1946682" y="167889"/>
                      <a:pt x="1970087" y="164456"/>
                      <a:pt x="1992867" y="158527"/>
                    </a:cubicBezTo>
                    <a:cubicBezTo>
                      <a:pt x="2007534" y="154782"/>
                      <a:pt x="2021577" y="149789"/>
                      <a:pt x="2032187" y="138243"/>
                    </a:cubicBezTo>
                    <a:close/>
                    <a:moveTo>
                      <a:pt x="1312885" y="117335"/>
                    </a:moveTo>
                    <a:cubicBezTo>
                      <a:pt x="1316942" y="119831"/>
                      <a:pt x="1315069" y="123576"/>
                      <a:pt x="1315069" y="126697"/>
                    </a:cubicBezTo>
                    <a:cubicBezTo>
                      <a:pt x="1315381" y="156030"/>
                      <a:pt x="1314757" y="185364"/>
                      <a:pt x="1315381" y="214386"/>
                    </a:cubicBezTo>
                    <a:cubicBezTo>
                      <a:pt x="1315693" y="226245"/>
                      <a:pt x="1311012" y="233422"/>
                      <a:pt x="1301650" y="239975"/>
                    </a:cubicBezTo>
                    <a:cubicBezTo>
                      <a:pt x="1277622" y="256202"/>
                      <a:pt x="1250161" y="262443"/>
                      <a:pt x="1222387" y="268061"/>
                    </a:cubicBezTo>
                    <a:cubicBezTo>
                      <a:pt x="1186812" y="274926"/>
                      <a:pt x="1150613" y="274926"/>
                      <a:pt x="1114726" y="272742"/>
                    </a:cubicBezTo>
                    <a:cubicBezTo>
                      <a:pt x="1075406" y="270245"/>
                      <a:pt x="1036398" y="264316"/>
                      <a:pt x="1001447" y="243096"/>
                    </a:cubicBezTo>
                    <a:cubicBezTo>
                      <a:pt x="992709" y="237790"/>
                      <a:pt x="988965" y="231550"/>
                      <a:pt x="989589" y="220940"/>
                    </a:cubicBezTo>
                    <a:cubicBezTo>
                      <a:pt x="990213" y="200343"/>
                      <a:pt x="989589" y="179747"/>
                      <a:pt x="989589" y="159151"/>
                    </a:cubicBezTo>
                    <a:cubicBezTo>
                      <a:pt x="992085" y="145420"/>
                      <a:pt x="986780" y="131378"/>
                      <a:pt x="992709" y="118271"/>
                    </a:cubicBezTo>
                    <a:cubicBezTo>
                      <a:pt x="1015178" y="134810"/>
                      <a:pt x="1042015" y="139803"/>
                      <a:pt x="1068540" y="143548"/>
                    </a:cubicBezTo>
                    <a:cubicBezTo>
                      <a:pt x="1105988" y="149165"/>
                      <a:pt x="1143747" y="151037"/>
                      <a:pt x="1181507" y="148853"/>
                    </a:cubicBezTo>
                    <a:cubicBezTo>
                      <a:pt x="1220203" y="146669"/>
                      <a:pt x="1259210" y="143860"/>
                      <a:pt x="1295721" y="128569"/>
                    </a:cubicBezTo>
                    <a:cubicBezTo>
                      <a:pt x="1302275" y="125760"/>
                      <a:pt x="1307268" y="121703"/>
                      <a:pt x="1312885" y="117335"/>
                    </a:cubicBezTo>
                    <a:close/>
                    <a:moveTo>
                      <a:pt x="1714196" y="0"/>
                    </a:moveTo>
                    <a:cubicBezTo>
                      <a:pt x="1715132" y="9674"/>
                      <a:pt x="1715132" y="19972"/>
                      <a:pt x="1715444" y="29958"/>
                    </a:cubicBezTo>
                    <a:cubicBezTo>
                      <a:pt x="1715444" y="52426"/>
                      <a:pt x="1714196" y="74583"/>
                      <a:pt x="1715444" y="97051"/>
                    </a:cubicBezTo>
                    <a:cubicBezTo>
                      <a:pt x="1716068" y="110782"/>
                      <a:pt x="1710451" y="118896"/>
                      <a:pt x="1700153" y="125762"/>
                    </a:cubicBezTo>
                    <a:cubicBezTo>
                      <a:pt x="1674564" y="142613"/>
                      <a:pt x="1645230" y="149478"/>
                      <a:pt x="1615584" y="154159"/>
                    </a:cubicBezTo>
                    <a:cubicBezTo>
                      <a:pt x="1555668" y="163521"/>
                      <a:pt x="1496376" y="161649"/>
                      <a:pt x="1437709" y="144485"/>
                    </a:cubicBezTo>
                    <a:cubicBezTo>
                      <a:pt x="1435212" y="143861"/>
                      <a:pt x="1432716" y="143237"/>
                      <a:pt x="1430219" y="142301"/>
                    </a:cubicBezTo>
                    <a:cubicBezTo>
                      <a:pt x="1389651" y="127010"/>
                      <a:pt x="1389651" y="127010"/>
                      <a:pt x="1389651" y="83633"/>
                    </a:cubicBezTo>
                    <a:cubicBezTo>
                      <a:pt x="1389651" y="68030"/>
                      <a:pt x="1389339" y="52738"/>
                      <a:pt x="1389027" y="37136"/>
                    </a:cubicBezTo>
                    <a:cubicBezTo>
                      <a:pt x="1391211" y="26213"/>
                      <a:pt x="1387155" y="14667"/>
                      <a:pt x="1391524" y="4057"/>
                    </a:cubicBezTo>
                    <a:cubicBezTo>
                      <a:pt x="1431780" y="27774"/>
                      <a:pt x="1476405" y="31206"/>
                      <a:pt x="1521341" y="33079"/>
                    </a:cubicBezTo>
                    <a:cubicBezTo>
                      <a:pt x="1566278" y="34951"/>
                      <a:pt x="1611215" y="34639"/>
                      <a:pt x="1655216" y="25277"/>
                    </a:cubicBezTo>
                    <a:cubicBezTo>
                      <a:pt x="1676436" y="20908"/>
                      <a:pt x="1698281" y="17163"/>
                      <a:pt x="1714196" y="0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64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58" name="Freeform: Shape 457">
              <a:extLst>
                <a:ext uri="{FF2B5EF4-FFF2-40B4-BE49-F238E27FC236}">
                  <a16:creationId xmlns:a16="http://schemas.microsoft.com/office/drawing/2014/main" id="{569C61A5-2BC2-4600-829B-10615C64129E}"/>
                </a:ext>
              </a:extLst>
            </p:cNvPr>
            <p:cNvSpPr/>
            <p:nvPr/>
          </p:nvSpPr>
          <p:spPr>
            <a:xfrm>
              <a:off x="4759854" y="3648825"/>
              <a:ext cx="2237483" cy="1332504"/>
            </a:xfrm>
            <a:custGeom>
              <a:avLst/>
              <a:gdLst>
                <a:gd name="connsiteX0" fmla="*/ 4647204 w 4643235"/>
                <a:gd name="connsiteY0" fmla="*/ 1328211 h 2765218"/>
                <a:gd name="connsiteX1" fmla="*/ 4645909 w 4643235"/>
                <a:gd name="connsiteY1" fmla="*/ 1299070 h 2765218"/>
                <a:gd name="connsiteX2" fmla="*/ 4646556 w 4643235"/>
                <a:gd name="connsiteY2" fmla="*/ 638526 h 2765218"/>
                <a:gd name="connsiteX3" fmla="*/ 4624538 w 4643235"/>
                <a:gd name="connsiteY3" fmla="*/ 605499 h 2765218"/>
                <a:gd name="connsiteX4" fmla="*/ 4217203 w 4643235"/>
                <a:gd name="connsiteY4" fmla="*/ 433887 h 2765218"/>
                <a:gd name="connsiteX5" fmla="*/ 4215908 w 4643235"/>
                <a:gd name="connsiteY5" fmla="*/ 380784 h 2765218"/>
                <a:gd name="connsiteX6" fmla="*/ 4215908 w 4643235"/>
                <a:gd name="connsiteY6" fmla="*/ 380784 h 2765218"/>
                <a:gd name="connsiteX7" fmla="*/ 4215908 w 4643235"/>
                <a:gd name="connsiteY7" fmla="*/ 380784 h 2765218"/>
                <a:gd name="connsiteX8" fmla="*/ 4192594 w 4643235"/>
                <a:gd name="connsiteY8" fmla="*/ 340633 h 2765218"/>
                <a:gd name="connsiteX9" fmla="*/ 4148558 w 4643235"/>
                <a:gd name="connsiteY9" fmla="*/ 321853 h 2765218"/>
                <a:gd name="connsiteX10" fmla="*/ 3925139 w 4643235"/>
                <a:gd name="connsiteY10" fmla="*/ 290121 h 2765218"/>
                <a:gd name="connsiteX11" fmla="*/ 3832533 w 4643235"/>
                <a:gd name="connsiteY11" fmla="*/ 271341 h 2765218"/>
                <a:gd name="connsiteX12" fmla="*/ 3558602 w 4643235"/>
                <a:gd name="connsiteY12" fmla="*/ 154774 h 2765218"/>
                <a:gd name="connsiteX13" fmla="*/ 3557306 w 4643235"/>
                <a:gd name="connsiteY13" fmla="*/ 91958 h 2765218"/>
                <a:gd name="connsiteX14" fmla="*/ 3531403 w 4643235"/>
                <a:gd name="connsiteY14" fmla="*/ 50512 h 2765218"/>
                <a:gd name="connsiteX15" fmla="*/ 3445920 w 4643235"/>
                <a:gd name="connsiteY15" fmla="*/ 21370 h 2765218"/>
                <a:gd name="connsiteX16" fmla="*/ 3301507 w 4643235"/>
                <a:gd name="connsiteY16" fmla="*/ 0 h 2765218"/>
                <a:gd name="connsiteX17" fmla="*/ 3140905 w 4643235"/>
                <a:gd name="connsiteY17" fmla="*/ 0 h 2765218"/>
                <a:gd name="connsiteX18" fmla="*/ 3109820 w 4643235"/>
                <a:gd name="connsiteY18" fmla="*/ 4533 h 2765218"/>
                <a:gd name="connsiteX19" fmla="*/ 2916190 w 4643235"/>
                <a:gd name="connsiteY19" fmla="*/ 47274 h 2765218"/>
                <a:gd name="connsiteX20" fmla="*/ 2887696 w 4643235"/>
                <a:gd name="connsiteY20" fmla="*/ 100377 h 2765218"/>
                <a:gd name="connsiteX21" fmla="*/ 2887696 w 4643235"/>
                <a:gd name="connsiteY21" fmla="*/ 100377 h 2765218"/>
                <a:gd name="connsiteX22" fmla="*/ 2887696 w 4643235"/>
                <a:gd name="connsiteY22" fmla="*/ 100377 h 2765218"/>
                <a:gd name="connsiteX23" fmla="*/ 2882515 w 4643235"/>
                <a:gd name="connsiteY23" fmla="*/ 169022 h 2765218"/>
                <a:gd name="connsiteX24" fmla="*/ 2620240 w 4643235"/>
                <a:gd name="connsiteY24" fmla="*/ 248028 h 2765218"/>
                <a:gd name="connsiteX25" fmla="*/ 2578795 w 4643235"/>
                <a:gd name="connsiteY25" fmla="*/ 251913 h 2765218"/>
                <a:gd name="connsiteX26" fmla="*/ 2209019 w 4643235"/>
                <a:gd name="connsiteY26" fmla="*/ 251913 h 2765218"/>
                <a:gd name="connsiteX27" fmla="*/ 2084034 w 4643235"/>
                <a:gd name="connsiteY27" fmla="*/ 287531 h 2765218"/>
                <a:gd name="connsiteX28" fmla="*/ 2059426 w 4643235"/>
                <a:gd name="connsiteY28" fmla="*/ 337396 h 2765218"/>
                <a:gd name="connsiteX29" fmla="*/ 2052950 w 4643235"/>
                <a:gd name="connsiteY29" fmla="*/ 422230 h 2765218"/>
                <a:gd name="connsiteX30" fmla="*/ 1830826 w 4643235"/>
                <a:gd name="connsiteY30" fmla="*/ 488932 h 2765218"/>
                <a:gd name="connsiteX31" fmla="*/ 1763476 w 4643235"/>
                <a:gd name="connsiteY31" fmla="*/ 493465 h 2765218"/>
                <a:gd name="connsiteX32" fmla="*/ 1431261 w 4643235"/>
                <a:gd name="connsiteY32" fmla="*/ 483104 h 2765218"/>
                <a:gd name="connsiteX33" fmla="*/ 1260945 w 4643235"/>
                <a:gd name="connsiteY33" fmla="*/ 522607 h 2765218"/>
                <a:gd name="connsiteX34" fmla="*/ 1229213 w 4643235"/>
                <a:gd name="connsiteY34" fmla="*/ 578300 h 2765218"/>
                <a:gd name="connsiteX35" fmla="*/ 1223384 w 4643235"/>
                <a:gd name="connsiteY35" fmla="*/ 675438 h 2765218"/>
                <a:gd name="connsiteX36" fmla="*/ 1014212 w 4643235"/>
                <a:gd name="connsiteY36" fmla="*/ 738255 h 2765218"/>
                <a:gd name="connsiteX37" fmla="*/ 983128 w 4643235"/>
                <a:gd name="connsiteY37" fmla="*/ 742788 h 2765218"/>
                <a:gd name="connsiteX38" fmla="*/ 548593 w 4643235"/>
                <a:gd name="connsiteY38" fmla="*/ 729189 h 2765218"/>
                <a:gd name="connsiteX39" fmla="*/ 421665 w 4643235"/>
                <a:gd name="connsiteY39" fmla="*/ 766749 h 2765218"/>
                <a:gd name="connsiteX40" fmla="*/ 402885 w 4643235"/>
                <a:gd name="connsiteY40" fmla="*/ 814023 h 2765218"/>
                <a:gd name="connsiteX41" fmla="*/ 397704 w 4643235"/>
                <a:gd name="connsiteY41" fmla="*/ 837984 h 2765218"/>
                <a:gd name="connsiteX42" fmla="*/ 397057 w 4643235"/>
                <a:gd name="connsiteY42" fmla="*/ 925409 h 2765218"/>
                <a:gd name="connsiteX43" fmla="*/ 397057 w 4643235"/>
                <a:gd name="connsiteY43" fmla="*/ 925409 h 2765218"/>
                <a:gd name="connsiteX44" fmla="*/ 397057 w 4643235"/>
                <a:gd name="connsiteY44" fmla="*/ 925409 h 2765218"/>
                <a:gd name="connsiteX45" fmla="*/ 82975 w 4643235"/>
                <a:gd name="connsiteY45" fmla="*/ 1021253 h 2765218"/>
                <a:gd name="connsiteX46" fmla="*/ 14330 w 4643235"/>
                <a:gd name="connsiteY46" fmla="*/ 1038090 h 2765218"/>
                <a:gd name="connsiteX47" fmla="*/ 2673 w 4643235"/>
                <a:gd name="connsiteY47" fmla="*/ 1058165 h 2765218"/>
                <a:gd name="connsiteX48" fmla="*/ 1378 w 4643235"/>
                <a:gd name="connsiteY48" fmla="*/ 2195985 h 2765218"/>
                <a:gd name="connsiteX49" fmla="*/ 31167 w 4643235"/>
                <a:gd name="connsiteY49" fmla="*/ 2240021 h 2765218"/>
                <a:gd name="connsiteX50" fmla="*/ 973414 w 4643235"/>
                <a:gd name="connsiteY50" fmla="*/ 2620158 h 2765218"/>
                <a:gd name="connsiteX51" fmla="*/ 1325056 w 4643235"/>
                <a:gd name="connsiteY51" fmla="*/ 2760685 h 2765218"/>
                <a:gd name="connsiteX52" fmla="*/ 1325056 w 4643235"/>
                <a:gd name="connsiteY52" fmla="*/ 2760685 h 2765218"/>
                <a:gd name="connsiteX53" fmla="*/ 1325056 w 4643235"/>
                <a:gd name="connsiteY53" fmla="*/ 2760685 h 2765218"/>
                <a:gd name="connsiteX54" fmla="*/ 1358731 w 4643235"/>
                <a:gd name="connsiteY54" fmla="*/ 2767161 h 2765218"/>
                <a:gd name="connsiteX55" fmla="*/ 1839244 w 4643235"/>
                <a:gd name="connsiteY55" fmla="*/ 2615624 h 2765218"/>
                <a:gd name="connsiteX56" fmla="*/ 1872919 w 4643235"/>
                <a:gd name="connsiteY56" fmla="*/ 2611739 h 2765218"/>
                <a:gd name="connsiteX57" fmla="*/ 2403945 w 4643235"/>
                <a:gd name="connsiteY57" fmla="*/ 2442070 h 2765218"/>
                <a:gd name="connsiteX58" fmla="*/ 2434382 w 4643235"/>
                <a:gd name="connsiteY58" fmla="*/ 2427175 h 2765218"/>
                <a:gd name="connsiteX59" fmla="*/ 2921371 w 4643235"/>
                <a:gd name="connsiteY59" fmla="*/ 2272401 h 2765218"/>
                <a:gd name="connsiteX60" fmla="*/ 2942741 w 4643235"/>
                <a:gd name="connsiteY60" fmla="*/ 2265925 h 2765218"/>
                <a:gd name="connsiteX61" fmla="*/ 2956988 w 4643235"/>
                <a:gd name="connsiteY61" fmla="*/ 2259449 h 2765218"/>
                <a:gd name="connsiteX62" fmla="*/ 3522336 w 4643235"/>
                <a:gd name="connsiteY62" fmla="*/ 2080066 h 2765218"/>
                <a:gd name="connsiteX63" fmla="*/ 4617415 w 4643235"/>
                <a:gd name="connsiteY63" fmla="*/ 1733604 h 2765218"/>
                <a:gd name="connsiteX64" fmla="*/ 4648499 w 4643235"/>
                <a:gd name="connsiteY64" fmla="*/ 1692158 h 2765218"/>
                <a:gd name="connsiteX65" fmla="*/ 4647204 w 4643235"/>
                <a:gd name="connsiteY65" fmla="*/ 1328211 h 2765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4643235" h="2765218">
                  <a:moveTo>
                    <a:pt x="4647204" y="1328211"/>
                  </a:moveTo>
                  <a:cubicBezTo>
                    <a:pt x="4646556" y="1318498"/>
                    <a:pt x="4645909" y="1308784"/>
                    <a:pt x="4645909" y="1299070"/>
                  </a:cubicBezTo>
                  <a:cubicBezTo>
                    <a:pt x="4645909" y="1078888"/>
                    <a:pt x="4645261" y="858707"/>
                    <a:pt x="4646556" y="638526"/>
                  </a:cubicBezTo>
                  <a:cubicBezTo>
                    <a:pt x="4646556" y="620393"/>
                    <a:pt x="4640728" y="612622"/>
                    <a:pt x="4624538" y="605499"/>
                  </a:cubicBezTo>
                  <a:cubicBezTo>
                    <a:pt x="4488544" y="548510"/>
                    <a:pt x="4352549" y="490875"/>
                    <a:pt x="4217203" y="433887"/>
                  </a:cubicBezTo>
                  <a:cubicBezTo>
                    <a:pt x="4216555" y="416402"/>
                    <a:pt x="4216555" y="398269"/>
                    <a:pt x="4215908" y="380784"/>
                  </a:cubicBezTo>
                  <a:cubicBezTo>
                    <a:pt x="4215908" y="380784"/>
                    <a:pt x="4215908" y="380784"/>
                    <a:pt x="4215908" y="380784"/>
                  </a:cubicBezTo>
                  <a:cubicBezTo>
                    <a:pt x="4215908" y="380784"/>
                    <a:pt x="4215908" y="380784"/>
                    <a:pt x="4215908" y="380784"/>
                  </a:cubicBezTo>
                  <a:cubicBezTo>
                    <a:pt x="4220441" y="360061"/>
                    <a:pt x="4207489" y="349052"/>
                    <a:pt x="4192594" y="340633"/>
                  </a:cubicBezTo>
                  <a:cubicBezTo>
                    <a:pt x="4178995" y="332862"/>
                    <a:pt x="4164100" y="326386"/>
                    <a:pt x="4148558" y="321853"/>
                  </a:cubicBezTo>
                  <a:cubicBezTo>
                    <a:pt x="4076027" y="299187"/>
                    <a:pt x="4000907" y="291416"/>
                    <a:pt x="3925139" y="290121"/>
                  </a:cubicBezTo>
                  <a:cubicBezTo>
                    <a:pt x="3892759" y="289474"/>
                    <a:pt x="3862322" y="284293"/>
                    <a:pt x="3832533" y="271341"/>
                  </a:cubicBezTo>
                  <a:cubicBezTo>
                    <a:pt x="3741870" y="231190"/>
                    <a:pt x="3649912" y="193630"/>
                    <a:pt x="3558602" y="154774"/>
                  </a:cubicBezTo>
                  <a:cubicBezTo>
                    <a:pt x="3557954" y="134051"/>
                    <a:pt x="3557306" y="112681"/>
                    <a:pt x="3557306" y="91958"/>
                  </a:cubicBezTo>
                  <a:cubicBezTo>
                    <a:pt x="3562487" y="69292"/>
                    <a:pt x="3546945" y="58931"/>
                    <a:pt x="3531403" y="50512"/>
                  </a:cubicBezTo>
                  <a:cubicBezTo>
                    <a:pt x="3504852" y="36265"/>
                    <a:pt x="3475062" y="28494"/>
                    <a:pt x="3445920" y="21370"/>
                  </a:cubicBezTo>
                  <a:cubicBezTo>
                    <a:pt x="3397999" y="9714"/>
                    <a:pt x="3349429" y="9066"/>
                    <a:pt x="3301507" y="0"/>
                  </a:cubicBezTo>
                  <a:cubicBezTo>
                    <a:pt x="3247757" y="0"/>
                    <a:pt x="3194655" y="0"/>
                    <a:pt x="3140905" y="0"/>
                  </a:cubicBezTo>
                  <a:cubicBezTo>
                    <a:pt x="3131191" y="7124"/>
                    <a:pt x="3120182" y="3886"/>
                    <a:pt x="3109820" y="4533"/>
                  </a:cubicBezTo>
                  <a:cubicBezTo>
                    <a:pt x="3043766" y="11657"/>
                    <a:pt x="2977711" y="18780"/>
                    <a:pt x="2916190" y="47274"/>
                  </a:cubicBezTo>
                  <a:cubicBezTo>
                    <a:pt x="2893524" y="57636"/>
                    <a:pt x="2876687" y="71235"/>
                    <a:pt x="2887696" y="100377"/>
                  </a:cubicBezTo>
                  <a:cubicBezTo>
                    <a:pt x="2887696" y="100377"/>
                    <a:pt x="2887696" y="100377"/>
                    <a:pt x="2887696" y="100377"/>
                  </a:cubicBezTo>
                  <a:cubicBezTo>
                    <a:pt x="2887696" y="100377"/>
                    <a:pt x="2887696" y="100377"/>
                    <a:pt x="2887696" y="100377"/>
                  </a:cubicBezTo>
                  <a:cubicBezTo>
                    <a:pt x="2878630" y="123042"/>
                    <a:pt x="2887048" y="146356"/>
                    <a:pt x="2882515" y="169022"/>
                  </a:cubicBezTo>
                  <a:cubicBezTo>
                    <a:pt x="2795090" y="195573"/>
                    <a:pt x="2707665" y="221476"/>
                    <a:pt x="2620240" y="248028"/>
                  </a:cubicBezTo>
                  <a:cubicBezTo>
                    <a:pt x="2606641" y="252561"/>
                    <a:pt x="2593042" y="253856"/>
                    <a:pt x="2578795" y="251913"/>
                  </a:cubicBezTo>
                  <a:cubicBezTo>
                    <a:pt x="2455752" y="234428"/>
                    <a:pt x="2332062" y="233781"/>
                    <a:pt x="2209019" y="251913"/>
                  </a:cubicBezTo>
                  <a:cubicBezTo>
                    <a:pt x="2165631" y="258389"/>
                    <a:pt x="2123537" y="267455"/>
                    <a:pt x="2084034" y="287531"/>
                  </a:cubicBezTo>
                  <a:cubicBezTo>
                    <a:pt x="2063959" y="297892"/>
                    <a:pt x="2047769" y="311492"/>
                    <a:pt x="2059426" y="337396"/>
                  </a:cubicBezTo>
                  <a:cubicBezTo>
                    <a:pt x="2047121" y="364594"/>
                    <a:pt x="2058131" y="394384"/>
                    <a:pt x="2052950" y="422230"/>
                  </a:cubicBezTo>
                  <a:cubicBezTo>
                    <a:pt x="1979124" y="444248"/>
                    <a:pt x="1904651" y="465619"/>
                    <a:pt x="1830826" y="488932"/>
                  </a:cubicBezTo>
                  <a:cubicBezTo>
                    <a:pt x="1808160" y="496056"/>
                    <a:pt x="1786789" y="497998"/>
                    <a:pt x="1763476" y="493465"/>
                  </a:cubicBezTo>
                  <a:cubicBezTo>
                    <a:pt x="1653385" y="473390"/>
                    <a:pt x="1542000" y="472095"/>
                    <a:pt x="1431261" y="483104"/>
                  </a:cubicBezTo>
                  <a:cubicBezTo>
                    <a:pt x="1372978" y="488932"/>
                    <a:pt x="1314695" y="497351"/>
                    <a:pt x="1260945" y="522607"/>
                  </a:cubicBezTo>
                  <a:cubicBezTo>
                    <a:pt x="1236336" y="533616"/>
                    <a:pt x="1220794" y="549158"/>
                    <a:pt x="1229213" y="578300"/>
                  </a:cubicBezTo>
                  <a:cubicBezTo>
                    <a:pt x="1218851" y="610032"/>
                    <a:pt x="1230508" y="643059"/>
                    <a:pt x="1223384" y="675438"/>
                  </a:cubicBezTo>
                  <a:cubicBezTo>
                    <a:pt x="1154092" y="696162"/>
                    <a:pt x="1084152" y="717532"/>
                    <a:pt x="1014212" y="738255"/>
                  </a:cubicBezTo>
                  <a:cubicBezTo>
                    <a:pt x="1004498" y="740845"/>
                    <a:pt x="995432" y="746026"/>
                    <a:pt x="983128" y="742788"/>
                  </a:cubicBezTo>
                  <a:cubicBezTo>
                    <a:pt x="839362" y="708466"/>
                    <a:pt x="693654" y="709761"/>
                    <a:pt x="548593" y="729189"/>
                  </a:cubicBezTo>
                  <a:cubicBezTo>
                    <a:pt x="504557" y="735017"/>
                    <a:pt x="461168" y="744731"/>
                    <a:pt x="421665" y="766749"/>
                  </a:cubicBezTo>
                  <a:cubicBezTo>
                    <a:pt x="402885" y="777110"/>
                    <a:pt x="389933" y="790710"/>
                    <a:pt x="402885" y="814023"/>
                  </a:cubicBezTo>
                  <a:cubicBezTo>
                    <a:pt x="393171" y="820499"/>
                    <a:pt x="397704" y="830213"/>
                    <a:pt x="397704" y="837984"/>
                  </a:cubicBezTo>
                  <a:cubicBezTo>
                    <a:pt x="397057" y="867126"/>
                    <a:pt x="397057" y="896267"/>
                    <a:pt x="397057" y="925409"/>
                  </a:cubicBezTo>
                  <a:cubicBezTo>
                    <a:pt x="397057" y="925409"/>
                    <a:pt x="397057" y="925409"/>
                    <a:pt x="397057" y="925409"/>
                  </a:cubicBezTo>
                  <a:cubicBezTo>
                    <a:pt x="397057" y="925409"/>
                    <a:pt x="397057" y="925409"/>
                    <a:pt x="397057" y="925409"/>
                  </a:cubicBezTo>
                  <a:cubicBezTo>
                    <a:pt x="292147" y="957789"/>
                    <a:pt x="187884" y="990168"/>
                    <a:pt x="82975" y="1021253"/>
                  </a:cubicBezTo>
                  <a:cubicBezTo>
                    <a:pt x="60309" y="1027729"/>
                    <a:pt x="38938" y="1040033"/>
                    <a:pt x="14330" y="1038090"/>
                  </a:cubicBezTo>
                  <a:cubicBezTo>
                    <a:pt x="-8336" y="1033557"/>
                    <a:pt x="2673" y="1052337"/>
                    <a:pt x="2673" y="1058165"/>
                  </a:cubicBezTo>
                  <a:cubicBezTo>
                    <a:pt x="2025" y="1437654"/>
                    <a:pt x="2025" y="1816496"/>
                    <a:pt x="1378" y="2195985"/>
                  </a:cubicBezTo>
                  <a:cubicBezTo>
                    <a:pt x="1378" y="2220593"/>
                    <a:pt x="9149" y="2230955"/>
                    <a:pt x="31167" y="2240021"/>
                  </a:cubicBezTo>
                  <a:cubicBezTo>
                    <a:pt x="345249" y="2366302"/>
                    <a:pt x="659332" y="2493229"/>
                    <a:pt x="973414" y="2620158"/>
                  </a:cubicBezTo>
                  <a:cubicBezTo>
                    <a:pt x="1090628" y="2667432"/>
                    <a:pt x="1207842" y="2714059"/>
                    <a:pt x="1325056" y="2760685"/>
                  </a:cubicBezTo>
                  <a:cubicBezTo>
                    <a:pt x="1325056" y="2760685"/>
                    <a:pt x="1325056" y="2760685"/>
                    <a:pt x="1325056" y="2760685"/>
                  </a:cubicBezTo>
                  <a:cubicBezTo>
                    <a:pt x="1325056" y="2760685"/>
                    <a:pt x="1325056" y="2760685"/>
                    <a:pt x="1325056" y="2760685"/>
                  </a:cubicBezTo>
                  <a:cubicBezTo>
                    <a:pt x="1333475" y="2776875"/>
                    <a:pt x="1345779" y="2771047"/>
                    <a:pt x="1358731" y="2767161"/>
                  </a:cubicBezTo>
                  <a:cubicBezTo>
                    <a:pt x="1518686" y="2716649"/>
                    <a:pt x="1679289" y="2666137"/>
                    <a:pt x="1839244" y="2615624"/>
                  </a:cubicBezTo>
                  <a:cubicBezTo>
                    <a:pt x="1850901" y="2620158"/>
                    <a:pt x="1861910" y="2615624"/>
                    <a:pt x="1872919" y="2611739"/>
                  </a:cubicBezTo>
                  <a:cubicBezTo>
                    <a:pt x="2049064" y="2553456"/>
                    <a:pt x="2227152" y="2500353"/>
                    <a:pt x="2403945" y="2442070"/>
                  </a:cubicBezTo>
                  <a:cubicBezTo>
                    <a:pt x="2414954" y="2438184"/>
                    <a:pt x="2426610" y="2436889"/>
                    <a:pt x="2434382" y="2427175"/>
                  </a:cubicBezTo>
                  <a:cubicBezTo>
                    <a:pt x="2595632" y="2372777"/>
                    <a:pt x="2758177" y="2321617"/>
                    <a:pt x="2921371" y="2272401"/>
                  </a:cubicBezTo>
                  <a:cubicBezTo>
                    <a:pt x="2930437" y="2275639"/>
                    <a:pt x="2936913" y="2272401"/>
                    <a:pt x="2942741" y="2265925"/>
                  </a:cubicBezTo>
                  <a:cubicBezTo>
                    <a:pt x="2947274" y="2263982"/>
                    <a:pt x="2952455" y="2261392"/>
                    <a:pt x="2956988" y="2259449"/>
                  </a:cubicBezTo>
                  <a:cubicBezTo>
                    <a:pt x="3145438" y="2199870"/>
                    <a:pt x="3333887" y="2139644"/>
                    <a:pt x="3522336" y="2080066"/>
                  </a:cubicBezTo>
                  <a:cubicBezTo>
                    <a:pt x="3886931" y="1964147"/>
                    <a:pt x="4252173" y="1848228"/>
                    <a:pt x="4617415" y="1733604"/>
                  </a:cubicBezTo>
                  <a:cubicBezTo>
                    <a:pt x="4640728" y="1726481"/>
                    <a:pt x="4648499" y="1716767"/>
                    <a:pt x="4648499" y="1692158"/>
                  </a:cubicBezTo>
                  <a:cubicBezTo>
                    <a:pt x="4645909" y="1571058"/>
                    <a:pt x="4647204" y="1449959"/>
                    <a:pt x="4647204" y="1328211"/>
                  </a:cubicBezTo>
                  <a:close/>
                </a:path>
              </a:pathLst>
            </a:custGeom>
            <a:solidFill>
              <a:schemeClr val="accent4"/>
            </a:solidFill>
            <a:ln w="64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9" name="Freeform: Shape 458">
              <a:extLst>
                <a:ext uri="{FF2B5EF4-FFF2-40B4-BE49-F238E27FC236}">
                  <a16:creationId xmlns:a16="http://schemas.microsoft.com/office/drawing/2014/main" id="{302DD3E3-9BAC-4D5D-8E70-B0A786B1F86A}"/>
                </a:ext>
              </a:extLst>
            </p:cNvPr>
            <p:cNvSpPr/>
            <p:nvPr/>
          </p:nvSpPr>
          <p:spPr>
            <a:xfrm>
              <a:off x="4759231" y="3698755"/>
              <a:ext cx="2032824" cy="1286008"/>
            </a:xfrm>
            <a:custGeom>
              <a:avLst/>
              <a:gdLst>
                <a:gd name="connsiteX0" fmla="*/ 847598 w 2032824"/>
                <a:gd name="connsiteY0" fmla="*/ 490873 h 1286008"/>
                <a:gd name="connsiteX1" fmla="*/ 847598 w 2032824"/>
                <a:gd name="connsiteY1" fmla="*/ 549229 h 1286008"/>
                <a:gd name="connsiteX2" fmla="*/ 847911 w 2032824"/>
                <a:gd name="connsiteY2" fmla="*/ 578875 h 1286008"/>
                <a:gd name="connsiteX3" fmla="*/ 817640 w 2032824"/>
                <a:gd name="connsiteY3" fmla="*/ 624436 h 1286008"/>
                <a:gd name="connsiteX4" fmla="*/ 711852 w 2032824"/>
                <a:gd name="connsiteY4" fmla="*/ 648152 h 1286008"/>
                <a:gd name="connsiteX5" fmla="*/ 588275 w 2032824"/>
                <a:gd name="connsiteY5" fmla="*/ 639727 h 1286008"/>
                <a:gd name="connsiteX6" fmla="*/ 529919 w 2032824"/>
                <a:gd name="connsiteY6" fmla="*/ 616634 h 1286008"/>
                <a:gd name="connsiteX7" fmla="*/ 522430 w 2032824"/>
                <a:gd name="connsiteY7" fmla="*/ 602903 h 1286008"/>
                <a:gd name="connsiteX8" fmla="*/ 522430 w 2032824"/>
                <a:gd name="connsiteY8" fmla="*/ 493994 h 1286008"/>
                <a:gd name="connsiteX9" fmla="*/ 847598 w 2032824"/>
                <a:gd name="connsiteY9" fmla="*/ 490873 h 1286008"/>
                <a:gd name="connsiteX10" fmla="*/ 6905 w 2032824"/>
                <a:gd name="connsiteY10" fmla="*/ 455923 h 1286008"/>
                <a:gd name="connsiteX11" fmla="*/ 10961 w 2032824"/>
                <a:gd name="connsiteY11" fmla="*/ 463724 h 1286008"/>
                <a:gd name="connsiteX12" fmla="*/ 157318 w 2032824"/>
                <a:gd name="connsiteY12" fmla="*/ 523640 h 1286008"/>
                <a:gd name="connsiteX13" fmla="*/ 497778 w 2032824"/>
                <a:gd name="connsiteY13" fmla="*/ 663444 h 1286008"/>
                <a:gd name="connsiteX14" fmla="*/ 628844 w 2032824"/>
                <a:gd name="connsiteY14" fmla="*/ 716807 h 1286008"/>
                <a:gd name="connsiteX15" fmla="*/ 641638 w 2032824"/>
                <a:gd name="connsiteY15" fmla="*/ 734282 h 1286008"/>
                <a:gd name="connsiteX16" fmla="*/ 641327 w 2032824"/>
                <a:gd name="connsiteY16" fmla="*/ 1272589 h 1286008"/>
                <a:gd name="connsiteX17" fmla="*/ 638518 w 2032824"/>
                <a:gd name="connsiteY17" fmla="*/ 1286008 h 1286008"/>
                <a:gd name="connsiteX18" fmla="*/ 469069 w 2032824"/>
                <a:gd name="connsiteY18" fmla="*/ 1218290 h 1286008"/>
                <a:gd name="connsiteX19" fmla="*/ 15018 w 2032824"/>
                <a:gd name="connsiteY19" fmla="*/ 1035110 h 1286008"/>
                <a:gd name="connsiteX20" fmla="*/ 663 w 2032824"/>
                <a:gd name="connsiteY20" fmla="*/ 1013889 h 1286008"/>
                <a:gd name="connsiteX21" fmla="*/ 1287 w 2032824"/>
                <a:gd name="connsiteY21" fmla="*/ 465596 h 1286008"/>
                <a:gd name="connsiteX22" fmla="*/ 6905 w 2032824"/>
                <a:gd name="connsiteY22" fmla="*/ 455923 h 1286008"/>
                <a:gd name="connsiteX23" fmla="*/ 1253279 w 2032824"/>
                <a:gd name="connsiteY23" fmla="*/ 374786 h 1286008"/>
                <a:gd name="connsiteX24" fmla="*/ 1253279 w 2032824"/>
                <a:gd name="connsiteY24" fmla="*/ 481512 h 1286008"/>
                <a:gd name="connsiteX25" fmla="*/ 1242980 w 2032824"/>
                <a:gd name="connsiteY25" fmla="*/ 495242 h 1286008"/>
                <a:gd name="connsiteX26" fmla="*/ 1157788 w 2032824"/>
                <a:gd name="connsiteY26" fmla="*/ 525512 h 1286008"/>
                <a:gd name="connsiteX27" fmla="*/ 990835 w 2032824"/>
                <a:gd name="connsiteY27" fmla="*/ 520519 h 1286008"/>
                <a:gd name="connsiteX28" fmla="*/ 934352 w 2032824"/>
                <a:gd name="connsiteY28" fmla="*/ 496490 h 1286008"/>
                <a:gd name="connsiteX29" fmla="*/ 927798 w 2032824"/>
                <a:gd name="connsiteY29" fmla="*/ 483696 h 1286008"/>
                <a:gd name="connsiteX30" fmla="*/ 927798 w 2032824"/>
                <a:gd name="connsiteY30" fmla="*/ 385709 h 1286008"/>
                <a:gd name="connsiteX31" fmla="*/ 935600 w 2032824"/>
                <a:gd name="connsiteY31" fmla="*/ 378531 h 1286008"/>
                <a:gd name="connsiteX32" fmla="*/ 1014864 w 2032824"/>
                <a:gd name="connsiteY32" fmla="*/ 401624 h 1286008"/>
                <a:gd name="connsiteX33" fmla="*/ 1094127 w 2032824"/>
                <a:gd name="connsiteY33" fmla="*/ 406616 h 1286008"/>
                <a:gd name="connsiteX34" fmla="*/ 1230498 w 2032824"/>
                <a:gd name="connsiteY34" fmla="*/ 386957 h 1286008"/>
                <a:gd name="connsiteX35" fmla="*/ 1253279 w 2032824"/>
                <a:gd name="connsiteY35" fmla="*/ 374786 h 1286008"/>
                <a:gd name="connsiteX36" fmla="*/ 517438 w 2032824"/>
                <a:gd name="connsiteY36" fmla="*/ 344828 h 1286008"/>
                <a:gd name="connsiteX37" fmla="*/ 517438 w 2032824"/>
                <a:gd name="connsiteY37" fmla="*/ 420035 h 1286008"/>
                <a:gd name="connsiteX38" fmla="*/ 517438 w 2032824"/>
                <a:gd name="connsiteY38" fmla="*/ 434078 h 1286008"/>
                <a:gd name="connsiteX39" fmla="*/ 489040 w 2032824"/>
                <a:gd name="connsiteY39" fmla="*/ 477767 h 1286008"/>
                <a:gd name="connsiteX40" fmla="*/ 377010 w 2032824"/>
                <a:gd name="connsiteY40" fmla="*/ 502420 h 1286008"/>
                <a:gd name="connsiteX41" fmla="*/ 242199 w 2032824"/>
                <a:gd name="connsiteY41" fmla="*/ 489937 h 1286008"/>
                <a:gd name="connsiteX42" fmla="*/ 234710 w 2032824"/>
                <a:gd name="connsiteY42" fmla="*/ 487753 h 1286008"/>
                <a:gd name="connsiteX43" fmla="*/ 191645 w 2032824"/>
                <a:gd name="connsiteY43" fmla="*/ 425964 h 1286008"/>
                <a:gd name="connsiteX44" fmla="*/ 191333 w 2032824"/>
                <a:gd name="connsiteY44" fmla="*/ 401624 h 1286008"/>
                <a:gd name="connsiteX45" fmla="*/ 191645 w 2032824"/>
                <a:gd name="connsiteY45" fmla="*/ 359495 h 1286008"/>
                <a:gd name="connsiteX46" fmla="*/ 194454 w 2032824"/>
                <a:gd name="connsiteY46" fmla="*/ 347637 h 1286008"/>
                <a:gd name="connsiteX47" fmla="*/ 271221 w 2032824"/>
                <a:gd name="connsiteY47" fmla="*/ 373226 h 1286008"/>
                <a:gd name="connsiteX48" fmla="*/ 378882 w 2032824"/>
                <a:gd name="connsiteY48" fmla="*/ 378531 h 1286008"/>
                <a:gd name="connsiteX49" fmla="*/ 482487 w 2032824"/>
                <a:gd name="connsiteY49" fmla="*/ 363240 h 1286008"/>
                <a:gd name="connsiteX50" fmla="*/ 517438 w 2032824"/>
                <a:gd name="connsiteY50" fmla="*/ 344828 h 1286008"/>
                <a:gd name="connsiteX51" fmla="*/ 1650535 w 2032824"/>
                <a:gd name="connsiteY51" fmla="*/ 252458 h 1286008"/>
                <a:gd name="connsiteX52" fmla="*/ 1650535 w 2032824"/>
                <a:gd name="connsiteY52" fmla="*/ 356999 h 1286008"/>
                <a:gd name="connsiteX53" fmla="*/ 1634931 w 2032824"/>
                <a:gd name="connsiteY53" fmla="*/ 378844 h 1286008"/>
                <a:gd name="connsiteX54" fmla="*/ 1554419 w 2032824"/>
                <a:gd name="connsiteY54" fmla="*/ 406930 h 1286008"/>
                <a:gd name="connsiteX55" fmla="*/ 1458304 w 2032824"/>
                <a:gd name="connsiteY55" fmla="*/ 412235 h 1286008"/>
                <a:gd name="connsiteX56" fmla="*/ 1342841 w 2032824"/>
                <a:gd name="connsiteY56" fmla="*/ 386334 h 1286008"/>
                <a:gd name="connsiteX57" fmla="*/ 1324742 w 2032824"/>
                <a:gd name="connsiteY57" fmla="*/ 357624 h 1286008"/>
                <a:gd name="connsiteX58" fmla="*/ 1325054 w 2032824"/>
                <a:gd name="connsiteY58" fmla="*/ 267437 h 1286008"/>
                <a:gd name="connsiteX59" fmla="*/ 1334728 w 2032824"/>
                <a:gd name="connsiteY59" fmla="*/ 261820 h 1286008"/>
                <a:gd name="connsiteX60" fmla="*/ 1408374 w 2032824"/>
                <a:gd name="connsiteY60" fmla="*/ 282729 h 1286008"/>
                <a:gd name="connsiteX61" fmla="*/ 1505738 w 2032824"/>
                <a:gd name="connsiteY61" fmla="*/ 288033 h 1286008"/>
                <a:gd name="connsiteX62" fmla="*/ 1628066 w 2032824"/>
                <a:gd name="connsiteY62" fmla="*/ 268062 h 1286008"/>
                <a:gd name="connsiteX63" fmla="*/ 1650535 w 2032824"/>
                <a:gd name="connsiteY63" fmla="*/ 252458 h 1286008"/>
                <a:gd name="connsiteX64" fmla="*/ 917189 w 2032824"/>
                <a:gd name="connsiteY64" fmla="*/ 228429 h 1286008"/>
                <a:gd name="connsiteX65" fmla="*/ 916565 w 2032824"/>
                <a:gd name="connsiteY65" fmla="*/ 337651 h 1286008"/>
                <a:gd name="connsiteX66" fmla="*/ 889416 w 2032824"/>
                <a:gd name="connsiteY66" fmla="*/ 362617 h 1286008"/>
                <a:gd name="connsiteX67" fmla="*/ 787996 w 2032824"/>
                <a:gd name="connsiteY67" fmla="*/ 387270 h 1286008"/>
                <a:gd name="connsiteX68" fmla="*/ 702178 w 2032824"/>
                <a:gd name="connsiteY68" fmla="*/ 386645 h 1286008"/>
                <a:gd name="connsiteX69" fmla="*/ 601694 w 2032824"/>
                <a:gd name="connsiteY69" fmla="*/ 357936 h 1286008"/>
                <a:gd name="connsiteX70" fmla="*/ 589524 w 2032824"/>
                <a:gd name="connsiteY70" fmla="*/ 336403 h 1286008"/>
                <a:gd name="connsiteX71" fmla="*/ 589836 w 2032824"/>
                <a:gd name="connsiteY71" fmla="*/ 280856 h 1286008"/>
                <a:gd name="connsiteX72" fmla="*/ 592645 w 2032824"/>
                <a:gd name="connsiteY72" fmla="*/ 234046 h 1286008"/>
                <a:gd name="connsiteX73" fmla="*/ 717781 w 2032824"/>
                <a:gd name="connsiteY73" fmla="*/ 262444 h 1286008"/>
                <a:gd name="connsiteX74" fmla="*/ 797669 w 2032824"/>
                <a:gd name="connsiteY74" fmla="*/ 262444 h 1286008"/>
                <a:gd name="connsiteX75" fmla="*/ 890664 w 2032824"/>
                <a:gd name="connsiteY75" fmla="*/ 245904 h 1286008"/>
                <a:gd name="connsiteX76" fmla="*/ 917189 w 2032824"/>
                <a:gd name="connsiteY76" fmla="*/ 228429 h 1286008"/>
                <a:gd name="connsiteX77" fmla="*/ 2032186 w 2032824"/>
                <a:gd name="connsiteY77" fmla="*/ 138243 h 1286008"/>
                <a:gd name="connsiteX78" fmla="*/ 2032810 w 2032824"/>
                <a:gd name="connsiteY78" fmla="*/ 164456 h 1286008"/>
                <a:gd name="connsiteX79" fmla="*/ 2032810 w 2032824"/>
                <a:gd name="connsiteY79" fmla="*/ 237791 h 1286008"/>
                <a:gd name="connsiteX80" fmla="*/ 2019079 w 2032824"/>
                <a:gd name="connsiteY80" fmla="*/ 263069 h 1286008"/>
                <a:gd name="connsiteX81" fmla="*/ 1927333 w 2032824"/>
                <a:gd name="connsiteY81" fmla="*/ 293339 h 1286008"/>
                <a:gd name="connsiteX82" fmla="*/ 1858367 w 2032824"/>
                <a:gd name="connsiteY82" fmla="*/ 298332 h 1286008"/>
                <a:gd name="connsiteX83" fmla="*/ 1741344 w 2032824"/>
                <a:gd name="connsiteY83" fmla="*/ 278360 h 1286008"/>
                <a:gd name="connsiteX84" fmla="*/ 1734167 w 2032824"/>
                <a:gd name="connsiteY84" fmla="*/ 275551 h 1286008"/>
                <a:gd name="connsiteX85" fmla="*/ 1706706 w 2032824"/>
                <a:gd name="connsiteY85" fmla="*/ 234358 h 1286008"/>
                <a:gd name="connsiteX86" fmla="*/ 1707330 w 2032824"/>
                <a:gd name="connsiteY86" fmla="*/ 140427 h 1286008"/>
                <a:gd name="connsiteX87" fmla="*/ 1778480 w 2032824"/>
                <a:gd name="connsiteY87" fmla="*/ 165704 h 1286008"/>
                <a:gd name="connsiteX88" fmla="*/ 1923276 w 2032824"/>
                <a:gd name="connsiteY88" fmla="*/ 169761 h 1286008"/>
                <a:gd name="connsiteX89" fmla="*/ 1992866 w 2032824"/>
                <a:gd name="connsiteY89" fmla="*/ 158527 h 1286008"/>
                <a:gd name="connsiteX90" fmla="*/ 2032186 w 2032824"/>
                <a:gd name="connsiteY90" fmla="*/ 138243 h 1286008"/>
                <a:gd name="connsiteX91" fmla="*/ 1312883 w 2032824"/>
                <a:gd name="connsiteY91" fmla="*/ 117335 h 1286008"/>
                <a:gd name="connsiteX92" fmla="*/ 1315067 w 2032824"/>
                <a:gd name="connsiteY92" fmla="*/ 126697 h 1286008"/>
                <a:gd name="connsiteX93" fmla="*/ 1315379 w 2032824"/>
                <a:gd name="connsiteY93" fmla="*/ 214386 h 1286008"/>
                <a:gd name="connsiteX94" fmla="*/ 1301648 w 2032824"/>
                <a:gd name="connsiteY94" fmla="*/ 239975 h 1286008"/>
                <a:gd name="connsiteX95" fmla="*/ 1222385 w 2032824"/>
                <a:gd name="connsiteY95" fmla="*/ 268061 h 1286008"/>
                <a:gd name="connsiteX96" fmla="*/ 1114724 w 2032824"/>
                <a:gd name="connsiteY96" fmla="*/ 272742 h 1286008"/>
                <a:gd name="connsiteX97" fmla="*/ 1001445 w 2032824"/>
                <a:gd name="connsiteY97" fmla="*/ 243096 h 1286008"/>
                <a:gd name="connsiteX98" fmla="*/ 989586 w 2032824"/>
                <a:gd name="connsiteY98" fmla="*/ 220939 h 1286008"/>
                <a:gd name="connsiteX99" fmla="*/ 989586 w 2032824"/>
                <a:gd name="connsiteY99" fmla="*/ 159151 h 1286008"/>
                <a:gd name="connsiteX100" fmla="*/ 992707 w 2032824"/>
                <a:gd name="connsiteY100" fmla="*/ 118271 h 1286008"/>
                <a:gd name="connsiteX101" fmla="*/ 1068538 w 2032824"/>
                <a:gd name="connsiteY101" fmla="*/ 143548 h 1286008"/>
                <a:gd name="connsiteX102" fmla="*/ 1181504 w 2032824"/>
                <a:gd name="connsiteY102" fmla="*/ 148853 h 1286008"/>
                <a:gd name="connsiteX103" fmla="*/ 1295719 w 2032824"/>
                <a:gd name="connsiteY103" fmla="*/ 128569 h 1286008"/>
                <a:gd name="connsiteX104" fmla="*/ 1312883 w 2032824"/>
                <a:gd name="connsiteY104" fmla="*/ 117335 h 1286008"/>
                <a:gd name="connsiteX105" fmla="*/ 1714195 w 2032824"/>
                <a:gd name="connsiteY105" fmla="*/ 0 h 1286008"/>
                <a:gd name="connsiteX106" fmla="*/ 1715443 w 2032824"/>
                <a:gd name="connsiteY106" fmla="*/ 29958 h 1286008"/>
                <a:gd name="connsiteX107" fmla="*/ 1715443 w 2032824"/>
                <a:gd name="connsiteY107" fmla="*/ 97051 h 1286008"/>
                <a:gd name="connsiteX108" fmla="*/ 1700152 w 2032824"/>
                <a:gd name="connsiteY108" fmla="*/ 125762 h 1286008"/>
                <a:gd name="connsiteX109" fmla="*/ 1615583 w 2032824"/>
                <a:gd name="connsiteY109" fmla="*/ 154159 h 1286008"/>
                <a:gd name="connsiteX110" fmla="*/ 1437708 w 2032824"/>
                <a:gd name="connsiteY110" fmla="*/ 144485 h 1286008"/>
                <a:gd name="connsiteX111" fmla="*/ 1430218 w 2032824"/>
                <a:gd name="connsiteY111" fmla="*/ 142301 h 1286008"/>
                <a:gd name="connsiteX112" fmla="*/ 1389650 w 2032824"/>
                <a:gd name="connsiteY112" fmla="*/ 83633 h 1286008"/>
                <a:gd name="connsiteX113" fmla="*/ 1389026 w 2032824"/>
                <a:gd name="connsiteY113" fmla="*/ 37135 h 1286008"/>
                <a:gd name="connsiteX114" fmla="*/ 1391523 w 2032824"/>
                <a:gd name="connsiteY114" fmla="*/ 4057 h 1286008"/>
                <a:gd name="connsiteX115" fmla="*/ 1521340 w 2032824"/>
                <a:gd name="connsiteY115" fmla="*/ 33079 h 1286008"/>
                <a:gd name="connsiteX116" fmla="*/ 1655215 w 2032824"/>
                <a:gd name="connsiteY116" fmla="*/ 25277 h 1286008"/>
                <a:gd name="connsiteX117" fmla="*/ 1714195 w 2032824"/>
                <a:gd name="connsiteY117" fmla="*/ 0 h 1286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</a:cxnLst>
              <a:rect l="l" t="t" r="r" b="b"/>
              <a:pathLst>
                <a:path w="2032824" h="1286008">
                  <a:moveTo>
                    <a:pt x="847598" y="490873"/>
                  </a:moveTo>
                  <a:cubicBezTo>
                    <a:pt x="847598" y="511157"/>
                    <a:pt x="847598" y="530193"/>
                    <a:pt x="847598" y="549229"/>
                  </a:cubicBezTo>
                  <a:cubicBezTo>
                    <a:pt x="847598" y="559215"/>
                    <a:pt x="846350" y="569201"/>
                    <a:pt x="847911" y="578875"/>
                  </a:cubicBezTo>
                  <a:cubicBezTo>
                    <a:pt x="852279" y="604152"/>
                    <a:pt x="837300" y="615386"/>
                    <a:pt x="817640" y="624436"/>
                  </a:cubicBezTo>
                  <a:cubicBezTo>
                    <a:pt x="783938" y="639415"/>
                    <a:pt x="748363" y="644408"/>
                    <a:pt x="711852" y="648152"/>
                  </a:cubicBezTo>
                  <a:cubicBezTo>
                    <a:pt x="670035" y="652209"/>
                    <a:pt x="628843" y="647841"/>
                    <a:pt x="588275" y="639727"/>
                  </a:cubicBezTo>
                  <a:cubicBezTo>
                    <a:pt x="567679" y="635358"/>
                    <a:pt x="547707" y="628804"/>
                    <a:pt x="529919" y="616634"/>
                  </a:cubicBezTo>
                  <a:cubicBezTo>
                    <a:pt x="524927" y="613202"/>
                    <a:pt x="522430" y="609145"/>
                    <a:pt x="522430" y="602903"/>
                  </a:cubicBezTo>
                  <a:cubicBezTo>
                    <a:pt x="522742" y="566704"/>
                    <a:pt x="522430" y="531129"/>
                    <a:pt x="522430" y="493994"/>
                  </a:cubicBezTo>
                  <a:cubicBezTo>
                    <a:pt x="610431" y="535810"/>
                    <a:pt x="788931" y="534250"/>
                    <a:pt x="847598" y="490873"/>
                  </a:cubicBezTo>
                  <a:close/>
                  <a:moveTo>
                    <a:pt x="6905" y="455923"/>
                  </a:moveTo>
                  <a:cubicBezTo>
                    <a:pt x="2535" y="461228"/>
                    <a:pt x="7529" y="462476"/>
                    <a:pt x="10961" y="463724"/>
                  </a:cubicBezTo>
                  <a:cubicBezTo>
                    <a:pt x="59643" y="483696"/>
                    <a:pt x="108637" y="503668"/>
                    <a:pt x="157318" y="523640"/>
                  </a:cubicBezTo>
                  <a:cubicBezTo>
                    <a:pt x="270909" y="570137"/>
                    <a:pt x="384188" y="616946"/>
                    <a:pt x="497778" y="663444"/>
                  </a:cubicBezTo>
                  <a:cubicBezTo>
                    <a:pt x="541467" y="681231"/>
                    <a:pt x="584843" y="699331"/>
                    <a:pt x="628844" y="716807"/>
                  </a:cubicBezTo>
                  <a:cubicBezTo>
                    <a:pt x="637582" y="720239"/>
                    <a:pt x="641638" y="724296"/>
                    <a:pt x="641638" y="734282"/>
                  </a:cubicBezTo>
                  <a:cubicBezTo>
                    <a:pt x="641327" y="913718"/>
                    <a:pt x="641327" y="1093154"/>
                    <a:pt x="641327" y="1272589"/>
                  </a:cubicBezTo>
                  <a:cubicBezTo>
                    <a:pt x="641327" y="1277270"/>
                    <a:pt x="642887" y="1282263"/>
                    <a:pt x="638518" y="1286008"/>
                  </a:cubicBezTo>
                  <a:cubicBezTo>
                    <a:pt x="582035" y="1263539"/>
                    <a:pt x="525552" y="1241071"/>
                    <a:pt x="469069" y="1218290"/>
                  </a:cubicBezTo>
                  <a:cubicBezTo>
                    <a:pt x="317719" y="1157126"/>
                    <a:pt x="166368" y="1095962"/>
                    <a:pt x="15018" y="1035110"/>
                  </a:cubicBezTo>
                  <a:cubicBezTo>
                    <a:pt x="4408" y="1030741"/>
                    <a:pt x="663" y="1026060"/>
                    <a:pt x="663" y="1013889"/>
                  </a:cubicBezTo>
                  <a:cubicBezTo>
                    <a:pt x="1287" y="831021"/>
                    <a:pt x="976" y="648465"/>
                    <a:pt x="1287" y="465596"/>
                  </a:cubicBezTo>
                  <a:cubicBezTo>
                    <a:pt x="1287" y="462476"/>
                    <a:pt x="-4018" y="453426"/>
                    <a:pt x="6905" y="455923"/>
                  </a:cubicBezTo>
                  <a:close/>
                  <a:moveTo>
                    <a:pt x="1253279" y="374786"/>
                  </a:moveTo>
                  <a:cubicBezTo>
                    <a:pt x="1253279" y="411297"/>
                    <a:pt x="1253279" y="446248"/>
                    <a:pt x="1253279" y="481512"/>
                  </a:cubicBezTo>
                  <a:cubicBezTo>
                    <a:pt x="1253279" y="488689"/>
                    <a:pt x="1247974" y="491809"/>
                    <a:pt x="1242980" y="495242"/>
                  </a:cubicBezTo>
                  <a:cubicBezTo>
                    <a:pt x="1217392" y="513342"/>
                    <a:pt x="1187746" y="520519"/>
                    <a:pt x="1157788" y="525512"/>
                  </a:cubicBezTo>
                  <a:cubicBezTo>
                    <a:pt x="1101929" y="535186"/>
                    <a:pt x="1046070" y="533314"/>
                    <a:pt x="990835" y="520519"/>
                  </a:cubicBezTo>
                  <a:cubicBezTo>
                    <a:pt x="971175" y="515838"/>
                    <a:pt x="950891" y="510221"/>
                    <a:pt x="934352" y="496490"/>
                  </a:cubicBezTo>
                  <a:cubicBezTo>
                    <a:pt x="929983" y="492746"/>
                    <a:pt x="927486" y="489625"/>
                    <a:pt x="927798" y="483696"/>
                  </a:cubicBezTo>
                  <a:cubicBezTo>
                    <a:pt x="928110" y="450929"/>
                    <a:pt x="927798" y="418475"/>
                    <a:pt x="927798" y="385709"/>
                  </a:cubicBezTo>
                  <a:cubicBezTo>
                    <a:pt x="927798" y="380715"/>
                    <a:pt x="927174" y="372914"/>
                    <a:pt x="935600" y="378531"/>
                  </a:cubicBezTo>
                  <a:cubicBezTo>
                    <a:pt x="959629" y="394446"/>
                    <a:pt x="987714" y="397879"/>
                    <a:pt x="1014864" y="401624"/>
                  </a:cubicBezTo>
                  <a:cubicBezTo>
                    <a:pt x="1041076" y="405057"/>
                    <a:pt x="1067914" y="407865"/>
                    <a:pt x="1094127" y="406616"/>
                  </a:cubicBezTo>
                  <a:cubicBezTo>
                    <a:pt x="1140000" y="404744"/>
                    <a:pt x="1186497" y="403808"/>
                    <a:pt x="1230498" y="386957"/>
                  </a:cubicBezTo>
                  <a:cubicBezTo>
                    <a:pt x="1238299" y="384148"/>
                    <a:pt x="1244853" y="379467"/>
                    <a:pt x="1253279" y="374786"/>
                  </a:cubicBezTo>
                  <a:close/>
                  <a:moveTo>
                    <a:pt x="517438" y="344828"/>
                  </a:moveTo>
                  <a:cubicBezTo>
                    <a:pt x="517438" y="371353"/>
                    <a:pt x="517438" y="395695"/>
                    <a:pt x="517438" y="420035"/>
                  </a:cubicBezTo>
                  <a:cubicBezTo>
                    <a:pt x="517438" y="424716"/>
                    <a:pt x="516501" y="429709"/>
                    <a:pt x="517438" y="434078"/>
                  </a:cubicBezTo>
                  <a:cubicBezTo>
                    <a:pt x="522743" y="458419"/>
                    <a:pt x="507764" y="469341"/>
                    <a:pt x="489040" y="477767"/>
                  </a:cubicBezTo>
                  <a:cubicBezTo>
                    <a:pt x="453465" y="493994"/>
                    <a:pt x="415706" y="501172"/>
                    <a:pt x="377010" y="502420"/>
                  </a:cubicBezTo>
                  <a:cubicBezTo>
                    <a:pt x="331449" y="503980"/>
                    <a:pt x="286200" y="503356"/>
                    <a:pt x="242199" y="489937"/>
                  </a:cubicBezTo>
                  <a:cubicBezTo>
                    <a:pt x="239703" y="489313"/>
                    <a:pt x="237206" y="488689"/>
                    <a:pt x="234710" y="487753"/>
                  </a:cubicBezTo>
                  <a:cubicBezTo>
                    <a:pt x="191645" y="471526"/>
                    <a:pt x="191957" y="471526"/>
                    <a:pt x="191645" y="425964"/>
                  </a:cubicBezTo>
                  <a:cubicBezTo>
                    <a:pt x="191645" y="417851"/>
                    <a:pt x="191333" y="409737"/>
                    <a:pt x="191333" y="401624"/>
                  </a:cubicBezTo>
                  <a:cubicBezTo>
                    <a:pt x="191333" y="387581"/>
                    <a:pt x="191333" y="373538"/>
                    <a:pt x="191645" y="359495"/>
                  </a:cubicBezTo>
                  <a:cubicBezTo>
                    <a:pt x="191957" y="355438"/>
                    <a:pt x="189461" y="350757"/>
                    <a:pt x="194454" y="347637"/>
                  </a:cubicBezTo>
                  <a:cubicBezTo>
                    <a:pt x="216922" y="365424"/>
                    <a:pt x="244384" y="369481"/>
                    <a:pt x="271221" y="373226"/>
                  </a:cubicBezTo>
                  <a:cubicBezTo>
                    <a:pt x="306796" y="378219"/>
                    <a:pt x="342995" y="380715"/>
                    <a:pt x="378882" y="378531"/>
                  </a:cubicBezTo>
                  <a:cubicBezTo>
                    <a:pt x="413833" y="376347"/>
                    <a:pt x="448784" y="374474"/>
                    <a:pt x="482487" y="363240"/>
                  </a:cubicBezTo>
                  <a:cubicBezTo>
                    <a:pt x="494345" y="359495"/>
                    <a:pt x="505892" y="355127"/>
                    <a:pt x="517438" y="344828"/>
                  </a:cubicBezTo>
                  <a:close/>
                  <a:moveTo>
                    <a:pt x="1650535" y="252458"/>
                  </a:moveTo>
                  <a:cubicBezTo>
                    <a:pt x="1650535" y="288970"/>
                    <a:pt x="1650222" y="322985"/>
                    <a:pt x="1650535" y="356999"/>
                  </a:cubicBezTo>
                  <a:cubicBezTo>
                    <a:pt x="1650535" y="368546"/>
                    <a:pt x="1642421" y="373539"/>
                    <a:pt x="1634931" y="378844"/>
                  </a:cubicBezTo>
                  <a:cubicBezTo>
                    <a:pt x="1610903" y="395696"/>
                    <a:pt x="1582817" y="401937"/>
                    <a:pt x="1554419" y="406930"/>
                  </a:cubicBezTo>
                  <a:cubicBezTo>
                    <a:pt x="1522589" y="412547"/>
                    <a:pt x="1490447" y="413795"/>
                    <a:pt x="1458304" y="412235"/>
                  </a:cubicBezTo>
                  <a:cubicBezTo>
                    <a:pt x="1418360" y="410050"/>
                    <a:pt x="1379353" y="404121"/>
                    <a:pt x="1342841" y="386334"/>
                  </a:cubicBezTo>
                  <a:cubicBezTo>
                    <a:pt x="1330671" y="380404"/>
                    <a:pt x="1324117" y="372915"/>
                    <a:pt x="1324742" y="357624"/>
                  </a:cubicBezTo>
                  <a:cubicBezTo>
                    <a:pt x="1326302" y="327666"/>
                    <a:pt x="1325366" y="297395"/>
                    <a:pt x="1325054" y="267437"/>
                  </a:cubicBezTo>
                  <a:cubicBezTo>
                    <a:pt x="1325054" y="259324"/>
                    <a:pt x="1325678" y="256203"/>
                    <a:pt x="1334728" y="261820"/>
                  </a:cubicBezTo>
                  <a:cubicBezTo>
                    <a:pt x="1357196" y="275551"/>
                    <a:pt x="1382785" y="279296"/>
                    <a:pt x="1408374" y="282729"/>
                  </a:cubicBezTo>
                  <a:cubicBezTo>
                    <a:pt x="1440517" y="287097"/>
                    <a:pt x="1473283" y="290218"/>
                    <a:pt x="1505738" y="288033"/>
                  </a:cubicBezTo>
                  <a:cubicBezTo>
                    <a:pt x="1546930" y="285225"/>
                    <a:pt x="1588434" y="283353"/>
                    <a:pt x="1628066" y="268062"/>
                  </a:cubicBezTo>
                  <a:cubicBezTo>
                    <a:pt x="1636180" y="265253"/>
                    <a:pt x="1642109" y="259324"/>
                    <a:pt x="1650535" y="252458"/>
                  </a:cubicBezTo>
                  <a:close/>
                  <a:moveTo>
                    <a:pt x="917189" y="228429"/>
                  </a:moveTo>
                  <a:cubicBezTo>
                    <a:pt x="917189" y="266813"/>
                    <a:pt x="918437" y="302388"/>
                    <a:pt x="916565" y="337651"/>
                  </a:cubicBezTo>
                  <a:cubicBezTo>
                    <a:pt x="915941" y="351694"/>
                    <a:pt x="900650" y="357311"/>
                    <a:pt x="889416" y="362617"/>
                  </a:cubicBezTo>
                  <a:cubicBezTo>
                    <a:pt x="857273" y="377596"/>
                    <a:pt x="822946" y="383837"/>
                    <a:pt x="787996" y="387270"/>
                  </a:cubicBezTo>
                  <a:cubicBezTo>
                    <a:pt x="759286" y="390078"/>
                    <a:pt x="730576" y="389454"/>
                    <a:pt x="702178" y="386645"/>
                  </a:cubicBezTo>
                  <a:cubicBezTo>
                    <a:pt x="666915" y="383213"/>
                    <a:pt x="632900" y="375724"/>
                    <a:pt x="601694" y="357936"/>
                  </a:cubicBezTo>
                  <a:cubicBezTo>
                    <a:pt x="593269" y="352943"/>
                    <a:pt x="588900" y="347013"/>
                    <a:pt x="589524" y="336403"/>
                  </a:cubicBezTo>
                  <a:cubicBezTo>
                    <a:pt x="590460" y="317992"/>
                    <a:pt x="589836" y="299580"/>
                    <a:pt x="589836" y="280856"/>
                  </a:cubicBezTo>
                  <a:cubicBezTo>
                    <a:pt x="593269" y="265565"/>
                    <a:pt x="587651" y="249337"/>
                    <a:pt x="592645" y="234046"/>
                  </a:cubicBezTo>
                  <a:cubicBezTo>
                    <a:pt x="631340" y="255891"/>
                    <a:pt x="674405" y="260572"/>
                    <a:pt x="717781" y="262444"/>
                  </a:cubicBezTo>
                  <a:cubicBezTo>
                    <a:pt x="744307" y="263380"/>
                    <a:pt x="771144" y="263692"/>
                    <a:pt x="797669" y="262444"/>
                  </a:cubicBezTo>
                  <a:cubicBezTo>
                    <a:pt x="829188" y="260884"/>
                    <a:pt x="860706" y="256203"/>
                    <a:pt x="890664" y="245904"/>
                  </a:cubicBezTo>
                  <a:cubicBezTo>
                    <a:pt x="899713" y="242784"/>
                    <a:pt x="908451" y="238103"/>
                    <a:pt x="917189" y="228429"/>
                  </a:cubicBezTo>
                  <a:close/>
                  <a:moveTo>
                    <a:pt x="2032186" y="138243"/>
                  </a:moveTo>
                  <a:cubicBezTo>
                    <a:pt x="2032498" y="147293"/>
                    <a:pt x="2032810" y="156031"/>
                    <a:pt x="2032810" y="164456"/>
                  </a:cubicBezTo>
                  <a:cubicBezTo>
                    <a:pt x="2032810" y="188797"/>
                    <a:pt x="2031874" y="213450"/>
                    <a:pt x="2032810" y="237791"/>
                  </a:cubicBezTo>
                  <a:cubicBezTo>
                    <a:pt x="2033122" y="249649"/>
                    <a:pt x="2028441" y="256827"/>
                    <a:pt x="2019079" y="263069"/>
                  </a:cubicBezTo>
                  <a:cubicBezTo>
                    <a:pt x="1991306" y="281481"/>
                    <a:pt x="1959476" y="288658"/>
                    <a:pt x="1927333" y="293339"/>
                  </a:cubicBezTo>
                  <a:cubicBezTo>
                    <a:pt x="1904553" y="296459"/>
                    <a:pt x="1881460" y="299580"/>
                    <a:pt x="1858367" y="298332"/>
                  </a:cubicBezTo>
                  <a:cubicBezTo>
                    <a:pt x="1818736" y="296148"/>
                    <a:pt x="1778792" y="293339"/>
                    <a:pt x="1741344" y="278360"/>
                  </a:cubicBezTo>
                  <a:cubicBezTo>
                    <a:pt x="1738848" y="277424"/>
                    <a:pt x="1736351" y="276800"/>
                    <a:pt x="1734167" y="275551"/>
                  </a:cubicBezTo>
                  <a:cubicBezTo>
                    <a:pt x="1716067" y="268062"/>
                    <a:pt x="1704521" y="257764"/>
                    <a:pt x="1706706" y="234358"/>
                  </a:cubicBezTo>
                  <a:cubicBezTo>
                    <a:pt x="1709514" y="204400"/>
                    <a:pt x="1707330" y="173818"/>
                    <a:pt x="1707330" y="140427"/>
                  </a:cubicBezTo>
                  <a:cubicBezTo>
                    <a:pt x="1729798" y="157279"/>
                    <a:pt x="1754139" y="162272"/>
                    <a:pt x="1778480" y="165704"/>
                  </a:cubicBezTo>
                  <a:cubicBezTo>
                    <a:pt x="1826537" y="172882"/>
                    <a:pt x="1874595" y="173818"/>
                    <a:pt x="1923276" y="169761"/>
                  </a:cubicBezTo>
                  <a:cubicBezTo>
                    <a:pt x="1946681" y="167889"/>
                    <a:pt x="1970086" y="164456"/>
                    <a:pt x="1992866" y="158527"/>
                  </a:cubicBezTo>
                  <a:cubicBezTo>
                    <a:pt x="2007533" y="154782"/>
                    <a:pt x="2021576" y="149789"/>
                    <a:pt x="2032186" y="138243"/>
                  </a:cubicBezTo>
                  <a:close/>
                  <a:moveTo>
                    <a:pt x="1312883" y="117335"/>
                  </a:moveTo>
                  <a:cubicBezTo>
                    <a:pt x="1316939" y="119831"/>
                    <a:pt x="1315067" y="123576"/>
                    <a:pt x="1315067" y="126697"/>
                  </a:cubicBezTo>
                  <a:cubicBezTo>
                    <a:pt x="1315379" y="156030"/>
                    <a:pt x="1314755" y="185364"/>
                    <a:pt x="1315379" y="214386"/>
                  </a:cubicBezTo>
                  <a:cubicBezTo>
                    <a:pt x="1315691" y="226245"/>
                    <a:pt x="1311010" y="233422"/>
                    <a:pt x="1301648" y="239975"/>
                  </a:cubicBezTo>
                  <a:cubicBezTo>
                    <a:pt x="1277620" y="256203"/>
                    <a:pt x="1250158" y="262444"/>
                    <a:pt x="1222385" y="268061"/>
                  </a:cubicBezTo>
                  <a:cubicBezTo>
                    <a:pt x="1186809" y="274927"/>
                    <a:pt x="1150611" y="274927"/>
                    <a:pt x="1114724" y="272742"/>
                  </a:cubicBezTo>
                  <a:cubicBezTo>
                    <a:pt x="1075404" y="270246"/>
                    <a:pt x="1036396" y="264317"/>
                    <a:pt x="1001445" y="243096"/>
                  </a:cubicBezTo>
                  <a:cubicBezTo>
                    <a:pt x="992707" y="237790"/>
                    <a:pt x="988962" y="231550"/>
                    <a:pt x="989586" y="220939"/>
                  </a:cubicBezTo>
                  <a:cubicBezTo>
                    <a:pt x="990210" y="200343"/>
                    <a:pt x="989586" y="179747"/>
                    <a:pt x="989586" y="159151"/>
                  </a:cubicBezTo>
                  <a:cubicBezTo>
                    <a:pt x="992083" y="145732"/>
                    <a:pt x="986778" y="131378"/>
                    <a:pt x="992707" y="118271"/>
                  </a:cubicBezTo>
                  <a:cubicBezTo>
                    <a:pt x="1015176" y="134810"/>
                    <a:pt x="1042013" y="139803"/>
                    <a:pt x="1068538" y="143548"/>
                  </a:cubicBezTo>
                  <a:cubicBezTo>
                    <a:pt x="1105986" y="149165"/>
                    <a:pt x="1143745" y="151037"/>
                    <a:pt x="1181504" y="148853"/>
                  </a:cubicBezTo>
                  <a:cubicBezTo>
                    <a:pt x="1220200" y="146669"/>
                    <a:pt x="1259208" y="143860"/>
                    <a:pt x="1295719" y="128569"/>
                  </a:cubicBezTo>
                  <a:cubicBezTo>
                    <a:pt x="1302273" y="125760"/>
                    <a:pt x="1307266" y="121703"/>
                    <a:pt x="1312883" y="117335"/>
                  </a:cubicBezTo>
                  <a:close/>
                  <a:moveTo>
                    <a:pt x="1714195" y="0"/>
                  </a:moveTo>
                  <a:cubicBezTo>
                    <a:pt x="1715131" y="9986"/>
                    <a:pt x="1715131" y="19972"/>
                    <a:pt x="1715443" y="29958"/>
                  </a:cubicBezTo>
                  <a:cubicBezTo>
                    <a:pt x="1715443" y="52426"/>
                    <a:pt x="1714195" y="74583"/>
                    <a:pt x="1715443" y="97051"/>
                  </a:cubicBezTo>
                  <a:cubicBezTo>
                    <a:pt x="1716067" y="110782"/>
                    <a:pt x="1710450" y="118896"/>
                    <a:pt x="1700152" y="125762"/>
                  </a:cubicBezTo>
                  <a:cubicBezTo>
                    <a:pt x="1674563" y="142613"/>
                    <a:pt x="1645229" y="149478"/>
                    <a:pt x="1615583" y="154159"/>
                  </a:cubicBezTo>
                  <a:cubicBezTo>
                    <a:pt x="1555667" y="163521"/>
                    <a:pt x="1496376" y="161649"/>
                    <a:pt x="1437708" y="144485"/>
                  </a:cubicBezTo>
                  <a:cubicBezTo>
                    <a:pt x="1435211" y="143861"/>
                    <a:pt x="1432715" y="143237"/>
                    <a:pt x="1430218" y="142301"/>
                  </a:cubicBezTo>
                  <a:cubicBezTo>
                    <a:pt x="1389650" y="127010"/>
                    <a:pt x="1389650" y="127010"/>
                    <a:pt x="1389650" y="83633"/>
                  </a:cubicBezTo>
                  <a:cubicBezTo>
                    <a:pt x="1389650" y="68030"/>
                    <a:pt x="1389338" y="52738"/>
                    <a:pt x="1389026" y="37135"/>
                  </a:cubicBezTo>
                  <a:cubicBezTo>
                    <a:pt x="1391210" y="26213"/>
                    <a:pt x="1387154" y="14667"/>
                    <a:pt x="1391523" y="4057"/>
                  </a:cubicBezTo>
                  <a:cubicBezTo>
                    <a:pt x="1431778" y="27774"/>
                    <a:pt x="1476404" y="31206"/>
                    <a:pt x="1521340" y="33079"/>
                  </a:cubicBezTo>
                  <a:cubicBezTo>
                    <a:pt x="1566278" y="34951"/>
                    <a:pt x="1611214" y="34639"/>
                    <a:pt x="1655215" y="25277"/>
                  </a:cubicBezTo>
                  <a:cubicBezTo>
                    <a:pt x="1676435" y="20908"/>
                    <a:pt x="1698280" y="17163"/>
                    <a:pt x="1714195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4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460" name="Group 459">
              <a:extLst>
                <a:ext uri="{FF2B5EF4-FFF2-40B4-BE49-F238E27FC236}">
                  <a16:creationId xmlns:a16="http://schemas.microsoft.com/office/drawing/2014/main" id="{2DCF7A62-D6AD-4EFE-96DF-293FC3C50CE7}"/>
                </a:ext>
              </a:extLst>
            </p:cNvPr>
            <p:cNvGrpSpPr/>
            <p:nvPr/>
          </p:nvGrpSpPr>
          <p:grpSpPr>
            <a:xfrm>
              <a:off x="5249479" y="2950119"/>
              <a:ext cx="2238107" cy="1335625"/>
              <a:chOff x="5525704" y="2835819"/>
              <a:chExt cx="2238107" cy="1335625"/>
            </a:xfrm>
          </p:grpSpPr>
          <p:sp>
            <p:nvSpPr>
              <p:cNvPr id="463" name="Freeform: Shape 462">
                <a:extLst>
                  <a:ext uri="{FF2B5EF4-FFF2-40B4-BE49-F238E27FC236}">
                    <a16:creationId xmlns:a16="http://schemas.microsoft.com/office/drawing/2014/main" id="{EB2B17BE-03CB-429C-913E-378A9FC4A1F7}"/>
                  </a:ext>
                </a:extLst>
              </p:cNvPr>
              <p:cNvSpPr/>
              <p:nvPr/>
            </p:nvSpPr>
            <p:spPr>
              <a:xfrm>
                <a:off x="5526328" y="2835819"/>
                <a:ext cx="2237483" cy="1332504"/>
              </a:xfrm>
              <a:custGeom>
                <a:avLst/>
                <a:gdLst>
                  <a:gd name="connsiteX0" fmla="*/ 4647204 w 4643235"/>
                  <a:gd name="connsiteY0" fmla="*/ 1328211 h 2765218"/>
                  <a:gd name="connsiteX1" fmla="*/ 4645909 w 4643235"/>
                  <a:gd name="connsiteY1" fmla="*/ 1299070 h 2765218"/>
                  <a:gd name="connsiteX2" fmla="*/ 4646556 w 4643235"/>
                  <a:gd name="connsiteY2" fmla="*/ 638526 h 2765218"/>
                  <a:gd name="connsiteX3" fmla="*/ 4624538 w 4643235"/>
                  <a:gd name="connsiteY3" fmla="*/ 605499 h 2765218"/>
                  <a:gd name="connsiteX4" fmla="*/ 4217203 w 4643235"/>
                  <a:gd name="connsiteY4" fmla="*/ 433887 h 2765218"/>
                  <a:gd name="connsiteX5" fmla="*/ 4215908 w 4643235"/>
                  <a:gd name="connsiteY5" fmla="*/ 380784 h 2765218"/>
                  <a:gd name="connsiteX6" fmla="*/ 4215908 w 4643235"/>
                  <a:gd name="connsiteY6" fmla="*/ 380784 h 2765218"/>
                  <a:gd name="connsiteX7" fmla="*/ 4215908 w 4643235"/>
                  <a:gd name="connsiteY7" fmla="*/ 380784 h 2765218"/>
                  <a:gd name="connsiteX8" fmla="*/ 4192594 w 4643235"/>
                  <a:gd name="connsiteY8" fmla="*/ 340633 h 2765218"/>
                  <a:gd name="connsiteX9" fmla="*/ 4148558 w 4643235"/>
                  <a:gd name="connsiteY9" fmla="*/ 321853 h 2765218"/>
                  <a:gd name="connsiteX10" fmla="*/ 3925139 w 4643235"/>
                  <a:gd name="connsiteY10" fmla="*/ 290121 h 2765218"/>
                  <a:gd name="connsiteX11" fmla="*/ 3832533 w 4643235"/>
                  <a:gd name="connsiteY11" fmla="*/ 271341 h 2765218"/>
                  <a:gd name="connsiteX12" fmla="*/ 3558601 w 4643235"/>
                  <a:gd name="connsiteY12" fmla="*/ 154775 h 2765218"/>
                  <a:gd name="connsiteX13" fmla="*/ 3557306 w 4643235"/>
                  <a:gd name="connsiteY13" fmla="*/ 91958 h 2765218"/>
                  <a:gd name="connsiteX14" fmla="*/ 3531402 w 4643235"/>
                  <a:gd name="connsiteY14" fmla="*/ 50512 h 2765218"/>
                  <a:gd name="connsiteX15" fmla="*/ 3445921 w 4643235"/>
                  <a:gd name="connsiteY15" fmla="*/ 21371 h 2765218"/>
                  <a:gd name="connsiteX16" fmla="*/ 3301507 w 4643235"/>
                  <a:gd name="connsiteY16" fmla="*/ 0 h 2765218"/>
                  <a:gd name="connsiteX17" fmla="*/ 3140904 w 4643235"/>
                  <a:gd name="connsiteY17" fmla="*/ 0 h 2765218"/>
                  <a:gd name="connsiteX18" fmla="*/ 3109820 w 4643235"/>
                  <a:gd name="connsiteY18" fmla="*/ 4533 h 2765218"/>
                  <a:gd name="connsiteX19" fmla="*/ 2916190 w 4643235"/>
                  <a:gd name="connsiteY19" fmla="*/ 47274 h 2765218"/>
                  <a:gd name="connsiteX20" fmla="*/ 2887696 w 4643235"/>
                  <a:gd name="connsiteY20" fmla="*/ 100377 h 2765218"/>
                  <a:gd name="connsiteX21" fmla="*/ 2887696 w 4643235"/>
                  <a:gd name="connsiteY21" fmla="*/ 100377 h 2765218"/>
                  <a:gd name="connsiteX22" fmla="*/ 2887696 w 4643235"/>
                  <a:gd name="connsiteY22" fmla="*/ 100377 h 2765218"/>
                  <a:gd name="connsiteX23" fmla="*/ 2882515 w 4643235"/>
                  <a:gd name="connsiteY23" fmla="*/ 169022 h 2765218"/>
                  <a:gd name="connsiteX24" fmla="*/ 2620241 w 4643235"/>
                  <a:gd name="connsiteY24" fmla="*/ 248028 h 2765218"/>
                  <a:gd name="connsiteX25" fmla="*/ 2578795 w 4643235"/>
                  <a:gd name="connsiteY25" fmla="*/ 251913 h 2765218"/>
                  <a:gd name="connsiteX26" fmla="*/ 2209020 w 4643235"/>
                  <a:gd name="connsiteY26" fmla="*/ 251913 h 2765218"/>
                  <a:gd name="connsiteX27" fmla="*/ 2084034 w 4643235"/>
                  <a:gd name="connsiteY27" fmla="*/ 287531 h 2765218"/>
                  <a:gd name="connsiteX28" fmla="*/ 2059426 w 4643235"/>
                  <a:gd name="connsiteY28" fmla="*/ 337396 h 2765218"/>
                  <a:gd name="connsiteX29" fmla="*/ 2052950 w 4643235"/>
                  <a:gd name="connsiteY29" fmla="*/ 422230 h 2765218"/>
                  <a:gd name="connsiteX30" fmla="*/ 1830826 w 4643235"/>
                  <a:gd name="connsiteY30" fmla="*/ 488932 h 2765218"/>
                  <a:gd name="connsiteX31" fmla="*/ 1763476 w 4643235"/>
                  <a:gd name="connsiteY31" fmla="*/ 493465 h 2765218"/>
                  <a:gd name="connsiteX32" fmla="*/ 1431261 w 4643235"/>
                  <a:gd name="connsiteY32" fmla="*/ 483104 h 2765218"/>
                  <a:gd name="connsiteX33" fmla="*/ 1260945 w 4643235"/>
                  <a:gd name="connsiteY33" fmla="*/ 522607 h 2765218"/>
                  <a:gd name="connsiteX34" fmla="*/ 1229213 w 4643235"/>
                  <a:gd name="connsiteY34" fmla="*/ 578300 h 2765218"/>
                  <a:gd name="connsiteX35" fmla="*/ 1223384 w 4643235"/>
                  <a:gd name="connsiteY35" fmla="*/ 675439 h 2765218"/>
                  <a:gd name="connsiteX36" fmla="*/ 1014212 w 4643235"/>
                  <a:gd name="connsiteY36" fmla="*/ 738255 h 2765218"/>
                  <a:gd name="connsiteX37" fmla="*/ 983128 w 4643235"/>
                  <a:gd name="connsiteY37" fmla="*/ 742788 h 2765218"/>
                  <a:gd name="connsiteX38" fmla="*/ 548593 w 4643235"/>
                  <a:gd name="connsiteY38" fmla="*/ 729189 h 2765218"/>
                  <a:gd name="connsiteX39" fmla="*/ 421665 w 4643235"/>
                  <a:gd name="connsiteY39" fmla="*/ 766749 h 2765218"/>
                  <a:gd name="connsiteX40" fmla="*/ 402885 w 4643235"/>
                  <a:gd name="connsiteY40" fmla="*/ 814023 h 2765218"/>
                  <a:gd name="connsiteX41" fmla="*/ 397704 w 4643235"/>
                  <a:gd name="connsiteY41" fmla="*/ 837984 h 2765218"/>
                  <a:gd name="connsiteX42" fmla="*/ 397057 w 4643235"/>
                  <a:gd name="connsiteY42" fmla="*/ 925409 h 2765218"/>
                  <a:gd name="connsiteX43" fmla="*/ 397057 w 4643235"/>
                  <a:gd name="connsiteY43" fmla="*/ 925409 h 2765218"/>
                  <a:gd name="connsiteX44" fmla="*/ 397057 w 4643235"/>
                  <a:gd name="connsiteY44" fmla="*/ 925409 h 2765218"/>
                  <a:gd name="connsiteX45" fmla="*/ 82974 w 4643235"/>
                  <a:gd name="connsiteY45" fmla="*/ 1021253 h 2765218"/>
                  <a:gd name="connsiteX46" fmla="*/ 14330 w 4643235"/>
                  <a:gd name="connsiteY46" fmla="*/ 1038090 h 2765218"/>
                  <a:gd name="connsiteX47" fmla="*/ 2673 w 4643235"/>
                  <a:gd name="connsiteY47" fmla="*/ 1058166 h 2765218"/>
                  <a:gd name="connsiteX48" fmla="*/ 1378 w 4643235"/>
                  <a:gd name="connsiteY48" fmla="*/ 2195985 h 2765218"/>
                  <a:gd name="connsiteX49" fmla="*/ 31167 w 4643235"/>
                  <a:gd name="connsiteY49" fmla="*/ 2240021 h 2765218"/>
                  <a:gd name="connsiteX50" fmla="*/ 973414 w 4643235"/>
                  <a:gd name="connsiteY50" fmla="*/ 2620158 h 2765218"/>
                  <a:gd name="connsiteX51" fmla="*/ 1325056 w 4643235"/>
                  <a:gd name="connsiteY51" fmla="*/ 2760685 h 2765218"/>
                  <a:gd name="connsiteX52" fmla="*/ 1325056 w 4643235"/>
                  <a:gd name="connsiteY52" fmla="*/ 2760685 h 2765218"/>
                  <a:gd name="connsiteX53" fmla="*/ 1325056 w 4643235"/>
                  <a:gd name="connsiteY53" fmla="*/ 2760685 h 2765218"/>
                  <a:gd name="connsiteX54" fmla="*/ 1358731 w 4643235"/>
                  <a:gd name="connsiteY54" fmla="*/ 2767161 h 2765218"/>
                  <a:gd name="connsiteX55" fmla="*/ 1839244 w 4643235"/>
                  <a:gd name="connsiteY55" fmla="*/ 2615624 h 2765218"/>
                  <a:gd name="connsiteX56" fmla="*/ 1872919 w 4643235"/>
                  <a:gd name="connsiteY56" fmla="*/ 2611739 h 2765218"/>
                  <a:gd name="connsiteX57" fmla="*/ 2403945 w 4643235"/>
                  <a:gd name="connsiteY57" fmla="*/ 2442070 h 2765218"/>
                  <a:gd name="connsiteX58" fmla="*/ 2434382 w 4643235"/>
                  <a:gd name="connsiteY58" fmla="*/ 2427175 h 2765218"/>
                  <a:gd name="connsiteX59" fmla="*/ 2921371 w 4643235"/>
                  <a:gd name="connsiteY59" fmla="*/ 2272401 h 2765218"/>
                  <a:gd name="connsiteX60" fmla="*/ 2942741 w 4643235"/>
                  <a:gd name="connsiteY60" fmla="*/ 2265925 h 2765218"/>
                  <a:gd name="connsiteX61" fmla="*/ 2956989 w 4643235"/>
                  <a:gd name="connsiteY61" fmla="*/ 2259449 h 2765218"/>
                  <a:gd name="connsiteX62" fmla="*/ 3522336 w 4643235"/>
                  <a:gd name="connsiteY62" fmla="*/ 2080066 h 2765218"/>
                  <a:gd name="connsiteX63" fmla="*/ 4617415 w 4643235"/>
                  <a:gd name="connsiteY63" fmla="*/ 1733604 h 2765218"/>
                  <a:gd name="connsiteX64" fmla="*/ 4648499 w 4643235"/>
                  <a:gd name="connsiteY64" fmla="*/ 1692158 h 2765218"/>
                  <a:gd name="connsiteX65" fmla="*/ 4647204 w 4643235"/>
                  <a:gd name="connsiteY65" fmla="*/ 1328211 h 27652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</a:cxnLst>
                <a:rect l="l" t="t" r="r" b="b"/>
                <a:pathLst>
                  <a:path w="4643235" h="2765218">
                    <a:moveTo>
                      <a:pt x="4647204" y="1328211"/>
                    </a:moveTo>
                    <a:cubicBezTo>
                      <a:pt x="4646556" y="1318497"/>
                      <a:pt x="4645909" y="1308784"/>
                      <a:pt x="4645909" y="1299070"/>
                    </a:cubicBezTo>
                    <a:cubicBezTo>
                      <a:pt x="4645909" y="1078888"/>
                      <a:pt x="4645261" y="858707"/>
                      <a:pt x="4646556" y="638526"/>
                    </a:cubicBezTo>
                    <a:cubicBezTo>
                      <a:pt x="4646556" y="620393"/>
                      <a:pt x="4640728" y="612622"/>
                      <a:pt x="4624538" y="605499"/>
                    </a:cubicBezTo>
                    <a:cubicBezTo>
                      <a:pt x="4488544" y="548510"/>
                      <a:pt x="4352550" y="490875"/>
                      <a:pt x="4217203" y="433887"/>
                    </a:cubicBezTo>
                    <a:cubicBezTo>
                      <a:pt x="4216555" y="416402"/>
                      <a:pt x="4216555" y="398269"/>
                      <a:pt x="4215908" y="380784"/>
                    </a:cubicBezTo>
                    <a:cubicBezTo>
                      <a:pt x="4215908" y="380784"/>
                      <a:pt x="4215908" y="380784"/>
                      <a:pt x="4215908" y="380784"/>
                    </a:cubicBezTo>
                    <a:cubicBezTo>
                      <a:pt x="4215908" y="380784"/>
                      <a:pt x="4215908" y="380784"/>
                      <a:pt x="4215908" y="380784"/>
                    </a:cubicBezTo>
                    <a:cubicBezTo>
                      <a:pt x="4220441" y="360061"/>
                      <a:pt x="4207489" y="349052"/>
                      <a:pt x="4192594" y="340633"/>
                    </a:cubicBezTo>
                    <a:cubicBezTo>
                      <a:pt x="4178995" y="332862"/>
                      <a:pt x="4164100" y="326386"/>
                      <a:pt x="4148558" y="321853"/>
                    </a:cubicBezTo>
                    <a:cubicBezTo>
                      <a:pt x="4076028" y="299188"/>
                      <a:pt x="4000907" y="291416"/>
                      <a:pt x="3925139" y="290121"/>
                    </a:cubicBezTo>
                    <a:cubicBezTo>
                      <a:pt x="3892759" y="289474"/>
                      <a:pt x="3862322" y="284293"/>
                      <a:pt x="3832533" y="271341"/>
                    </a:cubicBezTo>
                    <a:cubicBezTo>
                      <a:pt x="3741870" y="231190"/>
                      <a:pt x="3649912" y="193630"/>
                      <a:pt x="3558601" y="154775"/>
                    </a:cubicBezTo>
                    <a:cubicBezTo>
                      <a:pt x="3557954" y="134052"/>
                      <a:pt x="3557306" y="112681"/>
                      <a:pt x="3557306" y="91958"/>
                    </a:cubicBezTo>
                    <a:cubicBezTo>
                      <a:pt x="3562487" y="69292"/>
                      <a:pt x="3546945" y="58931"/>
                      <a:pt x="3531402" y="50512"/>
                    </a:cubicBezTo>
                    <a:cubicBezTo>
                      <a:pt x="3504851" y="36265"/>
                      <a:pt x="3475062" y="28494"/>
                      <a:pt x="3445921" y="21371"/>
                    </a:cubicBezTo>
                    <a:cubicBezTo>
                      <a:pt x="3397999" y="9714"/>
                      <a:pt x="3349429" y="9066"/>
                      <a:pt x="3301507" y="0"/>
                    </a:cubicBezTo>
                    <a:cubicBezTo>
                      <a:pt x="3247757" y="0"/>
                      <a:pt x="3194655" y="0"/>
                      <a:pt x="3140904" y="0"/>
                    </a:cubicBezTo>
                    <a:cubicBezTo>
                      <a:pt x="3131191" y="7124"/>
                      <a:pt x="3120181" y="3886"/>
                      <a:pt x="3109820" y="4533"/>
                    </a:cubicBezTo>
                    <a:cubicBezTo>
                      <a:pt x="3043766" y="11657"/>
                      <a:pt x="2977711" y="18780"/>
                      <a:pt x="2916190" y="47274"/>
                    </a:cubicBezTo>
                    <a:cubicBezTo>
                      <a:pt x="2893524" y="57636"/>
                      <a:pt x="2876687" y="71235"/>
                      <a:pt x="2887696" y="100377"/>
                    </a:cubicBezTo>
                    <a:cubicBezTo>
                      <a:pt x="2887696" y="100377"/>
                      <a:pt x="2887696" y="100377"/>
                      <a:pt x="2887696" y="100377"/>
                    </a:cubicBezTo>
                    <a:cubicBezTo>
                      <a:pt x="2887696" y="100377"/>
                      <a:pt x="2887696" y="100377"/>
                      <a:pt x="2887696" y="100377"/>
                    </a:cubicBezTo>
                    <a:cubicBezTo>
                      <a:pt x="2878630" y="123042"/>
                      <a:pt x="2887048" y="146356"/>
                      <a:pt x="2882515" y="169022"/>
                    </a:cubicBezTo>
                    <a:cubicBezTo>
                      <a:pt x="2795091" y="195573"/>
                      <a:pt x="2707666" y="221476"/>
                      <a:pt x="2620241" y="248028"/>
                    </a:cubicBezTo>
                    <a:cubicBezTo>
                      <a:pt x="2606641" y="252561"/>
                      <a:pt x="2593042" y="253856"/>
                      <a:pt x="2578795" y="251913"/>
                    </a:cubicBezTo>
                    <a:cubicBezTo>
                      <a:pt x="2455752" y="234428"/>
                      <a:pt x="2332062" y="233781"/>
                      <a:pt x="2209020" y="251913"/>
                    </a:cubicBezTo>
                    <a:cubicBezTo>
                      <a:pt x="2165631" y="258389"/>
                      <a:pt x="2123537" y="267456"/>
                      <a:pt x="2084034" y="287531"/>
                    </a:cubicBezTo>
                    <a:cubicBezTo>
                      <a:pt x="2063959" y="297892"/>
                      <a:pt x="2047769" y="311492"/>
                      <a:pt x="2059426" y="337396"/>
                    </a:cubicBezTo>
                    <a:cubicBezTo>
                      <a:pt x="2047122" y="364594"/>
                      <a:pt x="2058130" y="394384"/>
                      <a:pt x="2052950" y="422230"/>
                    </a:cubicBezTo>
                    <a:cubicBezTo>
                      <a:pt x="1979124" y="444248"/>
                      <a:pt x="1904651" y="465619"/>
                      <a:pt x="1830826" y="488932"/>
                    </a:cubicBezTo>
                    <a:cubicBezTo>
                      <a:pt x="1808160" y="496056"/>
                      <a:pt x="1786789" y="497998"/>
                      <a:pt x="1763476" y="493465"/>
                    </a:cubicBezTo>
                    <a:cubicBezTo>
                      <a:pt x="1653385" y="473390"/>
                      <a:pt x="1542000" y="472095"/>
                      <a:pt x="1431261" y="483104"/>
                    </a:cubicBezTo>
                    <a:cubicBezTo>
                      <a:pt x="1372978" y="488932"/>
                      <a:pt x="1314695" y="497351"/>
                      <a:pt x="1260945" y="522607"/>
                    </a:cubicBezTo>
                    <a:cubicBezTo>
                      <a:pt x="1236336" y="533616"/>
                      <a:pt x="1220794" y="549158"/>
                      <a:pt x="1229213" y="578300"/>
                    </a:cubicBezTo>
                    <a:cubicBezTo>
                      <a:pt x="1218851" y="610032"/>
                      <a:pt x="1230508" y="643059"/>
                      <a:pt x="1223384" y="675439"/>
                    </a:cubicBezTo>
                    <a:cubicBezTo>
                      <a:pt x="1154092" y="696162"/>
                      <a:pt x="1084152" y="717532"/>
                      <a:pt x="1014212" y="738255"/>
                    </a:cubicBezTo>
                    <a:cubicBezTo>
                      <a:pt x="1004498" y="740845"/>
                      <a:pt x="995432" y="746026"/>
                      <a:pt x="983128" y="742788"/>
                    </a:cubicBezTo>
                    <a:cubicBezTo>
                      <a:pt x="839362" y="708466"/>
                      <a:pt x="693654" y="709761"/>
                      <a:pt x="548593" y="729189"/>
                    </a:cubicBezTo>
                    <a:cubicBezTo>
                      <a:pt x="504557" y="735017"/>
                      <a:pt x="461168" y="744731"/>
                      <a:pt x="421665" y="766749"/>
                    </a:cubicBezTo>
                    <a:cubicBezTo>
                      <a:pt x="402885" y="777111"/>
                      <a:pt x="389933" y="790710"/>
                      <a:pt x="402885" y="814023"/>
                    </a:cubicBezTo>
                    <a:cubicBezTo>
                      <a:pt x="393171" y="820499"/>
                      <a:pt x="397704" y="830213"/>
                      <a:pt x="397704" y="837984"/>
                    </a:cubicBezTo>
                    <a:cubicBezTo>
                      <a:pt x="397057" y="867126"/>
                      <a:pt x="397057" y="896268"/>
                      <a:pt x="397057" y="925409"/>
                    </a:cubicBezTo>
                    <a:cubicBezTo>
                      <a:pt x="397057" y="925409"/>
                      <a:pt x="397057" y="925409"/>
                      <a:pt x="397057" y="925409"/>
                    </a:cubicBezTo>
                    <a:cubicBezTo>
                      <a:pt x="397057" y="925409"/>
                      <a:pt x="397057" y="925409"/>
                      <a:pt x="397057" y="925409"/>
                    </a:cubicBezTo>
                    <a:cubicBezTo>
                      <a:pt x="292147" y="957789"/>
                      <a:pt x="187884" y="990168"/>
                      <a:pt x="82974" y="1021253"/>
                    </a:cubicBezTo>
                    <a:cubicBezTo>
                      <a:pt x="60309" y="1027729"/>
                      <a:pt x="38938" y="1040033"/>
                      <a:pt x="14330" y="1038090"/>
                    </a:cubicBezTo>
                    <a:cubicBezTo>
                      <a:pt x="-8336" y="1033557"/>
                      <a:pt x="2673" y="1052337"/>
                      <a:pt x="2673" y="1058166"/>
                    </a:cubicBezTo>
                    <a:cubicBezTo>
                      <a:pt x="2025" y="1437655"/>
                      <a:pt x="2025" y="1816496"/>
                      <a:pt x="1378" y="2195985"/>
                    </a:cubicBezTo>
                    <a:cubicBezTo>
                      <a:pt x="1378" y="2220593"/>
                      <a:pt x="9149" y="2230955"/>
                      <a:pt x="31167" y="2240021"/>
                    </a:cubicBezTo>
                    <a:cubicBezTo>
                      <a:pt x="345249" y="2366301"/>
                      <a:pt x="659332" y="2493230"/>
                      <a:pt x="973414" y="2620158"/>
                    </a:cubicBezTo>
                    <a:cubicBezTo>
                      <a:pt x="1090628" y="2667432"/>
                      <a:pt x="1207842" y="2714058"/>
                      <a:pt x="1325056" y="2760685"/>
                    </a:cubicBezTo>
                    <a:cubicBezTo>
                      <a:pt x="1325056" y="2760685"/>
                      <a:pt x="1325056" y="2760685"/>
                      <a:pt x="1325056" y="2760685"/>
                    </a:cubicBezTo>
                    <a:cubicBezTo>
                      <a:pt x="1325056" y="2760685"/>
                      <a:pt x="1325056" y="2760685"/>
                      <a:pt x="1325056" y="2760685"/>
                    </a:cubicBezTo>
                    <a:cubicBezTo>
                      <a:pt x="1333475" y="2776875"/>
                      <a:pt x="1345779" y="2771046"/>
                      <a:pt x="1358731" y="2767161"/>
                    </a:cubicBezTo>
                    <a:cubicBezTo>
                      <a:pt x="1518686" y="2716649"/>
                      <a:pt x="1679289" y="2666137"/>
                      <a:pt x="1839244" y="2615624"/>
                    </a:cubicBezTo>
                    <a:cubicBezTo>
                      <a:pt x="1850901" y="2620158"/>
                      <a:pt x="1861910" y="2615624"/>
                      <a:pt x="1872919" y="2611739"/>
                    </a:cubicBezTo>
                    <a:cubicBezTo>
                      <a:pt x="2049064" y="2553456"/>
                      <a:pt x="2227152" y="2500353"/>
                      <a:pt x="2403945" y="2442070"/>
                    </a:cubicBezTo>
                    <a:cubicBezTo>
                      <a:pt x="2414954" y="2438184"/>
                      <a:pt x="2426610" y="2436889"/>
                      <a:pt x="2434382" y="2427175"/>
                    </a:cubicBezTo>
                    <a:cubicBezTo>
                      <a:pt x="2595632" y="2372777"/>
                      <a:pt x="2758178" y="2321618"/>
                      <a:pt x="2921371" y="2272401"/>
                    </a:cubicBezTo>
                    <a:cubicBezTo>
                      <a:pt x="2930437" y="2275639"/>
                      <a:pt x="2936913" y="2272401"/>
                      <a:pt x="2942741" y="2265925"/>
                    </a:cubicBezTo>
                    <a:cubicBezTo>
                      <a:pt x="2947275" y="2263982"/>
                      <a:pt x="2952455" y="2261392"/>
                      <a:pt x="2956989" y="2259449"/>
                    </a:cubicBezTo>
                    <a:cubicBezTo>
                      <a:pt x="3145438" y="2199871"/>
                      <a:pt x="3333887" y="2139644"/>
                      <a:pt x="3522336" y="2080066"/>
                    </a:cubicBezTo>
                    <a:cubicBezTo>
                      <a:pt x="3886931" y="1964147"/>
                      <a:pt x="4252173" y="1848228"/>
                      <a:pt x="4617415" y="1733604"/>
                    </a:cubicBezTo>
                    <a:cubicBezTo>
                      <a:pt x="4640728" y="1726480"/>
                      <a:pt x="4648499" y="1716767"/>
                      <a:pt x="4648499" y="1692158"/>
                    </a:cubicBezTo>
                    <a:cubicBezTo>
                      <a:pt x="4645909" y="1571058"/>
                      <a:pt x="4647204" y="1449311"/>
                      <a:pt x="4647204" y="132821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4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4" name="Freeform: Shape 463">
                <a:extLst>
                  <a:ext uri="{FF2B5EF4-FFF2-40B4-BE49-F238E27FC236}">
                    <a16:creationId xmlns:a16="http://schemas.microsoft.com/office/drawing/2014/main" id="{C2915E52-8E78-43C6-A505-BF3BBF90D5E4}"/>
                  </a:ext>
                </a:extLst>
              </p:cNvPr>
              <p:cNvSpPr/>
              <p:nvPr/>
            </p:nvSpPr>
            <p:spPr>
              <a:xfrm>
                <a:off x="5525704" y="2885748"/>
                <a:ext cx="2032825" cy="1285696"/>
              </a:xfrm>
              <a:custGeom>
                <a:avLst/>
                <a:gdLst>
                  <a:gd name="connsiteX0" fmla="*/ 847600 w 2032825"/>
                  <a:gd name="connsiteY0" fmla="*/ 490873 h 1285696"/>
                  <a:gd name="connsiteX1" fmla="*/ 847600 w 2032825"/>
                  <a:gd name="connsiteY1" fmla="*/ 549229 h 1285696"/>
                  <a:gd name="connsiteX2" fmla="*/ 847912 w 2032825"/>
                  <a:gd name="connsiteY2" fmla="*/ 578875 h 1285696"/>
                  <a:gd name="connsiteX3" fmla="*/ 817642 w 2032825"/>
                  <a:gd name="connsiteY3" fmla="*/ 624436 h 1285696"/>
                  <a:gd name="connsiteX4" fmla="*/ 711853 w 2032825"/>
                  <a:gd name="connsiteY4" fmla="*/ 648152 h 1285696"/>
                  <a:gd name="connsiteX5" fmla="*/ 588276 w 2032825"/>
                  <a:gd name="connsiteY5" fmla="*/ 639727 h 1285696"/>
                  <a:gd name="connsiteX6" fmla="*/ 529920 w 2032825"/>
                  <a:gd name="connsiteY6" fmla="*/ 616634 h 1285696"/>
                  <a:gd name="connsiteX7" fmla="*/ 522431 w 2032825"/>
                  <a:gd name="connsiteY7" fmla="*/ 602904 h 1285696"/>
                  <a:gd name="connsiteX8" fmla="*/ 522431 w 2032825"/>
                  <a:gd name="connsiteY8" fmla="*/ 493994 h 1285696"/>
                  <a:gd name="connsiteX9" fmla="*/ 847600 w 2032825"/>
                  <a:gd name="connsiteY9" fmla="*/ 490873 h 1285696"/>
                  <a:gd name="connsiteX10" fmla="*/ 6905 w 2032825"/>
                  <a:gd name="connsiteY10" fmla="*/ 455610 h 1285696"/>
                  <a:gd name="connsiteX11" fmla="*/ 10962 w 2032825"/>
                  <a:gd name="connsiteY11" fmla="*/ 463412 h 1285696"/>
                  <a:gd name="connsiteX12" fmla="*/ 157319 w 2032825"/>
                  <a:gd name="connsiteY12" fmla="*/ 523327 h 1285696"/>
                  <a:gd name="connsiteX13" fmla="*/ 497779 w 2032825"/>
                  <a:gd name="connsiteY13" fmla="*/ 663132 h 1285696"/>
                  <a:gd name="connsiteX14" fmla="*/ 628845 w 2032825"/>
                  <a:gd name="connsiteY14" fmla="*/ 716494 h 1285696"/>
                  <a:gd name="connsiteX15" fmla="*/ 641640 w 2032825"/>
                  <a:gd name="connsiteY15" fmla="*/ 733969 h 1285696"/>
                  <a:gd name="connsiteX16" fmla="*/ 641328 w 2032825"/>
                  <a:gd name="connsiteY16" fmla="*/ 1272277 h 1285696"/>
                  <a:gd name="connsiteX17" fmla="*/ 638519 w 2032825"/>
                  <a:gd name="connsiteY17" fmla="*/ 1285696 h 1285696"/>
                  <a:gd name="connsiteX18" fmla="*/ 469070 w 2032825"/>
                  <a:gd name="connsiteY18" fmla="*/ 1217978 h 1285696"/>
                  <a:gd name="connsiteX19" fmla="*/ 15019 w 2032825"/>
                  <a:gd name="connsiteY19" fmla="*/ 1034798 h 1285696"/>
                  <a:gd name="connsiteX20" fmla="*/ 664 w 2032825"/>
                  <a:gd name="connsiteY20" fmla="*/ 1013577 h 1285696"/>
                  <a:gd name="connsiteX21" fmla="*/ 1288 w 2032825"/>
                  <a:gd name="connsiteY21" fmla="*/ 465284 h 1285696"/>
                  <a:gd name="connsiteX22" fmla="*/ 6905 w 2032825"/>
                  <a:gd name="connsiteY22" fmla="*/ 455610 h 1285696"/>
                  <a:gd name="connsiteX23" fmla="*/ 1253280 w 2032825"/>
                  <a:gd name="connsiteY23" fmla="*/ 374474 h 1285696"/>
                  <a:gd name="connsiteX24" fmla="*/ 1253280 w 2032825"/>
                  <a:gd name="connsiteY24" fmla="*/ 481199 h 1285696"/>
                  <a:gd name="connsiteX25" fmla="*/ 1242982 w 2032825"/>
                  <a:gd name="connsiteY25" fmla="*/ 494930 h 1285696"/>
                  <a:gd name="connsiteX26" fmla="*/ 1157789 w 2032825"/>
                  <a:gd name="connsiteY26" fmla="*/ 525200 h 1285696"/>
                  <a:gd name="connsiteX27" fmla="*/ 990836 w 2032825"/>
                  <a:gd name="connsiteY27" fmla="*/ 520207 h 1285696"/>
                  <a:gd name="connsiteX28" fmla="*/ 934353 w 2032825"/>
                  <a:gd name="connsiteY28" fmla="*/ 496178 h 1285696"/>
                  <a:gd name="connsiteX29" fmla="*/ 927799 w 2032825"/>
                  <a:gd name="connsiteY29" fmla="*/ 483384 h 1285696"/>
                  <a:gd name="connsiteX30" fmla="*/ 927799 w 2032825"/>
                  <a:gd name="connsiteY30" fmla="*/ 385396 h 1285696"/>
                  <a:gd name="connsiteX31" fmla="*/ 935601 w 2032825"/>
                  <a:gd name="connsiteY31" fmla="*/ 378218 h 1285696"/>
                  <a:gd name="connsiteX32" fmla="*/ 1014864 w 2032825"/>
                  <a:gd name="connsiteY32" fmla="*/ 401311 h 1285696"/>
                  <a:gd name="connsiteX33" fmla="*/ 1094128 w 2032825"/>
                  <a:gd name="connsiteY33" fmla="*/ 406304 h 1285696"/>
                  <a:gd name="connsiteX34" fmla="*/ 1230500 w 2032825"/>
                  <a:gd name="connsiteY34" fmla="*/ 386644 h 1285696"/>
                  <a:gd name="connsiteX35" fmla="*/ 1253280 w 2032825"/>
                  <a:gd name="connsiteY35" fmla="*/ 374474 h 1285696"/>
                  <a:gd name="connsiteX36" fmla="*/ 517439 w 2032825"/>
                  <a:gd name="connsiteY36" fmla="*/ 344828 h 1285696"/>
                  <a:gd name="connsiteX37" fmla="*/ 517439 w 2032825"/>
                  <a:gd name="connsiteY37" fmla="*/ 420035 h 1285696"/>
                  <a:gd name="connsiteX38" fmla="*/ 517439 w 2032825"/>
                  <a:gd name="connsiteY38" fmla="*/ 434077 h 1285696"/>
                  <a:gd name="connsiteX39" fmla="*/ 489041 w 2032825"/>
                  <a:gd name="connsiteY39" fmla="*/ 477767 h 1285696"/>
                  <a:gd name="connsiteX40" fmla="*/ 377011 w 2032825"/>
                  <a:gd name="connsiteY40" fmla="*/ 502420 h 1285696"/>
                  <a:gd name="connsiteX41" fmla="*/ 242200 w 2032825"/>
                  <a:gd name="connsiteY41" fmla="*/ 489937 h 1285696"/>
                  <a:gd name="connsiteX42" fmla="*/ 234711 w 2032825"/>
                  <a:gd name="connsiteY42" fmla="*/ 487753 h 1285696"/>
                  <a:gd name="connsiteX43" fmla="*/ 191646 w 2032825"/>
                  <a:gd name="connsiteY43" fmla="*/ 425964 h 1285696"/>
                  <a:gd name="connsiteX44" fmla="*/ 191334 w 2032825"/>
                  <a:gd name="connsiteY44" fmla="*/ 401623 h 1285696"/>
                  <a:gd name="connsiteX45" fmla="*/ 191646 w 2032825"/>
                  <a:gd name="connsiteY45" fmla="*/ 359495 h 1285696"/>
                  <a:gd name="connsiteX46" fmla="*/ 194455 w 2032825"/>
                  <a:gd name="connsiteY46" fmla="*/ 347636 h 1285696"/>
                  <a:gd name="connsiteX47" fmla="*/ 271222 w 2032825"/>
                  <a:gd name="connsiteY47" fmla="*/ 373225 h 1285696"/>
                  <a:gd name="connsiteX48" fmla="*/ 378883 w 2032825"/>
                  <a:gd name="connsiteY48" fmla="*/ 378530 h 1285696"/>
                  <a:gd name="connsiteX49" fmla="*/ 482488 w 2032825"/>
                  <a:gd name="connsiteY49" fmla="*/ 363239 h 1285696"/>
                  <a:gd name="connsiteX50" fmla="*/ 517439 w 2032825"/>
                  <a:gd name="connsiteY50" fmla="*/ 344828 h 1285696"/>
                  <a:gd name="connsiteX51" fmla="*/ 1650536 w 2032825"/>
                  <a:gd name="connsiteY51" fmla="*/ 252458 h 1285696"/>
                  <a:gd name="connsiteX52" fmla="*/ 1650536 w 2032825"/>
                  <a:gd name="connsiteY52" fmla="*/ 356999 h 1285696"/>
                  <a:gd name="connsiteX53" fmla="*/ 1634932 w 2032825"/>
                  <a:gd name="connsiteY53" fmla="*/ 378844 h 1285696"/>
                  <a:gd name="connsiteX54" fmla="*/ 1554421 w 2032825"/>
                  <a:gd name="connsiteY54" fmla="*/ 406929 h 1285696"/>
                  <a:gd name="connsiteX55" fmla="*/ 1458305 w 2032825"/>
                  <a:gd name="connsiteY55" fmla="*/ 412234 h 1285696"/>
                  <a:gd name="connsiteX56" fmla="*/ 1342843 w 2032825"/>
                  <a:gd name="connsiteY56" fmla="*/ 386333 h 1285696"/>
                  <a:gd name="connsiteX57" fmla="*/ 1324743 w 2032825"/>
                  <a:gd name="connsiteY57" fmla="*/ 357623 h 1285696"/>
                  <a:gd name="connsiteX58" fmla="*/ 1325055 w 2032825"/>
                  <a:gd name="connsiteY58" fmla="*/ 267437 h 1285696"/>
                  <a:gd name="connsiteX59" fmla="*/ 1334729 w 2032825"/>
                  <a:gd name="connsiteY59" fmla="*/ 261820 h 1285696"/>
                  <a:gd name="connsiteX60" fmla="*/ 1408376 w 2032825"/>
                  <a:gd name="connsiteY60" fmla="*/ 282728 h 1285696"/>
                  <a:gd name="connsiteX61" fmla="*/ 1505739 w 2032825"/>
                  <a:gd name="connsiteY61" fmla="*/ 288033 h 1285696"/>
                  <a:gd name="connsiteX62" fmla="*/ 1628067 w 2032825"/>
                  <a:gd name="connsiteY62" fmla="*/ 268061 h 1285696"/>
                  <a:gd name="connsiteX63" fmla="*/ 1650536 w 2032825"/>
                  <a:gd name="connsiteY63" fmla="*/ 252458 h 1285696"/>
                  <a:gd name="connsiteX64" fmla="*/ 917190 w 2032825"/>
                  <a:gd name="connsiteY64" fmla="*/ 228429 h 1285696"/>
                  <a:gd name="connsiteX65" fmla="*/ 916566 w 2032825"/>
                  <a:gd name="connsiteY65" fmla="*/ 337651 h 1285696"/>
                  <a:gd name="connsiteX66" fmla="*/ 889417 w 2032825"/>
                  <a:gd name="connsiteY66" fmla="*/ 362616 h 1285696"/>
                  <a:gd name="connsiteX67" fmla="*/ 787996 w 2032825"/>
                  <a:gd name="connsiteY67" fmla="*/ 387269 h 1285696"/>
                  <a:gd name="connsiteX68" fmla="*/ 702179 w 2032825"/>
                  <a:gd name="connsiteY68" fmla="*/ 386645 h 1285696"/>
                  <a:gd name="connsiteX69" fmla="*/ 601695 w 2032825"/>
                  <a:gd name="connsiteY69" fmla="*/ 357935 h 1285696"/>
                  <a:gd name="connsiteX70" fmla="*/ 589525 w 2032825"/>
                  <a:gd name="connsiteY70" fmla="*/ 336403 h 1285696"/>
                  <a:gd name="connsiteX71" fmla="*/ 589837 w 2032825"/>
                  <a:gd name="connsiteY71" fmla="*/ 280856 h 1285696"/>
                  <a:gd name="connsiteX72" fmla="*/ 592646 w 2032825"/>
                  <a:gd name="connsiteY72" fmla="*/ 234046 h 1285696"/>
                  <a:gd name="connsiteX73" fmla="*/ 717782 w 2032825"/>
                  <a:gd name="connsiteY73" fmla="*/ 262443 h 1285696"/>
                  <a:gd name="connsiteX74" fmla="*/ 797670 w 2032825"/>
                  <a:gd name="connsiteY74" fmla="*/ 262443 h 1285696"/>
                  <a:gd name="connsiteX75" fmla="*/ 890665 w 2032825"/>
                  <a:gd name="connsiteY75" fmla="*/ 245904 h 1285696"/>
                  <a:gd name="connsiteX76" fmla="*/ 917190 w 2032825"/>
                  <a:gd name="connsiteY76" fmla="*/ 228429 h 1285696"/>
                  <a:gd name="connsiteX77" fmla="*/ 2032187 w 2032825"/>
                  <a:gd name="connsiteY77" fmla="*/ 138243 h 1285696"/>
                  <a:gd name="connsiteX78" fmla="*/ 2032811 w 2032825"/>
                  <a:gd name="connsiteY78" fmla="*/ 164456 h 1285696"/>
                  <a:gd name="connsiteX79" fmla="*/ 2032811 w 2032825"/>
                  <a:gd name="connsiteY79" fmla="*/ 237791 h 1285696"/>
                  <a:gd name="connsiteX80" fmla="*/ 2019080 w 2032825"/>
                  <a:gd name="connsiteY80" fmla="*/ 263068 h 1285696"/>
                  <a:gd name="connsiteX81" fmla="*/ 1927334 w 2032825"/>
                  <a:gd name="connsiteY81" fmla="*/ 293338 h 1285696"/>
                  <a:gd name="connsiteX82" fmla="*/ 1858368 w 2032825"/>
                  <a:gd name="connsiteY82" fmla="*/ 298332 h 1285696"/>
                  <a:gd name="connsiteX83" fmla="*/ 1741345 w 2032825"/>
                  <a:gd name="connsiteY83" fmla="*/ 278359 h 1285696"/>
                  <a:gd name="connsiteX84" fmla="*/ 1734168 w 2032825"/>
                  <a:gd name="connsiteY84" fmla="*/ 275551 h 1285696"/>
                  <a:gd name="connsiteX85" fmla="*/ 1706707 w 2032825"/>
                  <a:gd name="connsiteY85" fmla="*/ 234358 h 1285696"/>
                  <a:gd name="connsiteX86" fmla="*/ 1707331 w 2032825"/>
                  <a:gd name="connsiteY86" fmla="*/ 140427 h 1285696"/>
                  <a:gd name="connsiteX87" fmla="*/ 1778481 w 2032825"/>
                  <a:gd name="connsiteY87" fmla="*/ 165704 h 1285696"/>
                  <a:gd name="connsiteX88" fmla="*/ 1923278 w 2032825"/>
                  <a:gd name="connsiteY88" fmla="*/ 169761 h 1285696"/>
                  <a:gd name="connsiteX89" fmla="*/ 1992867 w 2032825"/>
                  <a:gd name="connsiteY89" fmla="*/ 158527 h 1285696"/>
                  <a:gd name="connsiteX90" fmla="*/ 2032187 w 2032825"/>
                  <a:gd name="connsiteY90" fmla="*/ 138243 h 1285696"/>
                  <a:gd name="connsiteX91" fmla="*/ 1312885 w 2032825"/>
                  <a:gd name="connsiteY91" fmla="*/ 117335 h 1285696"/>
                  <a:gd name="connsiteX92" fmla="*/ 1315069 w 2032825"/>
                  <a:gd name="connsiteY92" fmla="*/ 126697 h 1285696"/>
                  <a:gd name="connsiteX93" fmla="*/ 1315381 w 2032825"/>
                  <a:gd name="connsiteY93" fmla="*/ 214386 h 1285696"/>
                  <a:gd name="connsiteX94" fmla="*/ 1301650 w 2032825"/>
                  <a:gd name="connsiteY94" fmla="*/ 239975 h 1285696"/>
                  <a:gd name="connsiteX95" fmla="*/ 1222387 w 2032825"/>
                  <a:gd name="connsiteY95" fmla="*/ 268061 h 1285696"/>
                  <a:gd name="connsiteX96" fmla="*/ 1114726 w 2032825"/>
                  <a:gd name="connsiteY96" fmla="*/ 272742 h 1285696"/>
                  <a:gd name="connsiteX97" fmla="*/ 1001447 w 2032825"/>
                  <a:gd name="connsiteY97" fmla="*/ 243096 h 1285696"/>
                  <a:gd name="connsiteX98" fmla="*/ 989589 w 2032825"/>
                  <a:gd name="connsiteY98" fmla="*/ 220940 h 1285696"/>
                  <a:gd name="connsiteX99" fmla="*/ 989589 w 2032825"/>
                  <a:gd name="connsiteY99" fmla="*/ 159151 h 1285696"/>
                  <a:gd name="connsiteX100" fmla="*/ 992709 w 2032825"/>
                  <a:gd name="connsiteY100" fmla="*/ 118271 h 1285696"/>
                  <a:gd name="connsiteX101" fmla="*/ 1068540 w 2032825"/>
                  <a:gd name="connsiteY101" fmla="*/ 143548 h 1285696"/>
                  <a:gd name="connsiteX102" fmla="*/ 1181507 w 2032825"/>
                  <a:gd name="connsiteY102" fmla="*/ 148853 h 1285696"/>
                  <a:gd name="connsiteX103" fmla="*/ 1295721 w 2032825"/>
                  <a:gd name="connsiteY103" fmla="*/ 128569 h 1285696"/>
                  <a:gd name="connsiteX104" fmla="*/ 1312885 w 2032825"/>
                  <a:gd name="connsiteY104" fmla="*/ 117335 h 1285696"/>
                  <a:gd name="connsiteX105" fmla="*/ 1714196 w 2032825"/>
                  <a:gd name="connsiteY105" fmla="*/ 0 h 1285696"/>
                  <a:gd name="connsiteX106" fmla="*/ 1715444 w 2032825"/>
                  <a:gd name="connsiteY106" fmla="*/ 29958 h 1285696"/>
                  <a:gd name="connsiteX107" fmla="*/ 1715444 w 2032825"/>
                  <a:gd name="connsiteY107" fmla="*/ 97051 h 1285696"/>
                  <a:gd name="connsiteX108" fmla="*/ 1700153 w 2032825"/>
                  <a:gd name="connsiteY108" fmla="*/ 125762 h 1285696"/>
                  <a:gd name="connsiteX109" fmla="*/ 1615584 w 2032825"/>
                  <a:gd name="connsiteY109" fmla="*/ 154159 h 1285696"/>
                  <a:gd name="connsiteX110" fmla="*/ 1437709 w 2032825"/>
                  <a:gd name="connsiteY110" fmla="*/ 144485 h 1285696"/>
                  <a:gd name="connsiteX111" fmla="*/ 1430219 w 2032825"/>
                  <a:gd name="connsiteY111" fmla="*/ 142301 h 1285696"/>
                  <a:gd name="connsiteX112" fmla="*/ 1389651 w 2032825"/>
                  <a:gd name="connsiteY112" fmla="*/ 83633 h 1285696"/>
                  <a:gd name="connsiteX113" fmla="*/ 1389027 w 2032825"/>
                  <a:gd name="connsiteY113" fmla="*/ 37136 h 1285696"/>
                  <a:gd name="connsiteX114" fmla="*/ 1391524 w 2032825"/>
                  <a:gd name="connsiteY114" fmla="*/ 4057 h 1285696"/>
                  <a:gd name="connsiteX115" fmla="*/ 1521341 w 2032825"/>
                  <a:gd name="connsiteY115" fmla="*/ 33079 h 1285696"/>
                  <a:gd name="connsiteX116" fmla="*/ 1655216 w 2032825"/>
                  <a:gd name="connsiteY116" fmla="*/ 25277 h 1285696"/>
                  <a:gd name="connsiteX117" fmla="*/ 1714196 w 2032825"/>
                  <a:gd name="connsiteY117" fmla="*/ 0 h 12856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</a:cxnLst>
                <a:rect l="l" t="t" r="r" b="b"/>
                <a:pathLst>
                  <a:path w="2032825" h="1285696">
                    <a:moveTo>
                      <a:pt x="847600" y="490873"/>
                    </a:moveTo>
                    <a:cubicBezTo>
                      <a:pt x="847600" y="511157"/>
                      <a:pt x="847600" y="530193"/>
                      <a:pt x="847600" y="549229"/>
                    </a:cubicBezTo>
                    <a:cubicBezTo>
                      <a:pt x="847600" y="559215"/>
                      <a:pt x="846352" y="569201"/>
                      <a:pt x="847912" y="578875"/>
                    </a:cubicBezTo>
                    <a:cubicBezTo>
                      <a:pt x="852281" y="604152"/>
                      <a:pt x="837302" y="615386"/>
                      <a:pt x="817642" y="624436"/>
                    </a:cubicBezTo>
                    <a:cubicBezTo>
                      <a:pt x="783939" y="639415"/>
                      <a:pt x="748364" y="644408"/>
                      <a:pt x="711853" y="648152"/>
                    </a:cubicBezTo>
                    <a:cubicBezTo>
                      <a:pt x="670036" y="652209"/>
                      <a:pt x="628844" y="647841"/>
                      <a:pt x="588276" y="639727"/>
                    </a:cubicBezTo>
                    <a:cubicBezTo>
                      <a:pt x="567680" y="635358"/>
                      <a:pt x="547708" y="628805"/>
                      <a:pt x="529920" y="616634"/>
                    </a:cubicBezTo>
                    <a:cubicBezTo>
                      <a:pt x="524928" y="613202"/>
                      <a:pt x="522431" y="609145"/>
                      <a:pt x="522431" y="602904"/>
                    </a:cubicBezTo>
                    <a:cubicBezTo>
                      <a:pt x="522743" y="566704"/>
                      <a:pt x="522431" y="531129"/>
                      <a:pt x="522431" y="493994"/>
                    </a:cubicBezTo>
                    <a:cubicBezTo>
                      <a:pt x="610433" y="535810"/>
                      <a:pt x="788932" y="534250"/>
                      <a:pt x="847600" y="490873"/>
                    </a:cubicBezTo>
                    <a:close/>
                    <a:moveTo>
                      <a:pt x="6905" y="455610"/>
                    </a:moveTo>
                    <a:cubicBezTo>
                      <a:pt x="2536" y="460915"/>
                      <a:pt x="7529" y="462163"/>
                      <a:pt x="10962" y="463412"/>
                    </a:cubicBezTo>
                    <a:cubicBezTo>
                      <a:pt x="59644" y="483384"/>
                      <a:pt x="108638" y="503355"/>
                      <a:pt x="157319" y="523327"/>
                    </a:cubicBezTo>
                    <a:cubicBezTo>
                      <a:pt x="270910" y="569825"/>
                      <a:pt x="384189" y="616634"/>
                      <a:pt x="497779" y="663132"/>
                    </a:cubicBezTo>
                    <a:cubicBezTo>
                      <a:pt x="541468" y="680919"/>
                      <a:pt x="584844" y="699019"/>
                      <a:pt x="628845" y="716494"/>
                    </a:cubicBezTo>
                    <a:cubicBezTo>
                      <a:pt x="637583" y="719927"/>
                      <a:pt x="641640" y="723983"/>
                      <a:pt x="641640" y="733969"/>
                    </a:cubicBezTo>
                    <a:cubicBezTo>
                      <a:pt x="641328" y="913405"/>
                      <a:pt x="641328" y="1092841"/>
                      <a:pt x="641328" y="1272277"/>
                    </a:cubicBezTo>
                    <a:cubicBezTo>
                      <a:pt x="641328" y="1276958"/>
                      <a:pt x="642888" y="1281951"/>
                      <a:pt x="638519" y="1285696"/>
                    </a:cubicBezTo>
                    <a:cubicBezTo>
                      <a:pt x="582036" y="1263227"/>
                      <a:pt x="525553" y="1240758"/>
                      <a:pt x="469070" y="1217978"/>
                    </a:cubicBezTo>
                    <a:cubicBezTo>
                      <a:pt x="317719" y="1156814"/>
                      <a:pt x="166369" y="1095649"/>
                      <a:pt x="15019" y="1034798"/>
                    </a:cubicBezTo>
                    <a:cubicBezTo>
                      <a:pt x="4409" y="1030429"/>
                      <a:pt x="664" y="1025748"/>
                      <a:pt x="664" y="1013577"/>
                    </a:cubicBezTo>
                    <a:cubicBezTo>
                      <a:pt x="1288" y="830709"/>
                      <a:pt x="976" y="648152"/>
                      <a:pt x="1288" y="465284"/>
                    </a:cubicBezTo>
                    <a:cubicBezTo>
                      <a:pt x="1288" y="462475"/>
                      <a:pt x="-4017" y="453425"/>
                      <a:pt x="6905" y="455610"/>
                    </a:cubicBezTo>
                    <a:close/>
                    <a:moveTo>
                      <a:pt x="1253280" y="374474"/>
                    </a:moveTo>
                    <a:cubicBezTo>
                      <a:pt x="1253280" y="410985"/>
                      <a:pt x="1253280" y="445936"/>
                      <a:pt x="1253280" y="481199"/>
                    </a:cubicBezTo>
                    <a:cubicBezTo>
                      <a:pt x="1253280" y="488377"/>
                      <a:pt x="1247975" y="491497"/>
                      <a:pt x="1242982" y="494930"/>
                    </a:cubicBezTo>
                    <a:cubicBezTo>
                      <a:pt x="1217393" y="513030"/>
                      <a:pt x="1187747" y="520207"/>
                      <a:pt x="1157789" y="525200"/>
                    </a:cubicBezTo>
                    <a:cubicBezTo>
                      <a:pt x="1101930" y="534874"/>
                      <a:pt x="1046071" y="533002"/>
                      <a:pt x="990836" y="520207"/>
                    </a:cubicBezTo>
                    <a:cubicBezTo>
                      <a:pt x="971176" y="515526"/>
                      <a:pt x="950892" y="509909"/>
                      <a:pt x="934353" y="496178"/>
                    </a:cubicBezTo>
                    <a:cubicBezTo>
                      <a:pt x="929983" y="492434"/>
                      <a:pt x="927487" y="489313"/>
                      <a:pt x="927799" y="483384"/>
                    </a:cubicBezTo>
                    <a:cubicBezTo>
                      <a:pt x="928111" y="450617"/>
                      <a:pt x="927799" y="418162"/>
                      <a:pt x="927799" y="385396"/>
                    </a:cubicBezTo>
                    <a:cubicBezTo>
                      <a:pt x="927799" y="380403"/>
                      <a:pt x="927175" y="372601"/>
                      <a:pt x="935601" y="378218"/>
                    </a:cubicBezTo>
                    <a:cubicBezTo>
                      <a:pt x="959629" y="394134"/>
                      <a:pt x="987715" y="397566"/>
                      <a:pt x="1014864" y="401311"/>
                    </a:cubicBezTo>
                    <a:cubicBezTo>
                      <a:pt x="1041078" y="404744"/>
                      <a:pt x="1067915" y="407552"/>
                      <a:pt x="1094128" y="406304"/>
                    </a:cubicBezTo>
                    <a:cubicBezTo>
                      <a:pt x="1140001" y="404432"/>
                      <a:pt x="1186499" y="403495"/>
                      <a:pt x="1230500" y="386644"/>
                    </a:cubicBezTo>
                    <a:cubicBezTo>
                      <a:pt x="1238301" y="383836"/>
                      <a:pt x="1245166" y="379467"/>
                      <a:pt x="1253280" y="374474"/>
                    </a:cubicBezTo>
                    <a:close/>
                    <a:moveTo>
                      <a:pt x="517439" y="344828"/>
                    </a:moveTo>
                    <a:cubicBezTo>
                      <a:pt x="517439" y="371353"/>
                      <a:pt x="517439" y="395694"/>
                      <a:pt x="517439" y="420035"/>
                    </a:cubicBezTo>
                    <a:cubicBezTo>
                      <a:pt x="517439" y="424715"/>
                      <a:pt x="516503" y="429709"/>
                      <a:pt x="517439" y="434077"/>
                    </a:cubicBezTo>
                    <a:cubicBezTo>
                      <a:pt x="522744" y="458419"/>
                      <a:pt x="507765" y="469341"/>
                      <a:pt x="489041" y="477767"/>
                    </a:cubicBezTo>
                    <a:cubicBezTo>
                      <a:pt x="453466" y="493994"/>
                      <a:pt x="415707" y="501171"/>
                      <a:pt x="377011" y="502420"/>
                    </a:cubicBezTo>
                    <a:cubicBezTo>
                      <a:pt x="331450" y="503980"/>
                      <a:pt x="286201" y="503356"/>
                      <a:pt x="242200" y="489937"/>
                    </a:cubicBezTo>
                    <a:cubicBezTo>
                      <a:pt x="239704" y="489313"/>
                      <a:pt x="237207" y="488689"/>
                      <a:pt x="234711" y="487753"/>
                    </a:cubicBezTo>
                    <a:cubicBezTo>
                      <a:pt x="191646" y="471525"/>
                      <a:pt x="191958" y="471525"/>
                      <a:pt x="191646" y="425964"/>
                    </a:cubicBezTo>
                    <a:cubicBezTo>
                      <a:pt x="191646" y="417850"/>
                      <a:pt x="191334" y="409737"/>
                      <a:pt x="191334" y="401623"/>
                    </a:cubicBezTo>
                    <a:cubicBezTo>
                      <a:pt x="191334" y="387580"/>
                      <a:pt x="191334" y="373537"/>
                      <a:pt x="191646" y="359495"/>
                    </a:cubicBezTo>
                    <a:cubicBezTo>
                      <a:pt x="191958" y="355438"/>
                      <a:pt x="189774" y="350445"/>
                      <a:pt x="194455" y="347636"/>
                    </a:cubicBezTo>
                    <a:cubicBezTo>
                      <a:pt x="216923" y="365424"/>
                      <a:pt x="244385" y="369481"/>
                      <a:pt x="271222" y="373225"/>
                    </a:cubicBezTo>
                    <a:cubicBezTo>
                      <a:pt x="306797" y="378218"/>
                      <a:pt x="342996" y="380715"/>
                      <a:pt x="378883" y="378530"/>
                    </a:cubicBezTo>
                    <a:cubicBezTo>
                      <a:pt x="413834" y="376346"/>
                      <a:pt x="448785" y="374474"/>
                      <a:pt x="482488" y="363239"/>
                    </a:cubicBezTo>
                    <a:cubicBezTo>
                      <a:pt x="494346" y="359495"/>
                      <a:pt x="505893" y="355126"/>
                      <a:pt x="517439" y="344828"/>
                    </a:cubicBezTo>
                    <a:close/>
                    <a:moveTo>
                      <a:pt x="1650536" y="252458"/>
                    </a:moveTo>
                    <a:cubicBezTo>
                      <a:pt x="1650536" y="288969"/>
                      <a:pt x="1650224" y="322984"/>
                      <a:pt x="1650536" y="356999"/>
                    </a:cubicBezTo>
                    <a:cubicBezTo>
                      <a:pt x="1650536" y="368545"/>
                      <a:pt x="1642422" y="373539"/>
                      <a:pt x="1634932" y="378844"/>
                    </a:cubicBezTo>
                    <a:cubicBezTo>
                      <a:pt x="1610904" y="395695"/>
                      <a:pt x="1582818" y="401936"/>
                      <a:pt x="1554421" y="406929"/>
                    </a:cubicBezTo>
                    <a:cubicBezTo>
                      <a:pt x="1522590" y="412547"/>
                      <a:pt x="1490448" y="413795"/>
                      <a:pt x="1458305" y="412234"/>
                    </a:cubicBezTo>
                    <a:cubicBezTo>
                      <a:pt x="1418361" y="410050"/>
                      <a:pt x="1379354" y="404121"/>
                      <a:pt x="1342843" y="386333"/>
                    </a:cubicBezTo>
                    <a:cubicBezTo>
                      <a:pt x="1330672" y="380404"/>
                      <a:pt x="1324119" y="372915"/>
                      <a:pt x="1324743" y="357623"/>
                    </a:cubicBezTo>
                    <a:cubicBezTo>
                      <a:pt x="1326303" y="327665"/>
                      <a:pt x="1325367" y="297395"/>
                      <a:pt x="1325055" y="267437"/>
                    </a:cubicBezTo>
                    <a:cubicBezTo>
                      <a:pt x="1325055" y="259323"/>
                      <a:pt x="1325679" y="256202"/>
                      <a:pt x="1334729" y="261820"/>
                    </a:cubicBezTo>
                    <a:cubicBezTo>
                      <a:pt x="1357197" y="275551"/>
                      <a:pt x="1382787" y="279295"/>
                      <a:pt x="1408376" y="282728"/>
                    </a:cubicBezTo>
                    <a:cubicBezTo>
                      <a:pt x="1440518" y="287097"/>
                      <a:pt x="1473285" y="290218"/>
                      <a:pt x="1505739" y="288033"/>
                    </a:cubicBezTo>
                    <a:cubicBezTo>
                      <a:pt x="1546931" y="285224"/>
                      <a:pt x="1588435" y="283352"/>
                      <a:pt x="1628067" y="268061"/>
                    </a:cubicBezTo>
                    <a:cubicBezTo>
                      <a:pt x="1636181" y="264940"/>
                      <a:pt x="1642110" y="259011"/>
                      <a:pt x="1650536" y="252458"/>
                    </a:cubicBezTo>
                    <a:close/>
                    <a:moveTo>
                      <a:pt x="917190" y="228429"/>
                    </a:moveTo>
                    <a:cubicBezTo>
                      <a:pt x="917190" y="266813"/>
                      <a:pt x="918438" y="302388"/>
                      <a:pt x="916566" y="337651"/>
                    </a:cubicBezTo>
                    <a:cubicBezTo>
                      <a:pt x="915942" y="351694"/>
                      <a:pt x="900651" y="357311"/>
                      <a:pt x="889417" y="362616"/>
                    </a:cubicBezTo>
                    <a:cubicBezTo>
                      <a:pt x="857274" y="377595"/>
                      <a:pt x="822947" y="383837"/>
                      <a:pt x="787996" y="387269"/>
                    </a:cubicBezTo>
                    <a:cubicBezTo>
                      <a:pt x="759287" y="390078"/>
                      <a:pt x="730577" y="389454"/>
                      <a:pt x="702179" y="386645"/>
                    </a:cubicBezTo>
                    <a:cubicBezTo>
                      <a:pt x="666916" y="383212"/>
                      <a:pt x="632901" y="375723"/>
                      <a:pt x="601695" y="357935"/>
                    </a:cubicBezTo>
                    <a:cubicBezTo>
                      <a:pt x="593270" y="352942"/>
                      <a:pt x="588901" y="347013"/>
                      <a:pt x="589525" y="336403"/>
                    </a:cubicBezTo>
                    <a:cubicBezTo>
                      <a:pt x="590461" y="317991"/>
                      <a:pt x="589837" y="299579"/>
                      <a:pt x="589837" y="280856"/>
                    </a:cubicBezTo>
                    <a:cubicBezTo>
                      <a:pt x="593270" y="265252"/>
                      <a:pt x="587652" y="249337"/>
                      <a:pt x="592646" y="234046"/>
                    </a:cubicBezTo>
                    <a:cubicBezTo>
                      <a:pt x="631341" y="255890"/>
                      <a:pt x="674406" y="260571"/>
                      <a:pt x="717782" y="262443"/>
                    </a:cubicBezTo>
                    <a:cubicBezTo>
                      <a:pt x="744307" y="263380"/>
                      <a:pt x="771145" y="263692"/>
                      <a:pt x="797670" y="262443"/>
                    </a:cubicBezTo>
                    <a:cubicBezTo>
                      <a:pt x="829189" y="260884"/>
                      <a:pt x="860707" y="256203"/>
                      <a:pt x="890665" y="245904"/>
                    </a:cubicBezTo>
                    <a:cubicBezTo>
                      <a:pt x="899715" y="242784"/>
                      <a:pt x="908452" y="238103"/>
                      <a:pt x="917190" y="228429"/>
                    </a:cubicBezTo>
                    <a:close/>
                    <a:moveTo>
                      <a:pt x="2032187" y="138243"/>
                    </a:moveTo>
                    <a:cubicBezTo>
                      <a:pt x="2032499" y="147293"/>
                      <a:pt x="2032811" y="155718"/>
                      <a:pt x="2032811" y="164456"/>
                    </a:cubicBezTo>
                    <a:cubicBezTo>
                      <a:pt x="2032811" y="188797"/>
                      <a:pt x="2031875" y="213450"/>
                      <a:pt x="2032811" y="237791"/>
                    </a:cubicBezTo>
                    <a:cubicBezTo>
                      <a:pt x="2033123" y="249649"/>
                      <a:pt x="2028442" y="256827"/>
                      <a:pt x="2019080" y="263068"/>
                    </a:cubicBezTo>
                    <a:cubicBezTo>
                      <a:pt x="1991307" y="281480"/>
                      <a:pt x="1959477" y="288657"/>
                      <a:pt x="1927334" y="293338"/>
                    </a:cubicBezTo>
                    <a:cubicBezTo>
                      <a:pt x="1904554" y="296459"/>
                      <a:pt x="1881461" y="299580"/>
                      <a:pt x="1858368" y="298332"/>
                    </a:cubicBezTo>
                    <a:cubicBezTo>
                      <a:pt x="1818737" y="296147"/>
                      <a:pt x="1778793" y="293338"/>
                      <a:pt x="1741345" y="278359"/>
                    </a:cubicBezTo>
                    <a:cubicBezTo>
                      <a:pt x="1738849" y="277423"/>
                      <a:pt x="1736352" y="276799"/>
                      <a:pt x="1734168" y="275551"/>
                    </a:cubicBezTo>
                    <a:cubicBezTo>
                      <a:pt x="1716068" y="268061"/>
                      <a:pt x="1704522" y="257763"/>
                      <a:pt x="1706707" y="234358"/>
                    </a:cubicBezTo>
                    <a:cubicBezTo>
                      <a:pt x="1709515" y="204400"/>
                      <a:pt x="1707331" y="173818"/>
                      <a:pt x="1707331" y="140427"/>
                    </a:cubicBezTo>
                    <a:cubicBezTo>
                      <a:pt x="1729799" y="157279"/>
                      <a:pt x="1754140" y="162272"/>
                      <a:pt x="1778481" y="165704"/>
                    </a:cubicBezTo>
                    <a:cubicBezTo>
                      <a:pt x="1826538" y="172882"/>
                      <a:pt x="1874596" y="173818"/>
                      <a:pt x="1923278" y="169761"/>
                    </a:cubicBezTo>
                    <a:cubicBezTo>
                      <a:pt x="1946682" y="167889"/>
                      <a:pt x="1970087" y="164456"/>
                      <a:pt x="1992867" y="158527"/>
                    </a:cubicBezTo>
                    <a:cubicBezTo>
                      <a:pt x="2007534" y="154782"/>
                      <a:pt x="2021577" y="149789"/>
                      <a:pt x="2032187" y="138243"/>
                    </a:cubicBezTo>
                    <a:close/>
                    <a:moveTo>
                      <a:pt x="1312885" y="117335"/>
                    </a:moveTo>
                    <a:cubicBezTo>
                      <a:pt x="1316942" y="119831"/>
                      <a:pt x="1315069" y="123576"/>
                      <a:pt x="1315069" y="126697"/>
                    </a:cubicBezTo>
                    <a:cubicBezTo>
                      <a:pt x="1315381" y="156030"/>
                      <a:pt x="1314757" y="185364"/>
                      <a:pt x="1315381" y="214386"/>
                    </a:cubicBezTo>
                    <a:cubicBezTo>
                      <a:pt x="1315693" y="226245"/>
                      <a:pt x="1311012" y="233422"/>
                      <a:pt x="1301650" y="239975"/>
                    </a:cubicBezTo>
                    <a:cubicBezTo>
                      <a:pt x="1277622" y="256202"/>
                      <a:pt x="1250161" y="262443"/>
                      <a:pt x="1222387" y="268061"/>
                    </a:cubicBezTo>
                    <a:cubicBezTo>
                      <a:pt x="1186812" y="274926"/>
                      <a:pt x="1150613" y="274926"/>
                      <a:pt x="1114726" y="272742"/>
                    </a:cubicBezTo>
                    <a:cubicBezTo>
                      <a:pt x="1075406" y="270245"/>
                      <a:pt x="1036398" y="264316"/>
                      <a:pt x="1001447" y="243096"/>
                    </a:cubicBezTo>
                    <a:cubicBezTo>
                      <a:pt x="992709" y="237790"/>
                      <a:pt x="988965" y="231550"/>
                      <a:pt x="989589" y="220940"/>
                    </a:cubicBezTo>
                    <a:cubicBezTo>
                      <a:pt x="990213" y="200343"/>
                      <a:pt x="989589" y="179747"/>
                      <a:pt x="989589" y="159151"/>
                    </a:cubicBezTo>
                    <a:cubicBezTo>
                      <a:pt x="992085" y="145420"/>
                      <a:pt x="986780" y="131378"/>
                      <a:pt x="992709" y="118271"/>
                    </a:cubicBezTo>
                    <a:cubicBezTo>
                      <a:pt x="1015178" y="134810"/>
                      <a:pt x="1042015" y="139803"/>
                      <a:pt x="1068540" y="143548"/>
                    </a:cubicBezTo>
                    <a:cubicBezTo>
                      <a:pt x="1105988" y="149165"/>
                      <a:pt x="1143747" y="151037"/>
                      <a:pt x="1181507" y="148853"/>
                    </a:cubicBezTo>
                    <a:cubicBezTo>
                      <a:pt x="1220203" y="146669"/>
                      <a:pt x="1259210" y="143860"/>
                      <a:pt x="1295721" y="128569"/>
                    </a:cubicBezTo>
                    <a:cubicBezTo>
                      <a:pt x="1302275" y="125760"/>
                      <a:pt x="1307268" y="121703"/>
                      <a:pt x="1312885" y="117335"/>
                    </a:cubicBezTo>
                    <a:close/>
                    <a:moveTo>
                      <a:pt x="1714196" y="0"/>
                    </a:moveTo>
                    <a:cubicBezTo>
                      <a:pt x="1715132" y="9674"/>
                      <a:pt x="1715132" y="19972"/>
                      <a:pt x="1715444" y="29958"/>
                    </a:cubicBezTo>
                    <a:cubicBezTo>
                      <a:pt x="1715444" y="52426"/>
                      <a:pt x="1714196" y="74583"/>
                      <a:pt x="1715444" y="97051"/>
                    </a:cubicBezTo>
                    <a:cubicBezTo>
                      <a:pt x="1716068" y="110782"/>
                      <a:pt x="1710451" y="118896"/>
                      <a:pt x="1700153" y="125762"/>
                    </a:cubicBezTo>
                    <a:cubicBezTo>
                      <a:pt x="1674564" y="142613"/>
                      <a:pt x="1645230" y="149478"/>
                      <a:pt x="1615584" y="154159"/>
                    </a:cubicBezTo>
                    <a:cubicBezTo>
                      <a:pt x="1555668" y="163521"/>
                      <a:pt x="1496376" y="161649"/>
                      <a:pt x="1437709" y="144485"/>
                    </a:cubicBezTo>
                    <a:cubicBezTo>
                      <a:pt x="1435212" y="143861"/>
                      <a:pt x="1432716" y="143237"/>
                      <a:pt x="1430219" y="142301"/>
                    </a:cubicBezTo>
                    <a:cubicBezTo>
                      <a:pt x="1389651" y="127010"/>
                      <a:pt x="1389651" y="127010"/>
                      <a:pt x="1389651" y="83633"/>
                    </a:cubicBezTo>
                    <a:cubicBezTo>
                      <a:pt x="1389651" y="68030"/>
                      <a:pt x="1389339" y="52738"/>
                      <a:pt x="1389027" y="37136"/>
                    </a:cubicBezTo>
                    <a:cubicBezTo>
                      <a:pt x="1391211" y="26213"/>
                      <a:pt x="1387155" y="14667"/>
                      <a:pt x="1391524" y="4057"/>
                    </a:cubicBezTo>
                    <a:cubicBezTo>
                      <a:pt x="1431780" y="27774"/>
                      <a:pt x="1476405" y="31206"/>
                      <a:pt x="1521341" y="33079"/>
                    </a:cubicBezTo>
                    <a:cubicBezTo>
                      <a:pt x="1566278" y="34951"/>
                      <a:pt x="1611215" y="34639"/>
                      <a:pt x="1655216" y="25277"/>
                    </a:cubicBezTo>
                    <a:cubicBezTo>
                      <a:pt x="1676436" y="20908"/>
                      <a:pt x="1698281" y="17163"/>
                      <a:pt x="1714196" y="0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64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61" name="Freeform: Shape 460">
              <a:extLst>
                <a:ext uri="{FF2B5EF4-FFF2-40B4-BE49-F238E27FC236}">
                  <a16:creationId xmlns:a16="http://schemas.microsoft.com/office/drawing/2014/main" id="{785FCB9D-BFC7-46B7-A865-F9B7BA6870D0}"/>
                </a:ext>
              </a:extLst>
            </p:cNvPr>
            <p:cNvSpPr/>
            <p:nvPr/>
          </p:nvSpPr>
          <p:spPr>
            <a:xfrm>
              <a:off x="4363535" y="2401514"/>
              <a:ext cx="2237483" cy="1332504"/>
            </a:xfrm>
            <a:custGeom>
              <a:avLst/>
              <a:gdLst>
                <a:gd name="connsiteX0" fmla="*/ 4647204 w 4643235"/>
                <a:gd name="connsiteY0" fmla="*/ 1328211 h 2765218"/>
                <a:gd name="connsiteX1" fmla="*/ 4645909 w 4643235"/>
                <a:gd name="connsiteY1" fmla="*/ 1299070 h 2765218"/>
                <a:gd name="connsiteX2" fmla="*/ 4646556 w 4643235"/>
                <a:gd name="connsiteY2" fmla="*/ 638526 h 2765218"/>
                <a:gd name="connsiteX3" fmla="*/ 4624538 w 4643235"/>
                <a:gd name="connsiteY3" fmla="*/ 605499 h 2765218"/>
                <a:gd name="connsiteX4" fmla="*/ 4217203 w 4643235"/>
                <a:gd name="connsiteY4" fmla="*/ 433887 h 2765218"/>
                <a:gd name="connsiteX5" fmla="*/ 4215908 w 4643235"/>
                <a:gd name="connsiteY5" fmla="*/ 380784 h 2765218"/>
                <a:gd name="connsiteX6" fmla="*/ 4215908 w 4643235"/>
                <a:gd name="connsiteY6" fmla="*/ 380784 h 2765218"/>
                <a:gd name="connsiteX7" fmla="*/ 4215908 w 4643235"/>
                <a:gd name="connsiteY7" fmla="*/ 380784 h 2765218"/>
                <a:gd name="connsiteX8" fmla="*/ 4192594 w 4643235"/>
                <a:gd name="connsiteY8" fmla="*/ 340633 h 2765218"/>
                <a:gd name="connsiteX9" fmla="*/ 4148558 w 4643235"/>
                <a:gd name="connsiteY9" fmla="*/ 321853 h 2765218"/>
                <a:gd name="connsiteX10" fmla="*/ 3925139 w 4643235"/>
                <a:gd name="connsiteY10" fmla="*/ 290121 h 2765218"/>
                <a:gd name="connsiteX11" fmla="*/ 3832533 w 4643235"/>
                <a:gd name="connsiteY11" fmla="*/ 271341 h 2765218"/>
                <a:gd name="connsiteX12" fmla="*/ 3558602 w 4643235"/>
                <a:gd name="connsiteY12" fmla="*/ 154775 h 2765218"/>
                <a:gd name="connsiteX13" fmla="*/ 3557306 w 4643235"/>
                <a:gd name="connsiteY13" fmla="*/ 91958 h 2765218"/>
                <a:gd name="connsiteX14" fmla="*/ 3531403 w 4643235"/>
                <a:gd name="connsiteY14" fmla="*/ 50512 h 2765218"/>
                <a:gd name="connsiteX15" fmla="*/ 3445920 w 4643235"/>
                <a:gd name="connsiteY15" fmla="*/ 21371 h 2765218"/>
                <a:gd name="connsiteX16" fmla="*/ 3301507 w 4643235"/>
                <a:gd name="connsiteY16" fmla="*/ 0 h 2765218"/>
                <a:gd name="connsiteX17" fmla="*/ 3140905 w 4643235"/>
                <a:gd name="connsiteY17" fmla="*/ 0 h 2765218"/>
                <a:gd name="connsiteX18" fmla="*/ 3109820 w 4643235"/>
                <a:gd name="connsiteY18" fmla="*/ 4533 h 2765218"/>
                <a:gd name="connsiteX19" fmla="*/ 2916190 w 4643235"/>
                <a:gd name="connsiteY19" fmla="*/ 47274 h 2765218"/>
                <a:gd name="connsiteX20" fmla="*/ 2887696 w 4643235"/>
                <a:gd name="connsiteY20" fmla="*/ 100377 h 2765218"/>
                <a:gd name="connsiteX21" fmla="*/ 2887696 w 4643235"/>
                <a:gd name="connsiteY21" fmla="*/ 100377 h 2765218"/>
                <a:gd name="connsiteX22" fmla="*/ 2887696 w 4643235"/>
                <a:gd name="connsiteY22" fmla="*/ 100377 h 2765218"/>
                <a:gd name="connsiteX23" fmla="*/ 2882515 w 4643235"/>
                <a:gd name="connsiteY23" fmla="*/ 169022 h 2765218"/>
                <a:gd name="connsiteX24" fmla="*/ 2620240 w 4643235"/>
                <a:gd name="connsiteY24" fmla="*/ 248028 h 2765218"/>
                <a:gd name="connsiteX25" fmla="*/ 2578795 w 4643235"/>
                <a:gd name="connsiteY25" fmla="*/ 251913 h 2765218"/>
                <a:gd name="connsiteX26" fmla="*/ 2209019 w 4643235"/>
                <a:gd name="connsiteY26" fmla="*/ 251913 h 2765218"/>
                <a:gd name="connsiteX27" fmla="*/ 2084034 w 4643235"/>
                <a:gd name="connsiteY27" fmla="*/ 287531 h 2765218"/>
                <a:gd name="connsiteX28" fmla="*/ 2059426 w 4643235"/>
                <a:gd name="connsiteY28" fmla="*/ 337395 h 2765218"/>
                <a:gd name="connsiteX29" fmla="*/ 2052950 w 4643235"/>
                <a:gd name="connsiteY29" fmla="*/ 422230 h 2765218"/>
                <a:gd name="connsiteX30" fmla="*/ 1830826 w 4643235"/>
                <a:gd name="connsiteY30" fmla="*/ 488932 h 2765218"/>
                <a:gd name="connsiteX31" fmla="*/ 1763476 w 4643235"/>
                <a:gd name="connsiteY31" fmla="*/ 493465 h 2765218"/>
                <a:gd name="connsiteX32" fmla="*/ 1431261 w 4643235"/>
                <a:gd name="connsiteY32" fmla="*/ 483104 h 2765218"/>
                <a:gd name="connsiteX33" fmla="*/ 1260945 w 4643235"/>
                <a:gd name="connsiteY33" fmla="*/ 522607 h 2765218"/>
                <a:gd name="connsiteX34" fmla="*/ 1229213 w 4643235"/>
                <a:gd name="connsiteY34" fmla="*/ 578300 h 2765218"/>
                <a:gd name="connsiteX35" fmla="*/ 1223384 w 4643235"/>
                <a:gd name="connsiteY35" fmla="*/ 675439 h 2765218"/>
                <a:gd name="connsiteX36" fmla="*/ 1014212 w 4643235"/>
                <a:gd name="connsiteY36" fmla="*/ 738255 h 2765218"/>
                <a:gd name="connsiteX37" fmla="*/ 983128 w 4643235"/>
                <a:gd name="connsiteY37" fmla="*/ 742788 h 2765218"/>
                <a:gd name="connsiteX38" fmla="*/ 548593 w 4643235"/>
                <a:gd name="connsiteY38" fmla="*/ 729189 h 2765218"/>
                <a:gd name="connsiteX39" fmla="*/ 421665 w 4643235"/>
                <a:gd name="connsiteY39" fmla="*/ 766749 h 2765218"/>
                <a:gd name="connsiteX40" fmla="*/ 402885 w 4643235"/>
                <a:gd name="connsiteY40" fmla="*/ 814023 h 2765218"/>
                <a:gd name="connsiteX41" fmla="*/ 397704 w 4643235"/>
                <a:gd name="connsiteY41" fmla="*/ 837984 h 2765218"/>
                <a:gd name="connsiteX42" fmla="*/ 397057 w 4643235"/>
                <a:gd name="connsiteY42" fmla="*/ 925409 h 2765218"/>
                <a:gd name="connsiteX43" fmla="*/ 397057 w 4643235"/>
                <a:gd name="connsiteY43" fmla="*/ 925409 h 2765218"/>
                <a:gd name="connsiteX44" fmla="*/ 397057 w 4643235"/>
                <a:gd name="connsiteY44" fmla="*/ 925409 h 2765218"/>
                <a:gd name="connsiteX45" fmla="*/ 82974 w 4643235"/>
                <a:gd name="connsiteY45" fmla="*/ 1021253 h 2765218"/>
                <a:gd name="connsiteX46" fmla="*/ 14330 w 4643235"/>
                <a:gd name="connsiteY46" fmla="*/ 1038090 h 2765218"/>
                <a:gd name="connsiteX47" fmla="*/ 2673 w 4643235"/>
                <a:gd name="connsiteY47" fmla="*/ 1058166 h 2765218"/>
                <a:gd name="connsiteX48" fmla="*/ 1378 w 4643235"/>
                <a:gd name="connsiteY48" fmla="*/ 2195985 h 2765218"/>
                <a:gd name="connsiteX49" fmla="*/ 31167 w 4643235"/>
                <a:gd name="connsiteY49" fmla="*/ 2240021 h 2765218"/>
                <a:gd name="connsiteX50" fmla="*/ 973414 w 4643235"/>
                <a:gd name="connsiteY50" fmla="*/ 2620158 h 2765218"/>
                <a:gd name="connsiteX51" fmla="*/ 1325056 w 4643235"/>
                <a:gd name="connsiteY51" fmla="*/ 2760685 h 2765218"/>
                <a:gd name="connsiteX52" fmla="*/ 1325056 w 4643235"/>
                <a:gd name="connsiteY52" fmla="*/ 2760685 h 2765218"/>
                <a:gd name="connsiteX53" fmla="*/ 1325056 w 4643235"/>
                <a:gd name="connsiteY53" fmla="*/ 2760685 h 2765218"/>
                <a:gd name="connsiteX54" fmla="*/ 1358731 w 4643235"/>
                <a:gd name="connsiteY54" fmla="*/ 2767161 h 2765218"/>
                <a:gd name="connsiteX55" fmla="*/ 1839244 w 4643235"/>
                <a:gd name="connsiteY55" fmla="*/ 2615624 h 2765218"/>
                <a:gd name="connsiteX56" fmla="*/ 1872919 w 4643235"/>
                <a:gd name="connsiteY56" fmla="*/ 2611739 h 2765218"/>
                <a:gd name="connsiteX57" fmla="*/ 2403945 w 4643235"/>
                <a:gd name="connsiteY57" fmla="*/ 2442070 h 2765218"/>
                <a:gd name="connsiteX58" fmla="*/ 2434382 w 4643235"/>
                <a:gd name="connsiteY58" fmla="*/ 2427175 h 2765218"/>
                <a:gd name="connsiteX59" fmla="*/ 2921371 w 4643235"/>
                <a:gd name="connsiteY59" fmla="*/ 2272401 h 2765218"/>
                <a:gd name="connsiteX60" fmla="*/ 2942741 w 4643235"/>
                <a:gd name="connsiteY60" fmla="*/ 2265925 h 2765218"/>
                <a:gd name="connsiteX61" fmla="*/ 2956988 w 4643235"/>
                <a:gd name="connsiteY61" fmla="*/ 2259449 h 2765218"/>
                <a:gd name="connsiteX62" fmla="*/ 3522336 w 4643235"/>
                <a:gd name="connsiteY62" fmla="*/ 2080066 h 2765218"/>
                <a:gd name="connsiteX63" fmla="*/ 4617415 w 4643235"/>
                <a:gd name="connsiteY63" fmla="*/ 1733604 h 2765218"/>
                <a:gd name="connsiteX64" fmla="*/ 4648499 w 4643235"/>
                <a:gd name="connsiteY64" fmla="*/ 1692158 h 2765218"/>
                <a:gd name="connsiteX65" fmla="*/ 4647204 w 4643235"/>
                <a:gd name="connsiteY65" fmla="*/ 1328211 h 2765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4643235" h="2765218">
                  <a:moveTo>
                    <a:pt x="4647204" y="1328211"/>
                  </a:moveTo>
                  <a:cubicBezTo>
                    <a:pt x="4646556" y="1318498"/>
                    <a:pt x="4645909" y="1308784"/>
                    <a:pt x="4645909" y="1299070"/>
                  </a:cubicBezTo>
                  <a:cubicBezTo>
                    <a:pt x="4645909" y="1078888"/>
                    <a:pt x="4645261" y="858707"/>
                    <a:pt x="4646556" y="638526"/>
                  </a:cubicBezTo>
                  <a:cubicBezTo>
                    <a:pt x="4646556" y="620393"/>
                    <a:pt x="4640728" y="612622"/>
                    <a:pt x="4624538" y="605499"/>
                  </a:cubicBezTo>
                  <a:cubicBezTo>
                    <a:pt x="4488544" y="548511"/>
                    <a:pt x="4352549" y="490875"/>
                    <a:pt x="4217203" y="433887"/>
                  </a:cubicBezTo>
                  <a:cubicBezTo>
                    <a:pt x="4216555" y="416402"/>
                    <a:pt x="4216555" y="398269"/>
                    <a:pt x="4215908" y="380784"/>
                  </a:cubicBezTo>
                  <a:cubicBezTo>
                    <a:pt x="4215908" y="380784"/>
                    <a:pt x="4215908" y="380784"/>
                    <a:pt x="4215908" y="380784"/>
                  </a:cubicBezTo>
                  <a:cubicBezTo>
                    <a:pt x="4215908" y="380784"/>
                    <a:pt x="4215908" y="380784"/>
                    <a:pt x="4215908" y="380784"/>
                  </a:cubicBezTo>
                  <a:cubicBezTo>
                    <a:pt x="4220441" y="360061"/>
                    <a:pt x="4207489" y="349052"/>
                    <a:pt x="4192594" y="340633"/>
                  </a:cubicBezTo>
                  <a:cubicBezTo>
                    <a:pt x="4178995" y="332862"/>
                    <a:pt x="4164100" y="326386"/>
                    <a:pt x="4148558" y="321853"/>
                  </a:cubicBezTo>
                  <a:cubicBezTo>
                    <a:pt x="4076027" y="299188"/>
                    <a:pt x="4000907" y="291416"/>
                    <a:pt x="3925139" y="290121"/>
                  </a:cubicBezTo>
                  <a:cubicBezTo>
                    <a:pt x="3892759" y="289474"/>
                    <a:pt x="3862322" y="284293"/>
                    <a:pt x="3832533" y="271341"/>
                  </a:cubicBezTo>
                  <a:cubicBezTo>
                    <a:pt x="3741870" y="231190"/>
                    <a:pt x="3649912" y="193630"/>
                    <a:pt x="3558602" y="154775"/>
                  </a:cubicBezTo>
                  <a:cubicBezTo>
                    <a:pt x="3557954" y="134052"/>
                    <a:pt x="3557306" y="112681"/>
                    <a:pt x="3557306" y="91958"/>
                  </a:cubicBezTo>
                  <a:cubicBezTo>
                    <a:pt x="3562487" y="69292"/>
                    <a:pt x="3546945" y="58931"/>
                    <a:pt x="3531403" y="50512"/>
                  </a:cubicBezTo>
                  <a:cubicBezTo>
                    <a:pt x="3504852" y="36265"/>
                    <a:pt x="3475062" y="28494"/>
                    <a:pt x="3445920" y="21371"/>
                  </a:cubicBezTo>
                  <a:cubicBezTo>
                    <a:pt x="3397999" y="9714"/>
                    <a:pt x="3349429" y="9066"/>
                    <a:pt x="3301507" y="0"/>
                  </a:cubicBezTo>
                  <a:cubicBezTo>
                    <a:pt x="3247757" y="0"/>
                    <a:pt x="3194655" y="0"/>
                    <a:pt x="3140905" y="0"/>
                  </a:cubicBezTo>
                  <a:cubicBezTo>
                    <a:pt x="3131191" y="7124"/>
                    <a:pt x="3120182" y="3886"/>
                    <a:pt x="3109820" y="4533"/>
                  </a:cubicBezTo>
                  <a:cubicBezTo>
                    <a:pt x="3043766" y="11657"/>
                    <a:pt x="2977711" y="18780"/>
                    <a:pt x="2916190" y="47274"/>
                  </a:cubicBezTo>
                  <a:cubicBezTo>
                    <a:pt x="2893524" y="57636"/>
                    <a:pt x="2876687" y="71235"/>
                    <a:pt x="2887696" y="100377"/>
                  </a:cubicBezTo>
                  <a:cubicBezTo>
                    <a:pt x="2887696" y="100377"/>
                    <a:pt x="2887696" y="100377"/>
                    <a:pt x="2887696" y="100377"/>
                  </a:cubicBezTo>
                  <a:cubicBezTo>
                    <a:pt x="2887696" y="100377"/>
                    <a:pt x="2887696" y="100377"/>
                    <a:pt x="2887696" y="100377"/>
                  </a:cubicBezTo>
                  <a:cubicBezTo>
                    <a:pt x="2878630" y="123042"/>
                    <a:pt x="2887048" y="146356"/>
                    <a:pt x="2882515" y="169022"/>
                  </a:cubicBezTo>
                  <a:cubicBezTo>
                    <a:pt x="2795090" y="195573"/>
                    <a:pt x="2707665" y="221476"/>
                    <a:pt x="2620240" y="248028"/>
                  </a:cubicBezTo>
                  <a:cubicBezTo>
                    <a:pt x="2606641" y="252561"/>
                    <a:pt x="2593042" y="253856"/>
                    <a:pt x="2578795" y="251913"/>
                  </a:cubicBezTo>
                  <a:cubicBezTo>
                    <a:pt x="2455752" y="234428"/>
                    <a:pt x="2332062" y="233781"/>
                    <a:pt x="2209019" y="251913"/>
                  </a:cubicBezTo>
                  <a:cubicBezTo>
                    <a:pt x="2165631" y="258389"/>
                    <a:pt x="2123537" y="267456"/>
                    <a:pt x="2084034" y="287531"/>
                  </a:cubicBezTo>
                  <a:cubicBezTo>
                    <a:pt x="2063959" y="297892"/>
                    <a:pt x="2047769" y="311492"/>
                    <a:pt x="2059426" y="337395"/>
                  </a:cubicBezTo>
                  <a:cubicBezTo>
                    <a:pt x="2047121" y="364594"/>
                    <a:pt x="2058131" y="394384"/>
                    <a:pt x="2052950" y="422230"/>
                  </a:cubicBezTo>
                  <a:cubicBezTo>
                    <a:pt x="1979124" y="444248"/>
                    <a:pt x="1904651" y="465619"/>
                    <a:pt x="1830826" y="488932"/>
                  </a:cubicBezTo>
                  <a:cubicBezTo>
                    <a:pt x="1808160" y="496056"/>
                    <a:pt x="1786789" y="497998"/>
                    <a:pt x="1763476" y="493465"/>
                  </a:cubicBezTo>
                  <a:cubicBezTo>
                    <a:pt x="1653385" y="473390"/>
                    <a:pt x="1542000" y="472095"/>
                    <a:pt x="1431261" y="483104"/>
                  </a:cubicBezTo>
                  <a:cubicBezTo>
                    <a:pt x="1372978" y="488932"/>
                    <a:pt x="1314695" y="497351"/>
                    <a:pt x="1260945" y="522607"/>
                  </a:cubicBezTo>
                  <a:cubicBezTo>
                    <a:pt x="1236336" y="533616"/>
                    <a:pt x="1220794" y="549158"/>
                    <a:pt x="1229213" y="578300"/>
                  </a:cubicBezTo>
                  <a:cubicBezTo>
                    <a:pt x="1218851" y="610032"/>
                    <a:pt x="1230508" y="643059"/>
                    <a:pt x="1223384" y="675439"/>
                  </a:cubicBezTo>
                  <a:cubicBezTo>
                    <a:pt x="1154092" y="696162"/>
                    <a:pt x="1084152" y="717532"/>
                    <a:pt x="1014212" y="738255"/>
                  </a:cubicBezTo>
                  <a:cubicBezTo>
                    <a:pt x="1004498" y="740845"/>
                    <a:pt x="995432" y="746026"/>
                    <a:pt x="983128" y="742788"/>
                  </a:cubicBezTo>
                  <a:cubicBezTo>
                    <a:pt x="839362" y="708466"/>
                    <a:pt x="693654" y="709761"/>
                    <a:pt x="548593" y="729189"/>
                  </a:cubicBezTo>
                  <a:cubicBezTo>
                    <a:pt x="504557" y="735017"/>
                    <a:pt x="461168" y="744731"/>
                    <a:pt x="421665" y="766749"/>
                  </a:cubicBezTo>
                  <a:cubicBezTo>
                    <a:pt x="402885" y="777111"/>
                    <a:pt x="389933" y="790710"/>
                    <a:pt x="402885" y="814023"/>
                  </a:cubicBezTo>
                  <a:cubicBezTo>
                    <a:pt x="393171" y="820499"/>
                    <a:pt x="397704" y="830213"/>
                    <a:pt x="397704" y="837984"/>
                  </a:cubicBezTo>
                  <a:cubicBezTo>
                    <a:pt x="397057" y="867126"/>
                    <a:pt x="397057" y="896267"/>
                    <a:pt x="397057" y="925409"/>
                  </a:cubicBezTo>
                  <a:cubicBezTo>
                    <a:pt x="397057" y="925409"/>
                    <a:pt x="397057" y="925409"/>
                    <a:pt x="397057" y="925409"/>
                  </a:cubicBezTo>
                  <a:cubicBezTo>
                    <a:pt x="397057" y="925409"/>
                    <a:pt x="397057" y="925409"/>
                    <a:pt x="397057" y="925409"/>
                  </a:cubicBezTo>
                  <a:cubicBezTo>
                    <a:pt x="292147" y="957789"/>
                    <a:pt x="187884" y="990168"/>
                    <a:pt x="82974" y="1021253"/>
                  </a:cubicBezTo>
                  <a:cubicBezTo>
                    <a:pt x="60309" y="1027729"/>
                    <a:pt x="38938" y="1040033"/>
                    <a:pt x="14330" y="1038090"/>
                  </a:cubicBezTo>
                  <a:cubicBezTo>
                    <a:pt x="-8336" y="1033557"/>
                    <a:pt x="2673" y="1052337"/>
                    <a:pt x="2673" y="1058166"/>
                  </a:cubicBezTo>
                  <a:cubicBezTo>
                    <a:pt x="2025" y="1437654"/>
                    <a:pt x="2025" y="1816496"/>
                    <a:pt x="1378" y="2195985"/>
                  </a:cubicBezTo>
                  <a:cubicBezTo>
                    <a:pt x="1378" y="2220593"/>
                    <a:pt x="9149" y="2230955"/>
                    <a:pt x="31167" y="2240021"/>
                  </a:cubicBezTo>
                  <a:cubicBezTo>
                    <a:pt x="345249" y="2366301"/>
                    <a:pt x="659332" y="2493230"/>
                    <a:pt x="973414" y="2620158"/>
                  </a:cubicBezTo>
                  <a:cubicBezTo>
                    <a:pt x="1090628" y="2667432"/>
                    <a:pt x="1207842" y="2714058"/>
                    <a:pt x="1325056" y="2760685"/>
                  </a:cubicBezTo>
                  <a:cubicBezTo>
                    <a:pt x="1325056" y="2760685"/>
                    <a:pt x="1325056" y="2760685"/>
                    <a:pt x="1325056" y="2760685"/>
                  </a:cubicBezTo>
                  <a:cubicBezTo>
                    <a:pt x="1325056" y="2760685"/>
                    <a:pt x="1325056" y="2760685"/>
                    <a:pt x="1325056" y="2760685"/>
                  </a:cubicBezTo>
                  <a:cubicBezTo>
                    <a:pt x="1333475" y="2776875"/>
                    <a:pt x="1345779" y="2771047"/>
                    <a:pt x="1358731" y="2767161"/>
                  </a:cubicBezTo>
                  <a:cubicBezTo>
                    <a:pt x="1518686" y="2716649"/>
                    <a:pt x="1679289" y="2666137"/>
                    <a:pt x="1839244" y="2615624"/>
                  </a:cubicBezTo>
                  <a:cubicBezTo>
                    <a:pt x="1850901" y="2620158"/>
                    <a:pt x="1861910" y="2615624"/>
                    <a:pt x="1872919" y="2611739"/>
                  </a:cubicBezTo>
                  <a:cubicBezTo>
                    <a:pt x="2049064" y="2553456"/>
                    <a:pt x="2227152" y="2500353"/>
                    <a:pt x="2403945" y="2442070"/>
                  </a:cubicBezTo>
                  <a:cubicBezTo>
                    <a:pt x="2414954" y="2438184"/>
                    <a:pt x="2426610" y="2436889"/>
                    <a:pt x="2434382" y="2427175"/>
                  </a:cubicBezTo>
                  <a:cubicBezTo>
                    <a:pt x="2595632" y="2372777"/>
                    <a:pt x="2758178" y="2321618"/>
                    <a:pt x="2921371" y="2272401"/>
                  </a:cubicBezTo>
                  <a:cubicBezTo>
                    <a:pt x="2930437" y="2275639"/>
                    <a:pt x="2936913" y="2272401"/>
                    <a:pt x="2942741" y="2265925"/>
                  </a:cubicBezTo>
                  <a:cubicBezTo>
                    <a:pt x="2947274" y="2263982"/>
                    <a:pt x="2952455" y="2261392"/>
                    <a:pt x="2956988" y="2259449"/>
                  </a:cubicBezTo>
                  <a:cubicBezTo>
                    <a:pt x="3145438" y="2199870"/>
                    <a:pt x="3333887" y="2139644"/>
                    <a:pt x="3522336" y="2080066"/>
                  </a:cubicBezTo>
                  <a:cubicBezTo>
                    <a:pt x="3886931" y="1964147"/>
                    <a:pt x="4252173" y="1848228"/>
                    <a:pt x="4617415" y="1733604"/>
                  </a:cubicBezTo>
                  <a:cubicBezTo>
                    <a:pt x="4640728" y="1726481"/>
                    <a:pt x="4648499" y="1716767"/>
                    <a:pt x="4648499" y="1692158"/>
                  </a:cubicBezTo>
                  <a:cubicBezTo>
                    <a:pt x="4645909" y="1571058"/>
                    <a:pt x="4647204" y="1449959"/>
                    <a:pt x="4647204" y="1328211"/>
                  </a:cubicBezTo>
                  <a:close/>
                </a:path>
              </a:pathLst>
            </a:custGeom>
            <a:solidFill>
              <a:schemeClr val="accent2"/>
            </a:solidFill>
            <a:ln w="64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2" name="Freeform: Shape 461">
              <a:extLst>
                <a:ext uri="{FF2B5EF4-FFF2-40B4-BE49-F238E27FC236}">
                  <a16:creationId xmlns:a16="http://schemas.microsoft.com/office/drawing/2014/main" id="{862DB170-749A-4A5B-BDD3-93690458577B}"/>
                </a:ext>
              </a:extLst>
            </p:cNvPr>
            <p:cNvSpPr/>
            <p:nvPr/>
          </p:nvSpPr>
          <p:spPr>
            <a:xfrm>
              <a:off x="4362911" y="2451443"/>
              <a:ext cx="2032825" cy="1286008"/>
            </a:xfrm>
            <a:custGeom>
              <a:avLst/>
              <a:gdLst>
                <a:gd name="connsiteX0" fmla="*/ 847600 w 2032825"/>
                <a:gd name="connsiteY0" fmla="*/ 490873 h 1286008"/>
                <a:gd name="connsiteX1" fmla="*/ 847600 w 2032825"/>
                <a:gd name="connsiteY1" fmla="*/ 549229 h 1286008"/>
                <a:gd name="connsiteX2" fmla="*/ 847912 w 2032825"/>
                <a:gd name="connsiteY2" fmla="*/ 578875 h 1286008"/>
                <a:gd name="connsiteX3" fmla="*/ 817642 w 2032825"/>
                <a:gd name="connsiteY3" fmla="*/ 624436 h 1286008"/>
                <a:gd name="connsiteX4" fmla="*/ 711853 w 2032825"/>
                <a:gd name="connsiteY4" fmla="*/ 648152 h 1286008"/>
                <a:gd name="connsiteX5" fmla="*/ 588276 w 2032825"/>
                <a:gd name="connsiteY5" fmla="*/ 639727 h 1286008"/>
                <a:gd name="connsiteX6" fmla="*/ 529920 w 2032825"/>
                <a:gd name="connsiteY6" fmla="*/ 616634 h 1286008"/>
                <a:gd name="connsiteX7" fmla="*/ 522431 w 2032825"/>
                <a:gd name="connsiteY7" fmla="*/ 602904 h 1286008"/>
                <a:gd name="connsiteX8" fmla="*/ 522431 w 2032825"/>
                <a:gd name="connsiteY8" fmla="*/ 493994 h 1286008"/>
                <a:gd name="connsiteX9" fmla="*/ 847600 w 2032825"/>
                <a:gd name="connsiteY9" fmla="*/ 490873 h 1286008"/>
                <a:gd name="connsiteX10" fmla="*/ 6906 w 2032825"/>
                <a:gd name="connsiteY10" fmla="*/ 455922 h 1286008"/>
                <a:gd name="connsiteX11" fmla="*/ 10962 w 2032825"/>
                <a:gd name="connsiteY11" fmla="*/ 463724 h 1286008"/>
                <a:gd name="connsiteX12" fmla="*/ 157319 w 2032825"/>
                <a:gd name="connsiteY12" fmla="*/ 523639 h 1286008"/>
                <a:gd name="connsiteX13" fmla="*/ 497779 w 2032825"/>
                <a:gd name="connsiteY13" fmla="*/ 663444 h 1286008"/>
                <a:gd name="connsiteX14" fmla="*/ 628845 w 2032825"/>
                <a:gd name="connsiteY14" fmla="*/ 716806 h 1286008"/>
                <a:gd name="connsiteX15" fmla="*/ 641640 w 2032825"/>
                <a:gd name="connsiteY15" fmla="*/ 734281 h 1286008"/>
                <a:gd name="connsiteX16" fmla="*/ 641328 w 2032825"/>
                <a:gd name="connsiteY16" fmla="*/ 1272589 h 1286008"/>
                <a:gd name="connsiteX17" fmla="*/ 638519 w 2032825"/>
                <a:gd name="connsiteY17" fmla="*/ 1286008 h 1286008"/>
                <a:gd name="connsiteX18" fmla="*/ 469070 w 2032825"/>
                <a:gd name="connsiteY18" fmla="*/ 1218290 h 1286008"/>
                <a:gd name="connsiteX19" fmla="*/ 15019 w 2032825"/>
                <a:gd name="connsiteY19" fmla="*/ 1035110 h 1286008"/>
                <a:gd name="connsiteX20" fmla="*/ 664 w 2032825"/>
                <a:gd name="connsiteY20" fmla="*/ 1013889 h 1286008"/>
                <a:gd name="connsiteX21" fmla="*/ 1288 w 2032825"/>
                <a:gd name="connsiteY21" fmla="*/ 465284 h 1286008"/>
                <a:gd name="connsiteX22" fmla="*/ 6906 w 2032825"/>
                <a:gd name="connsiteY22" fmla="*/ 455922 h 1286008"/>
                <a:gd name="connsiteX23" fmla="*/ 1253281 w 2032825"/>
                <a:gd name="connsiteY23" fmla="*/ 374786 h 1286008"/>
                <a:gd name="connsiteX24" fmla="*/ 1253281 w 2032825"/>
                <a:gd name="connsiteY24" fmla="*/ 481511 h 1286008"/>
                <a:gd name="connsiteX25" fmla="*/ 1242983 w 2032825"/>
                <a:gd name="connsiteY25" fmla="*/ 495242 h 1286008"/>
                <a:gd name="connsiteX26" fmla="*/ 1157790 w 2032825"/>
                <a:gd name="connsiteY26" fmla="*/ 525512 h 1286008"/>
                <a:gd name="connsiteX27" fmla="*/ 990837 w 2032825"/>
                <a:gd name="connsiteY27" fmla="*/ 520519 h 1286008"/>
                <a:gd name="connsiteX28" fmla="*/ 934354 w 2032825"/>
                <a:gd name="connsiteY28" fmla="*/ 496490 h 1286008"/>
                <a:gd name="connsiteX29" fmla="*/ 927800 w 2032825"/>
                <a:gd name="connsiteY29" fmla="*/ 483696 h 1286008"/>
                <a:gd name="connsiteX30" fmla="*/ 927800 w 2032825"/>
                <a:gd name="connsiteY30" fmla="*/ 385708 h 1286008"/>
                <a:gd name="connsiteX31" fmla="*/ 935602 w 2032825"/>
                <a:gd name="connsiteY31" fmla="*/ 378531 h 1286008"/>
                <a:gd name="connsiteX32" fmla="*/ 1014866 w 2032825"/>
                <a:gd name="connsiteY32" fmla="*/ 401623 h 1286008"/>
                <a:gd name="connsiteX33" fmla="*/ 1094129 w 2032825"/>
                <a:gd name="connsiteY33" fmla="*/ 406616 h 1286008"/>
                <a:gd name="connsiteX34" fmla="*/ 1230500 w 2032825"/>
                <a:gd name="connsiteY34" fmla="*/ 386956 h 1286008"/>
                <a:gd name="connsiteX35" fmla="*/ 1253281 w 2032825"/>
                <a:gd name="connsiteY35" fmla="*/ 374786 h 1286008"/>
                <a:gd name="connsiteX36" fmla="*/ 517439 w 2032825"/>
                <a:gd name="connsiteY36" fmla="*/ 344828 h 1286008"/>
                <a:gd name="connsiteX37" fmla="*/ 517439 w 2032825"/>
                <a:gd name="connsiteY37" fmla="*/ 420035 h 1286008"/>
                <a:gd name="connsiteX38" fmla="*/ 517439 w 2032825"/>
                <a:gd name="connsiteY38" fmla="*/ 434077 h 1286008"/>
                <a:gd name="connsiteX39" fmla="*/ 489041 w 2032825"/>
                <a:gd name="connsiteY39" fmla="*/ 477767 h 1286008"/>
                <a:gd name="connsiteX40" fmla="*/ 377011 w 2032825"/>
                <a:gd name="connsiteY40" fmla="*/ 502420 h 1286008"/>
                <a:gd name="connsiteX41" fmla="*/ 242201 w 2032825"/>
                <a:gd name="connsiteY41" fmla="*/ 489937 h 1286008"/>
                <a:gd name="connsiteX42" fmla="*/ 234711 w 2032825"/>
                <a:gd name="connsiteY42" fmla="*/ 487753 h 1286008"/>
                <a:gd name="connsiteX43" fmla="*/ 191646 w 2032825"/>
                <a:gd name="connsiteY43" fmla="*/ 425964 h 1286008"/>
                <a:gd name="connsiteX44" fmla="*/ 191334 w 2032825"/>
                <a:gd name="connsiteY44" fmla="*/ 401623 h 1286008"/>
                <a:gd name="connsiteX45" fmla="*/ 191646 w 2032825"/>
                <a:gd name="connsiteY45" fmla="*/ 359495 h 1286008"/>
                <a:gd name="connsiteX46" fmla="*/ 194455 w 2032825"/>
                <a:gd name="connsiteY46" fmla="*/ 347636 h 1286008"/>
                <a:gd name="connsiteX47" fmla="*/ 271222 w 2032825"/>
                <a:gd name="connsiteY47" fmla="*/ 373226 h 1286008"/>
                <a:gd name="connsiteX48" fmla="*/ 378884 w 2032825"/>
                <a:gd name="connsiteY48" fmla="*/ 378531 h 1286008"/>
                <a:gd name="connsiteX49" fmla="*/ 482488 w 2032825"/>
                <a:gd name="connsiteY49" fmla="*/ 363240 h 1286008"/>
                <a:gd name="connsiteX50" fmla="*/ 517439 w 2032825"/>
                <a:gd name="connsiteY50" fmla="*/ 344828 h 1286008"/>
                <a:gd name="connsiteX51" fmla="*/ 1650536 w 2032825"/>
                <a:gd name="connsiteY51" fmla="*/ 252458 h 1286008"/>
                <a:gd name="connsiteX52" fmla="*/ 1650536 w 2032825"/>
                <a:gd name="connsiteY52" fmla="*/ 356999 h 1286008"/>
                <a:gd name="connsiteX53" fmla="*/ 1634932 w 2032825"/>
                <a:gd name="connsiteY53" fmla="*/ 378844 h 1286008"/>
                <a:gd name="connsiteX54" fmla="*/ 1554421 w 2032825"/>
                <a:gd name="connsiteY54" fmla="*/ 406929 h 1286008"/>
                <a:gd name="connsiteX55" fmla="*/ 1458305 w 2032825"/>
                <a:gd name="connsiteY55" fmla="*/ 412234 h 1286008"/>
                <a:gd name="connsiteX56" fmla="*/ 1342842 w 2032825"/>
                <a:gd name="connsiteY56" fmla="*/ 386333 h 1286008"/>
                <a:gd name="connsiteX57" fmla="*/ 1324743 w 2032825"/>
                <a:gd name="connsiteY57" fmla="*/ 357624 h 1286008"/>
                <a:gd name="connsiteX58" fmla="*/ 1325055 w 2032825"/>
                <a:gd name="connsiteY58" fmla="*/ 267437 h 1286008"/>
                <a:gd name="connsiteX59" fmla="*/ 1334729 w 2032825"/>
                <a:gd name="connsiteY59" fmla="*/ 261820 h 1286008"/>
                <a:gd name="connsiteX60" fmla="*/ 1408375 w 2032825"/>
                <a:gd name="connsiteY60" fmla="*/ 282728 h 1286008"/>
                <a:gd name="connsiteX61" fmla="*/ 1505739 w 2032825"/>
                <a:gd name="connsiteY61" fmla="*/ 288033 h 1286008"/>
                <a:gd name="connsiteX62" fmla="*/ 1628067 w 2032825"/>
                <a:gd name="connsiteY62" fmla="*/ 268061 h 1286008"/>
                <a:gd name="connsiteX63" fmla="*/ 1650536 w 2032825"/>
                <a:gd name="connsiteY63" fmla="*/ 252458 h 1286008"/>
                <a:gd name="connsiteX64" fmla="*/ 917190 w 2032825"/>
                <a:gd name="connsiteY64" fmla="*/ 228429 h 1286008"/>
                <a:gd name="connsiteX65" fmla="*/ 916566 w 2032825"/>
                <a:gd name="connsiteY65" fmla="*/ 337651 h 1286008"/>
                <a:gd name="connsiteX66" fmla="*/ 889417 w 2032825"/>
                <a:gd name="connsiteY66" fmla="*/ 362616 h 1286008"/>
                <a:gd name="connsiteX67" fmla="*/ 787997 w 2032825"/>
                <a:gd name="connsiteY67" fmla="*/ 387269 h 1286008"/>
                <a:gd name="connsiteX68" fmla="*/ 702180 w 2032825"/>
                <a:gd name="connsiteY68" fmla="*/ 386645 h 1286008"/>
                <a:gd name="connsiteX69" fmla="*/ 601695 w 2032825"/>
                <a:gd name="connsiteY69" fmla="*/ 357935 h 1286008"/>
                <a:gd name="connsiteX70" fmla="*/ 589525 w 2032825"/>
                <a:gd name="connsiteY70" fmla="*/ 336403 h 1286008"/>
                <a:gd name="connsiteX71" fmla="*/ 589837 w 2032825"/>
                <a:gd name="connsiteY71" fmla="*/ 280855 h 1286008"/>
                <a:gd name="connsiteX72" fmla="*/ 592646 w 2032825"/>
                <a:gd name="connsiteY72" fmla="*/ 234046 h 1286008"/>
                <a:gd name="connsiteX73" fmla="*/ 717782 w 2032825"/>
                <a:gd name="connsiteY73" fmla="*/ 262444 h 1286008"/>
                <a:gd name="connsiteX74" fmla="*/ 797670 w 2032825"/>
                <a:gd name="connsiteY74" fmla="*/ 262444 h 1286008"/>
                <a:gd name="connsiteX75" fmla="*/ 890665 w 2032825"/>
                <a:gd name="connsiteY75" fmla="*/ 245904 h 1286008"/>
                <a:gd name="connsiteX76" fmla="*/ 917190 w 2032825"/>
                <a:gd name="connsiteY76" fmla="*/ 228429 h 1286008"/>
                <a:gd name="connsiteX77" fmla="*/ 2032187 w 2032825"/>
                <a:gd name="connsiteY77" fmla="*/ 138243 h 1286008"/>
                <a:gd name="connsiteX78" fmla="*/ 2032811 w 2032825"/>
                <a:gd name="connsiteY78" fmla="*/ 164456 h 1286008"/>
                <a:gd name="connsiteX79" fmla="*/ 2032811 w 2032825"/>
                <a:gd name="connsiteY79" fmla="*/ 237791 h 1286008"/>
                <a:gd name="connsiteX80" fmla="*/ 2019080 w 2032825"/>
                <a:gd name="connsiteY80" fmla="*/ 263068 h 1286008"/>
                <a:gd name="connsiteX81" fmla="*/ 1927334 w 2032825"/>
                <a:gd name="connsiteY81" fmla="*/ 293338 h 1286008"/>
                <a:gd name="connsiteX82" fmla="*/ 1858368 w 2032825"/>
                <a:gd name="connsiteY82" fmla="*/ 298332 h 1286008"/>
                <a:gd name="connsiteX83" fmla="*/ 1741345 w 2032825"/>
                <a:gd name="connsiteY83" fmla="*/ 278360 h 1286008"/>
                <a:gd name="connsiteX84" fmla="*/ 1734168 w 2032825"/>
                <a:gd name="connsiteY84" fmla="*/ 275551 h 1286008"/>
                <a:gd name="connsiteX85" fmla="*/ 1706707 w 2032825"/>
                <a:gd name="connsiteY85" fmla="*/ 234358 h 1286008"/>
                <a:gd name="connsiteX86" fmla="*/ 1707331 w 2032825"/>
                <a:gd name="connsiteY86" fmla="*/ 140427 h 1286008"/>
                <a:gd name="connsiteX87" fmla="*/ 1778481 w 2032825"/>
                <a:gd name="connsiteY87" fmla="*/ 165704 h 1286008"/>
                <a:gd name="connsiteX88" fmla="*/ 1923277 w 2032825"/>
                <a:gd name="connsiteY88" fmla="*/ 169761 h 1286008"/>
                <a:gd name="connsiteX89" fmla="*/ 1992867 w 2032825"/>
                <a:gd name="connsiteY89" fmla="*/ 158527 h 1286008"/>
                <a:gd name="connsiteX90" fmla="*/ 2032187 w 2032825"/>
                <a:gd name="connsiteY90" fmla="*/ 138243 h 1286008"/>
                <a:gd name="connsiteX91" fmla="*/ 1312884 w 2032825"/>
                <a:gd name="connsiteY91" fmla="*/ 117335 h 1286008"/>
                <a:gd name="connsiteX92" fmla="*/ 1315068 w 2032825"/>
                <a:gd name="connsiteY92" fmla="*/ 126697 h 1286008"/>
                <a:gd name="connsiteX93" fmla="*/ 1315380 w 2032825"/>
                <a:gd name="connsiteY93" fmla="*/ 214386 h 1286008"/>
                <a:gd name="connsiteX94" fmla="*/ 1301649 w 2032825"/>
                <a:gd name="connsiteY94" fmla="*/ 239975 h 1286008"/>
                <a:gd name="connsiteX95" fmla="*/ 1222386 w 2032825"/>
                <a:gd name="connsiteY95" fmla="*/ 268061 h 1286008"/>
                <a:gd name="connsiteX96" fmla="*/ 1114725 w 2032825"/>
                <a:gd name="connsiteY96" fmla="*/ 272742 h 1286008"/>
                <a:gd name="connsiteX97" fmla="*/ 1001446 w 2032825"/>
                <a:gd name="connsiteY97" fmla="*/ 243096 h 1286008"/>
                <a:gd name="connsiteX98" fmla="*/ 989588 w 2032825"/>
                <a:gd name="connsiteY98" fmla="*/ 220940 h 1286008"/>
                <a:gd name="connsiteX99" fmla="*/ 989588 w 2032825"/>
                <a:gd name="connsiteY99" fmla="*/ 159151 h 1286008"/>
                <a:gd name="connsiteX100" fmla="*/ 992708 w 2032825"/>
                <a:gd name="connsiteY100" fmla="*/ 118271 h 1286008"/>
                <a:gd name="connsiteX101" fmla="*/ 1068539 w 2032825"/>
                <a:gd name="connsiteY101" fmla="*/ 143548 h 1286008"/>
                <a:gd name="connsiteX102" fmla="*/ 1181506 w 2032825"/>
                <a:gd name="connsiteY102" fmla="*/ 148853 h 1286008"/>
                <a:gd name="connsiteX103" fmla="*/ 1295720 w 2032825"/>
                <a:gd name="connsiteY103" fmla="*/ 128569 h 1286008"/>
                <a:gd name="connsiteX104" fmla="*/ 1312884 w 2032825"/>
                <a:gd name="connsiteY104" fmla="*/ 117335 h 1286008"/>
                <a:gd name="connsiteX105" fmla="*/ 1714197 w 2032825"/>
                <a:gd name="connsiteY105" fmla="*/ 0 h 1286008"/>
                <a:gd name="connsiteX106" fmla="*/ 1715445 w 2032825"/>
                <a:gd name="connsiteY106" fmla="*/ 29958 h 1286008"/>
                <a:gd name="connsiteX107" fmla="*/ 1715445 w 2032825"/>
                <a:gd name="connsiteY107" fmla="*/ 97052 h 1286008"/>
                <a:gd name="connsiteX108" fmla="*/ 1700154 w 2032825"/>
                <a:gd name="connsiteY108" fmla="*/ 125762 h 1286008"/>
                <a:gd name="connsiteX109" fmla="*/ 1615585 w 2032825"/>
                <a:gd name="connsiteY109" fmla="*/ 154160 h 1286008"/>
                <a:gd name="connsiteX110" fmla="*/ 1437710 w 2032825"/>
                <a:gd name="connsiteY110" fmla="*/ 144485 h 1286008"/>
                <a:gd name="connsiteX111" fmla="*/ 1430220 w 2032825"/>
                <a:gd name="connsiteY111" fmla="*/ 142301 h 1286008"/>
                <a:gd name="connsiteX112" fmla="*/ 1389652 w 2032825"/>
                <a:gd name="connsiteY112" fmla="*/ 83633 h 1286008"/>
                <a:gd name="connsiteX113" fmla="*/ 1389028 w 2032825"/>
                <a:gd name="connsiteY113" fmla="*/ 37135 h 1286008"/>
                <a:gd name="connsiteX114" fmla="*/ 1391525 w 2032825"/>
                <a:gd name="connsiteY114" fmla="*/ 4057 h 1286008"/>
                <a:gd name="connsiteX115" fmla="*/ 1521342 w 2032825"/>
                <a:gd name="connsiteY115" fmla="*/ 33079 h 1286008"/>
                <a:gd name="connsiteX116" fmla="*/ 1655217 w 2032825"/>
                <a:gd name="connsiteY116" fmla="*/ 25277 h 1286008"/>
                <a:gd name="connsiteX117" fmla="*/ 1714197 w 2032825"/>
                <a:gd name="connsiteY117" fmla="*/ 0 h 1286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</a:cxnLst>
              <a:rect l="l" t="t" r="r" b="b"/>
              <a:pathLst>
                <a:path w="2032825" h="1286008">
                  <a:moveTo>
                    <a:pt x="847600" y="490873"/>
                  </a:moveTo>
                  <a:cubicBezTo>
                    <a:pt x="847600" y="511157"/>
                    <a:pt x="847600" y="530193"/>
                    <a:pt x="847600" y="549229"/>
                  </a:cubicBezTo>
                  <a:cubicBezTo>
                    <a:pt x="847600" y="559215"/>
                    <a:pt x="846351" y="569201"/>
                    <a:pt x="847912" y="578875"/>
                  </a:cubicBezTo>
                  <a:cubicBezTo>
                    <a:pt x="852281" y="604152"/>
                    <a:pt x="837301" y="615386"/>
                    <a:pt x="817642" y="624436"/>
                  </a:cubicBezTo>
                  <a:cubicBezTo>
                    <a:pt x="783939" y="639415"/>
                    <a:pt x="748364" y="644408"/>
                    <a:pt x="711853" y="648152"/>
                  </a:cubicBezTo>
                  <a:cubicBezTo>
                    <a:pt x="670036" y="652209"/>
                    <a:pt x="628844" y="647841"/>
                    <a:pt x="588276" y="639727"/>
                  </a:cubicBezTo>
                  <a:cubicBezTo>
                    <a:pt x="567680" y="635358"/>
                    <a:pt x="547708" y="628805"/>
                    <a:pt x="529920" y="616634"/>
                  </a:cubicBezTo>
                  <a:cubicBezTo>
                    <a:pt x="524928" y="613202"/>
                    <a:pt x="522431" y="609145"/>
                    <a:pt x="522431" y="602904"/>
                  </a:cubicBezTo>
                  <a:cubicBezTo>
                    <a:pt x="522743" y="566704"/>
                    <a:pt x="522431" y="531129"/>
                    <a:pt x="522431" y="493994"/>
                  </a:cubicBezTo>
                  <a:cubicBezTo>
                    <a:pt x="610433" y="535810"/>
                    <a:pt x="788932" y="534250"/>
                    <a:pt x="847600" y="490873"/>
                  </a:cubicBezTo>
                  <a:close/>
                  <a:moveTo>
                    <a:pt x="6906" y="455922"/>
                  </a:moveTo>
                  <a:cubicBezTo>
                    <a:pt x="2536" y="461227"/>
                    <a:pt x="7530" y="462475"/>
                    <a:pt x="10962" y="463724"/>
                  </a:cubicBezTo>
                  <a:cubicBezTo>
                    <a:pt x="59644" y="483695"/>
                    <a:pt x="108638" y="503667"/>
                    <a:pt x="157319" y="523639"/>
                  </a:cubicBezTo>
                  <a:cubicBezTo>
                    <a:pt x="270910" y="570137"/>
                    <a:pt x="384189" y="616946"/>
                    <a:pt x="497779" y="663444"/>
                  </a:cubicBezTo>
                  <a:cubicBezTo>
                    <a:pt x="541468" y="681231"/>
                    <a:pt x="584844" y="699331"/>
                    <a:pt x="628845" y="716806"/>
                  </a:cubicBezTo>
                  <a:cubicBezTo>
                    <a:pt x="637583" y="720238"/>
                    <a:pt x="641640" y="724295"/>
                    <a:pt x="641640" y="734281"/>
                  </a:cubicBezTo>
                  <a:cubicBezTo>
                    <a:pt x="641328" y="913717"/>
                    <a:pt x="641328" y="1093153"/>
                    <a:pt x="641328" y="1272589"/>
                  </a:cubicBezTo>
                  <a:cubicBezTo>
                    <a:pt x="641328" y="1277270"/>
                    <a:pt x="642888" y="1282263"/>
                    <a:pt x="638519" y="1286008"/>
                  </a:cubicBezTo>
                  <a:cubicBezTo>
                    <a:pt x="582036" y="1263539"/>
                    <a:pt x="525553" y="1241071"/>
                    <a:pt x="469070" y="1218290"/>
                  </a:cubicBezTo>
                  <a:cubicBezTo>
                    <a:pt x="317720" y="1157126"/>
                    <a:pt x="166369" y="1095961"/>
                    <a:pt x="15019" y="1035110"/>
                  </a:cubicBezTo>
                  <a:cubicBezTo>
                    <a:pt x="4409" y="1030741"/>
                    <a:pt x="664" y="1026060"/>
                    <a:pt x="664" y="1013889"/>
                  </a:cubicBezTo>
                  <a:cubicBezTo>
                    <a:pt x="1288" y="831021"/>
                    <a:pt x="976" y="648152"/>
                    <a:pt x="1288" y="465284"/>
                  </a:cubicBezTo>
                  <a:cubicBezTo>
                    <a:pt x="1288" y="462475"/>
                    <a:pt x="-4017" y="453425"/>
                    <a:pt x="6906" y="455922"/>
                  </a:cubicBezTo>
                  <a:close/>
                  <a:moveTo>
                    <a:pt x="1253281" y="374786"/>
                  </a:moveTo>
                  <a:cubicBezTo>
                    <a:pt x="1253281" y="411297"/>
                    <a:pt x="1253281" y="446248"/>
                    <a:pt x="1253281" y="481511"/>
                  </a:cubicBezTo>
                  <a:cubicBezTo>
                    <a:pt x="1253281" y="488689"/>
                    <a:pt x="1247976" y="491809"/>
                    <a:pt x="1242983" y="495242"/>
                  </a:cubicBezTo>
                  <a:cubicBezTo>
                    <a:pt x="1217394" y="513342"/>
                    <a:pt x="1187748" y="520519"/>
                    <a:pt x="1157790" y="525512"/>
                  </a:cubicBezTo>
                  <a:cubicBezTo>
                    <a:pt x="1101931" y="535186"/>
                    <a:pt x="1046072" y="533314"/>
                    <a:pt x="990837" y="520519"/>
                  </a:cubicBezTo>
                  <a:cubicBezTo>
                    <a:pt x="971177" y="515838"/>
                    <a:pt x="950893" y="510221"/>
                    <a:pt x="934354" y="496490"/>
                  </a:cubicBezTo>
                  <a:cubicBezTo>
                    <a:pt x="929985" y="492746"/>
                    <a:pt x="927488" y="489625"/>
                    <a:pt x="927800" y="483696"/>
                  </a:cubicBezTo>
                  <a:cubicBezTo>
                    <a:pt x="928112" y="450929"/>
                    <a:pt x="927800" y="418475"/>
                    <a:pt x="927800" y="385708"/>
                  </a:cubicBezTo>
                  <a:cubicBezTo>
                    <a:pt x="927800" y="380715"/>
                    <a:pt x="927176" y="372913"/>
                    <a:pt x="935602" y="378531"/>
                  </a:cubicBezTo>
                  <a:cubicBezTo>
                    <a:pt x="959631" y="394446"/>
                    <a:pt x="987716" y="397879"/>
                    <a:pt x="1014866" y="401623"/>
                  </a:cubicBezTo>
                  <a:cubicBezTo>
                    <a:pt x="1041079" y="405056"/>
                    <a:pt x="1067916" y="407865"/>
                    <a:pt x="1094129" y="406616"/>
                  </a:cubicBezTo>
                  <a:cubicBezTo>
                    <a:pt x="1140002" y="404744"/>
                    <a:pt x="1186499" y="403808"/>
                    <a:pt x="1230500" y="386956"/>
                  </a:cubicBezTo>
                  <a:cubicBezTo>
                    <a:pt x="1238302" y="384148"/>
                    <a:pt x="1245167" y="379467"/>
                    <a:pt x="1253281" y="374786"/>
                  </a:cubicBezTo>
                  <a:close/>
                  <a:moveTo>
                    <a:pt x="517439" y="344828"/>
                  </a:moveTo>
                  <a:cubicBezTo>
                    <a:pt x="517439" y="371353"/>
                    <a:pt x="517439" y="395694"/>
                    <a:pt x="517439" y="420035"/>
                  </a:cubicBezTo>
                  <a:cubicBezTo>
                    <a:pt x="517439" y="424716"/>
                    <a:pt x="516503" y="429709"/>
                    <a:pt x="517439" y="434077"/>
                  </a:cubicBezTo>
                  <a:cubicBezTo>
                    <a:pt x="522744" y="458419"/>
                    <a:pt x="507765" y="469341"/>
                    <a:pt x="489041" y="477767"/>
                  </a:cubicBezTo>
                  <a:cubicBezTo>
                    <a:pt x="453466" y="493994"/>
                    <a:pt x="415707" y="501172"/>
                    <a:pt x="377011" y="502420"/>
                  </a:cubicBezTo>
                  <a:cubicBezTo>
                    <a:pt x="331450" y="503980"/>
                    <a:pt x="286201" y="503356"/>
                    <a:pt x="242201" y="489937"/>
                  </a:cubicBezTo>
                  <a:cubicBezTo>
                    <a:pt x="239704" y="489313"/>
                    <a:pt x="237207" y="488689"/>
                    <a:pt x="234711" y="487753"/>
                  </a:cubicBezTo>
                  <a:cubicBezTo>
                    <a:pt x="191646" y="471525"/>
                    <a:pt x="191958" y="471525"/>
                    <a:pt x="191646" y="425964"/>
                  </a:cubicBezTo>
                  <a:cubicBezTo>
                    <a:pt x="191646" y="417851"/>
                    <a:pt x="191334" y="409737"/>
                    <a:pt x="191334" y="401623"/>
                  </a:cubicBezTo>
                  <a:cubicBezTo>
                    <a:pt x="191334" y="387580"/>
                    <a:pt x="191334" y="373538"/>
                    <a:pt x="191646" y="359495"/>
                  </a:cubicBezTo>
                  <a:cubicBezTo>
                    <a:pt x="191958" y="355438"/>
                    <a:pt x="189774" y="350757"/>
                    <a:pt x="194455" y="347636"/>
                  </a:cubicBezTo>
                  <a:cubicBezTo>
                    <a:pt x="216923" y="365424"/>
                    <a:pt x="244385" y="369481"/>
                    <a:pt x="271222" y="373226"/>
                  </a:cubicBezTo>
                  <a:cubicBezTo>
                    <a:pt x="306797" y="378218"/>
                    <a:pt x="342996" y="380715"/>
                    <a:pt x="378884" y="378531"/>
                  </a:cubicBezTo>
                  <a:cubicBezTo>
                    <a:pt x="413834" y="376346"/>
                    <a:pt x="448786" y="374474"/>
                    <a:pt x="482488" y="363240"/>
                  </a:cubicBezTo>
                  <a:cubicBezTo>
                    <a:pt x="494346" y="359495"/>
                    <a:pt x="505893" y="355126"/>
                    <a:pt x="517439" y="344828"/>
                  </a:cubicBezTo>
                  <a:close/>
                  <a:moveTo>
                    <a:pt x="1650536" y="252458"/>
                  </a:moveTo>
                  <a:cubicBezTo>
                    <a:pt x="1650536" y="288969"/>
                    <a:pt x="1650223" y="322984"/>
                    <a:pt x="1650536" y="356999"/>
                  </a:cubicBezTo>
                  <a:cubicBezTo>
                    <a:pt x="1650536" y="368545"/>
                    <a:pt x="1642422" y="373539"/>
                    <a:pt x="1634932" y="378844"/>
                  </a:cubicBezTo>
                  <a:cubicBezTo>
                    <a:pt x="1610904" y="395695"/>
                    <a:pt x="1582818" y="401937"/>
                    <a:pt x="1554421" y="406929"/>
                  </a:cubicBezTo>
                  <a:cubicBezTo>
                    <a:pt x="1522590" y="412547"/>
                    <a:pt x="1490448" y="413795"/>
                    <a:pt x="1458305" y="412234"/>
                  </a:cubicBezTo>
                  <a:cubicBezTo>
                    <a:pt x="1418361" y="410050"/>
                    <a:pt x="1379354" y="404121"/>
                    <a:pt x="1342842" y="386333"/>
                  </a:cubicBezTo>
                  <a:cubicBezTo>
                    <a:pt x="1330672" y="380404"/>
                    <a:pt x="1324119" y="372914"/>
                    <a:pt x="1324743" y="357624"/>
                  </a:cubicBezTo>
                  <a:cubicBezTo>
                    <a:pt x="1326303" y="327665"/>
                    <a:pt x="1325367" y="297395"/>
                    <a:pt x="1325055" y="267437"/>
                  </a:cubicBezTo>
                  <a:cubicBezTo>
                    <a:pt x="1325055" y="259323"/>
                    <a:pt x="1325679" y="256203"/>
                    <a:pt x="1334729" y="261820"/>
                  </a:cubicBezTo>
                  <a:cubicBezTo>
                    <a:pt x="1357197" y="275551"/>
                    <a:pt x="1382786" y="279295"/>
                    <a:pt x="1408375" y="282728"/>
                  </a:cubicBezTo>
                  <a:cubicBezTo>
                    <a:pt x="1440518" y="287097"/>
                    <a:pt x="1473285" y="290218"/>
                    <a:pt x="1505739" y="288033"/>
                  </a:cubicBezTo>
                  <a:cubicBezTo>
                    <a:pt x="1546931" y="285224"/>
                    <a:pt x="1588435" y="283352"/>
                    <a:pt x="1628067" y="268061"/>
                  </a:cubicBezTo>
                  <a:cubicBezTo>
                    <a:pt x="1636181" y="265252"/>
                    <a:pt x="1642110" y="259323"/>
                    <a:pt x="1650536" y="252458"/>
                  </a:cubicBezTo>
                  <a:close/>
                  <a:moveTo>
                    <a:pt x="917190" y="228429"/>
                  </a:moveTo>
                  <a:cubicBezTo>
                    <a:pt x="917190" y="266813"/>
                    <a:pt x="918439" y="302388"/>
                    <a:pt x="916566" y="337651"/>
                  </a:cubicBezTo>
                  <a:cubicBezTo>
                    <a:pt x="915942" y="351694"/>
                    <a:pt x="900651" y="357311"/>
                    <a:pt x="889417" y="362616"/>
                  </a:cubicBezTo>
                  <a:cubicBezTo>
                    <a:pt x="857274" y="377595"/>
                    <a:pt x="822948" y="383837"/>
                    <a:pt x="787997" y="387269"/>
                  </a:cubicBezTo>
                  <a:cubicBezTo>
                    <a:pt x="759287" y="390078"/>
                    <a:pt x="730577" y="389454"/>
                    <a:pt x="702180" y="386645"/>
                  </a:cubicBezTo>
                  <a:cubicBezTo>
                    <a:pt x="666916" y="383213"/>
                    <a:pt x="632902" y="375723"/>
                    <a:pt x="601695" y="357935"/>
                  </a:cubicBezTo>
                  <a:cubicBezTo>
                    <a:pt x="593270" y="352942"/>
                    <a:pt x="588901" y="347013"/>
                    <a:pt x="589525" y="336403"/>
                  </a:cubicBezTo>
                  <a:cubicBezTo>
                    <a:pt x="590461" y="317991"/>
                    <a:pt x="589837" y="299579"/>
                    <a:pt x="589837" y="280855"/>
                  </a:cubicBezTo>
                  <a:cubicBezTo>
                    <a:pt x="593270" y="265564"/>
                    <a:pt x="587652" y="249337"/>
                    <a:pt x="592646" y="234046"/>
                  </a:cubicBezTo>
                  <a:cubicBezTo>
                    <a:pt x="631341" y="255890"/>
                    <a:pt x="674406" y="260571"/>
                    <a:pt x="717782" y="262444"/>
                  </a:cubicBezTo>
                  <a:cubicBezTo>
                    <a:pt x="744308" y="263380"/>
                    <a:pt x="771145" y="263692"/>
                    <a:pt x="797670" y="262444"/>
                  </a:cubicBezTo>
                  <a:cubicBezTo>
                    <a:pt x="829189" y="260884"/>
                    <a:pt x="860707" y="256203"/>
                    <a:pt x="890665" y="245904"/>
                  </a:cubicBezTo>
                  <a:cubicBezTo>
                    <a:pt x="899715" y="242784"/>
                    <a:pt x="908452" y="238103"/>
                    <a:pt x="917190" y="228429"/>
                  </a:cubicBezTo>
                  <a:close/>
                  <a:moveTo>
                    <a:pt x="2032187" y="138243"/>
                  </a:moveTo>
                  <a:cubicBezTo>
                    <a:pt x="2032499" y="147293"/>
                    <a:pt x="2032811" y="156031"/>
                    <a:pt x="2032811" y="164456"/>
                  </a:cubicBezTo>
                  <a:cubicBezTo>
                    <a:pt x="2032811" y="188797"/>
                    <a:pt x="2031875" y="213450"/>
                    <a:pt x="2032811" y="237791"/>
                  </a:cubicBezTo>
                  <a:cubicBezTo>
                    <a:pt x="2033123" y="249649"/>
                    <a:pt x="2028442" y="256827"/>
                    <a:pt x="2019080" y="263068"/>
                  </a:cubicBezTo>
                  <a:cubicBezTo>
                    <a:pt x="1991307" y="281480"/>
                    <a:pt x="1959476" y="288657"/>
                    <a:pt x="1927334" y="293338"/>
                  </a:cubicBezTo>
                  <a:cubicBezTo>
                    <a:pt x="1904554" y="296459"/>
                    <a:pt x="1881461" y="299580"/>
                    <a:pt x="1858368" y="298332"/>
                  </a:cubicBezTo>
                  <a:cubicBezTo>
                    <a:pt x="1818737" y="296147"/>
                    <a:pt x="1778793" y="293338"/>
                    <a:pt x="1741345" y="278360"/>
                  </a:cubicBezTo>
                  <a:cubicBezTo>
                    <a:pt x="1738849" y="277423"/>
                    <a:pt x="1736352" y="276799"/>
                    <a:pt x="1734168" y="275551"/>
                  </a:cubicBezTo>
                  <a:cubicBezTo>
                    <a:pt x="1716068" y="268061"/>
                    <a:pt x="1704522" y="257763"/>
                    <a:pt x="1706707" y="234358"/>
                  </a:cubicBezTo>
                  <a:cubicBezTo>
                    <a:pt x="1709515" y="204401"/>
                    <a:pt x="1707331" y="173818"/>
                    <a:pt x="1707331" y="140427"/>
                  </a:cubicBezTo>
                  <a:cubicBezTo>
                    <a:pt x="1729799" y="157279"/>
                    <a:pt x="1754140" y="162272"/>
                    <a:pt x="1778481" y="165704"/>
                  </a:cubicBezTo>
                  <a:cubicBezTo>
                    <a:pt x="1826538" y="172882"/>
                    <a:pt x="1874596" y="173818"/>
                    <a:pt x="1923277" y="169761"/>
                  </a:cubicBezTo>
                  <a:cubicBezTo>
                    <a:pt x="1946682" y="167889"/>
                    <a:pt x="1970087" y="164456"/>
                    <a:pt x="1992867" y="158527"/>
                  </a:cubicBezTo>
                  <a:cubicBezTo>
                    <a:pt x="2007534" y="154782"/>
                    <a:pt x="2021577" y="149789"/>
                    <a:pt x="2032187" y="138243"/>
                  </a:cubicBezTo>
                  <a:close/>
                  <a:moveTo>
                    <a:pt x="1312884" y="117335"/>
                  </a:moveTo>
                  <a:cubicBezTo>
                    <a:pt x="1316940" y="119831"/>
                    <a:pt x="1315068" y="123576"/>
                    <a:pt x="1315068" y="126697"/>
                  </a:cubicBezTo>
                  <a:cubicBezTo>
                    <a:pt x="1315380" y="156030"/>
                    <a:pt x="1314756" y="185364"/>
                    <a:pt x="1315380" y="214386"/>
                  </a:cubicBezTo>
                  <a:cubicBezTo>
                    <a:pt x="1315692" y="226245"/>
                    <a:pt x="1311011" y="233422"/>
                    <a:pt x="1301649" y="239975"/>
                  </a:cubicBezTo>
                  <a:cubicBezTo>
                    <a:pt x="1277621" y="256202"/>
                    <a:pt x="1250160" y="262444"/>
                    <a:pt x="1222386" y="268061"/>
                  </a:cubicBezTo>
                  <a:cubicBezTo>
                    <a:pt x="1186811" y="274926"/>
                    <a:pt x="1150612" y="274926"/>
                    <a:pt x="1114725" y="272742"/>
                  </a:cubicBezTo>
                  <a:cubicBezTo>
                    <a:pt x="1075405" y="270245"/>
                    <a:pt x="1036397" y="264316"/>
                    <a:pt x="1001446" y="243096"/>
                  </a:cubicBezTo>
                  <a:cubicBezTo>
                    <a:pt x="992708" y="237791"/>
                    <a:pt x="988964" y="231550"/>
                    <a:pt x="989588" y="220940"/>
                  </a:cubicBezTo>
                  <a:cubicBezTo>
                    <a:pt x="990212" y="200343"/>
                    <a:pt x="989588" y="179747"/>
                    <a:pt x="989588" y="159151"/>
                  </a:cubicBezTo>
                  <a:cubicBezTo>
                    <a:pt x="992084" y="145733"/>
                    <a:pt x="986779" y="131378"/>
                    <a:pt x="992708" y="118271"/>
                  </a:cubicBezTo>
                  <a:cubicBezTo>
                    <a:pt x="1015177" y="134810"/>
                    <a:pt x="1042014" y="139804"/>
                    <a:pt x="1068539" y="143548"/>
                  </a:cubicBezTo>
                  <a:cubicBezTo>
                    <a:pt x="1105987" y="149165"/>
                    <a:pt x="1143746" y="151038"/>
                    <a:pt x="1181506" y="148853"/>
                  </a:cubicBezTo>
                  <a:cubicBezTo>
                    <a:pt x="1220202" y="146669"/>
                    <a:pt x="1259209" y="143860"/>
                    <a:pt x="1295720" y="128569"/>
                  </a:cubicBezTo>
                  <a:cubicBezTo>
                    <a:pt x="1302274" y="125761"/>
                    <a:pt x="1307267" y="121704"/>
                    <a:pt x="1312884" y="117335"/>
                  </a:cubicBezTo>
                  <a:close/>
                  <a:moveTo>
                    <a:pt x="1714197" y="0"/>
                  </a:moveTo>
                  <a:cubicBezTo>
                    <a:pt x="1715133" y="9986"/>
                    <a:pt x="1715133" y="19972"/>
                    <a:pt x="1715445" y="29958"/>
                  </a:cubicBezTo>
                  <a:cubicBezTo>
                    <a:pt x="1715445" y="52426"/>
                    <a:pt x="1714197" y="74583"/>
                    <a:pt x="1715445" y="97052"/>
                  </a:cubicBezTo>
                  <a:cubicBezTo>
                    <a:pt x="1716069" y="110782"/>
                    <a:pt x="1710452" y="118896"/>
                    <a:pt x="1700154" y="125762"/>
                  </a:cubicBezTo>
                  <a:cubicBezTo>
                    <a:pt x="1674565" y="142613"/>
                    <a:pt x="1645231" y="149479"/>
                    <a:pt x="1615585" y="154160"/>
                  </a:cubicBezTo>
                  <a:cubicBezTo>
                    <a:pt x="1555669" y="163521"/>
                    <a:pt x="1496378" y="161649"/>
                    <a:pt x="1437710" y="144485"/>
                  </a:cubicBezTo>
                  <a:cubicBezTo>
                    <a:pt x="1435213" y="143861"/>
                    <a:pt x="1432717" y="143237"/>
                    <a:pt x="1430220" y="142301"/>
                  </a:cubicBezTo>
                  <a:cubicBezTo>
                    <a:pt x="1389652" y="127010"/>
                    <a:pt x="1389652" y="127010"/>
                    <a:pt x="1389652" y="83633"/>
                  </a:cubicBezTo>
                  <a:cubicBezTo>
                    <a:pt x="1389652" y="68030"/>
                    <a:pt x="1389340" y="52739"/>
                    <a:pt x="1389028" y="37135"/>
                  </a:cubicBezTo>
                  <a:cubicBezTo>
                    <a:pt x="1391212" y="26213"/>
                    <a:pt x="1387155" y="14667"/>
                    <a:pt x="1391525" y="4057"/>
                  </a:cubicBezTo>
                  <a:cubicBezTo>
                    <a:pt x="1431780" y="27774"/>
                    <a:pt x="1476406" y="31206"/>
                    <a:pt x="1521342" y="33079"/>
                  </a:cubicBezTo>
                  <a:cubicBezTo>
                    <a:pt x="1566279" y="34951"/>
                    <a:pt x="1611216" y="34639"/>
                    <a:pt x="1655217" y="25277"/>
                  </a:cubicBezTo>
                  <a:cubicBezTo>
                    <a:pt x="1676437" y="20908"/>
                    <a:pt x="1698282" y="17164"/>
                    <a:pt x="1714197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4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67" name="Rectangle 14">
            <a:extLst>
              <a:ext uri="{FF2B5EF4-FFF2-40B4-BE49-F238E27FC236}">
                <a16:creationId xmlns:a16="http://schemas.microsoft.com/office/drawing/2014/main" id="{266C215E-7461-4FD3-862B-EEC7A7C1D847}"/>
              </a:ext>
            </a:extLst>
          </p:cNvPr>
          <p:cNvSpPr/>
          <p:nvPr/>
        </p:nvSpPr>
        <p:spPr>
          <a:xfrm>
            <a:off x="5840719" y="1853289"/>
            <a:ext cx="1297465" cy="1297465"/>
          </a:xfrm>
          <a:custGeom>
            <a:avLst/>
            <a:gdLst/>
            <a:ahLst/>
            <a:cxnLst/>
            <a:rect l="l" t="t" r="r" b="b"/>
            <a:pathLst>
              <a:path w="3942192" h="3931865">
                <a:moveTo>
                  <a:pt x="2826148" y="3448804"/>
                </a:moveTo>
                <a:lnTo>
                  <a:pt x="2826148" y="3556804"/>
                </a:lnTo>
                <a:lnTo>
                  <a:pt x="3042148" y="3556804"/>
                </a:lnTo>
                <a:lnTo>
                  <a:pt x="3042148" y="3448804"/>
                </a:lnTo>
                <a:close/>
                <a:moveTo>
                  <a:pt x="890988" y="3448804"/>
                </a:moveTo>
                <a:lnTo>
                  <a:pt x="890988" y="3556804"/>
                </a:lnTo>
                <a:lnTo>
                  <a:pt x="1106988" y="3556804"/>
                </a:lnTo>
                <a:lnTo>
                  <a:pt x="1106988" y="3448804"/>
                </a:lnTo>
                <a:close/>
                <a:moveTo>
                  <a:pt x="3528192" y="3439467"/>
                </a:moveTo>
                <a:lnTo>
                  <a:pt x="3528192" y="3547467"/>
                </a:lnTo>
                <a:lnTo>
                  <a:pt x="3744192" y="3547467"/>
                </a:lnTo>
                <a:lnTo>
                  <a:pt x="3744192" y="3439467"/>
                </a:lnTo>
                <a:close/>
                <a:moveTo>
                  <a:pt x="198000" y="3439467"/>
                </a:moveTo>
                <a:lnTo>
                  <a:pt x="198000" y="3547467"/>
                </a:lnTo>
                <a:lnTo>
                  <a:pt x="414000" y="3547467"/>
                </a:lnTo>
                <a:lnTo>
                  <a:pt x="414000" y="3439467"/>
                </a:lnTo>
                <a:close/>
                <a:moveTo>
                  <a:pt x="2826148" y="3206154"/>
                </a:moveTo>
                <a:lnTo>
                  <a:pt x="2826148" y="3314154"/>
                </a:lnTo>
                <a:lnTo>
                  <a:pt x="3042148" y="3314154"/>
                </a:lnTo>
                <a:lnTo>
                  <a:pt x="3042148" y="3206154"/>
                </a:lnTo>
                <a:close/>
                <a:moveTo>
                  <a:pt x="890988" y="3206154"/>
                </a:moveTo>
                <a:lnTo>
                  <a:pt x="890988" y="3314154"/>
                </a:lnTo>
                <a:lnTo>
                  <a:pt x="1106988" y="3314154"/>
                </a:lnTo>
                <a:lnTo>
                  <a:pt x="1106988" y="3206154"/>
                </a:lnTo>
                <a:close/>
                <a:moveTo>
                  <a:pt x="3528192" y="3196817"/>
                </a:moveTo>
                <a:lnTo>
                  <a:pt x="3528192" y="3304817"/>
                </a:lnTo>
                <a:lnTo>
                  <a:pt x="3744192" y="3304817"/>
                </a:lnTo>
                <a:lnTo>
                  <a:pt x="3744192" y="3196817"/>
                </a:lnTo>
                <a:close/>
                <a:moveTo>
                  <a:pt x="198000" y="3196817"/>
                </a:moveTo>
                <a:lnTo>
                  <a:pt x="198000" y="3304817"/>
                </a:lnTo>
                <a:lnTo>
                  <a:pt x="414000" y="3304817"/>
                </a:lnTo>
                <a:lnTo>
                  <a:pt x="414000" y="3196817"/>
                </a:lnTo>
                <a:close/>
                <a:moveTo>
                  <a:pt x="2070064" y="3046635"/>
                </a:moveTo>
                <a:lnTo>
                  <a:pt x="2070064" y="3154635"/>
                </a:lnTo>
                <a:lnTo>
                  <a:pt x="2286064" y="3154635"/>
                </a:lnTo>
                <a:lnTo>
                  <a:pt x="2286064" y="3046635"/>
                </a:lnTo>
                <a:close/>
                <a:moveTo>
                  <a:pt x="1638016" y="3037298"/>
                </a:moveTo>
                <a:lnTo>
                  <a:pt x="1638016" y="3145298"/>
                </a:lnTo>
                <a:lnTo>
                  <a:pt x="1854016" y="3145298"/>
                </a:lnTo>
                <a:lnTo>
                  <a:pt x="1854016" y="3037298"/>
                </a:lnTo>
                <a:close/>
                <a:moveTo>
                  <a:pt x="2826148" y="2963504"/>
                </a:moveTo>
                <a:lnTo>
                  <a:pt x="2826148" y="3071504"/>
                </a:lnTo>
                <a:lnTo>
                  <a:pt x="3042148" y="3071504"/>
                </a:lnTo>
                <a:lnTo>
                  <a:pt x="3042148" y="2963504"/>
                </a:lnTo>
                <a:close/>
                <a:moveTo>
                  <a:pt x="890988" y="2963504"/>
                </a:moveTo>
                <a:lnTo>
                  <a:pt x="890988" y="3071504"/>
                </a:lnTo>
                <a:lnTo>
                  <a:pt x="1106988" y="3071504"/>
                </a:lnTo>
                <a:lnTo>
                  <a:pt x="1106988" y="2963504"/>
                </a:lnTo>
                <a:close/>
                <a:moveTo>
                  <a:pt x="3528192" y="2954167"/>
                </a:moveTo>
                <a:lnTo>
                  <a:pt x="3528192" y="3062167"/>
                </a:lnTo>
                <a:lnTo>
                  <a:pt x="3744192" y="3062167"/>
                </a:lnTo>
                <a:lnTo>
                  <a:pt x="3744192" y="2954167"/>
                </a:lnTo>
                <a:close/>
                <a:moveTo>
                  <a:pt x="198000" y="2954167"/>
                </a:moveTo>
                <a:lnTo>
                  <a:pt x="198000" y="3062167"/>
                </a:lnTo>
                <a:lnTo>
                  <a:pt x="414000" y="3062167"/>
                </a:lnTo>
                <a:lnTo>
                  <a:pt x="414000" y="2954167"/>
                </a:lnTo>
                <a:close/>
                <a:moveTo>
                  <a:pt x="2070064" y="2803981"/>
                </a:moveTo>
                <a:lnTo>
                  <a:pt x="2070064" y="2911981"/>
                </a:lnTo>
                <a:lnTo>
                  <a:pt x="2286064" y="2911981"/>
                </a:lnTo>
                <a:lnTo>
                  <a:pt x="2286064" y="2803981"/>
                </a:lnTo>
                <a:close/>
                <a:moveTo>
                  <a:pt x="1638016" y="2794644"/>
                </a:moveTo>
                <a:lnTo>
                  <a:pt x="1638016" y="2902644"/>
                </a:lnTo>
                <a:lnTo>
                  <a:pt x="1854016" y="2902644"/>
                </a:lnTo>
                <a:lnTo>
                  <a:pt x="1854016" y="2794644"/>
                </a:lnTo>
                <a:close/>
                <a:moveTo>
                  <a:pt x="2826148" y="2720854"/>
                </a:moveTo>
                <a:lnTo>
                  <a:pt x="2826148" y="2828854"/>
                </a:lnTo>
                <a:lnTo>
                  <a:pt x="3042148" y="2828854"/>
                </a:lnTo>
                <a:lnTo>
                  <a:pt x="3042148" y="2720854"/>
                </a:lnTo>
                <a:close/>
                <a:moveTo>
                  <a:pt x="890988" y="2720854"/>
                </a:moveTo>
                <a:lnTo>
                  <a:pt x="890988" y="2828854"/>
                </a:lnTo>
                <a:lnTo>
                  <a:pt x="1106988" y="2828854"/>
                </a:lnTo>
                <a:lnTo>
                  <a:pt x="1106988" y="2720854"/>
                </a:lnTo>
                <a:close/>
                <a:moveTo>
                  <a:pt x="3528192" y="2711517"/>
                </a:moveTo>
                <a:lnTo>
                  <a:pt x="3528192" y="2819517"/>
                </a:lnTo>
                <a:lnTo>
                  <a:pt x="3744192" y="2819517"/>
                </a:lnTo>
                <a:lnTo>
                  <a:pt x="3744192" y="2711517"/>
                </a:lnTo>
                <a:close/>
                <a:moveTo>
                  <a:pt x="198000" y="2711517"/>
                </a:moveTo>
                <a:lnTo>
                  <a:pt x="198000" y="2819517"/>
                </a:lnTo>
                <a:lnTo>
                  <a:pt x="414000" y="2819517"/>
                </a:lnTo>
                <a:lnTo>
                  <a:pt x="414000" y="2711517"/>
                </a:lnTo>
                <a:close/>
                <a:moveTo>
                  <a:pt x="2070064" y="2561331"/>
                </a:moveTo>
                <a:lnTo>
                  <a:pt x="2070064" y="2669331"/>
                </a:lnTo>
                <a:lnTo>
                  <a:pt x="2286064" y="2669331"/>
                </a:lnTo>
                <a:lnTo>
                  <a:pt x="2286064" y="2561331"/>
                </a:lnTo>
                <a:close/>
                <a:moveTo>
                  <a:pt x="1638016" y="2551994"/>
                </a:moveTo>
                <a:lnTo>
                  <a:pt x="1638016" y="2659994"/>
                </a:lnTo>
                <a:lnTo>
                  <a:pt x="1854016" y="2659994"/>
                </a:lnTo>
                <a:lnTo>
                  <a:pt x="1854016" y="2551994"/>
                </a:lnTo>
                <a:close/>
                <a:moveTo>
                  <a:pt x="2826148" y="2478204"/>
                </a:moveTo>
                <a:lnTo>
                  <a:pt x="2826148" y="2586204"/>
                </a:lnTo>
                <a:lnTo>
                  <a:pt x="3042148" y="2586204"/>
                </a:lnTo>
                <a:lnTo>
                  <a:pt x="3042148" y="2478204"/>
                </a:lnTo>
                <a:close/>
                <a:moveTo>
                  <a:pt x="890988" y="2478204"/>
                </a:moveTo>
                <a:lnTo>
                  <a:pt x="890988" y="2586204"/>
                </a:lnTo>
                <a:lnTo>
                  <a:pt x="1106988" y="2586204"/>
                </a:lnTo>
                <a:lnTo>
                  <a:pt x="1106988" y="2478204"/>
                </a:lnTo>
                <a:close/>
                <a:moveTo>
                  <a:pt x="3528192" y="2468867"/>
                </a:moveTo>
                <a:lnTo>
                  <a:pt x="3528192" y="2576867"/>
                </a:lnTo>
                <a:lnTo>
                  <a:pt x="3744192" y="2576867"/>
                </a:lnTo>
                <a:lnTo>
                  <a:pt x="3744192" y="2468867"/>
                </a:lnTo>
                <a:close/>
                <a:moveTo>
                  <a:pt x="198000" y="2468867"/>
                </a:moveTo>
                <a:lnTo>
                  <a:pt x="198000" y="2576867"/>
                </a:lnTo>
                <a:lnTo>
                  <a:pt x="414000" y="2576867"/>
                </a:lnTo>
                <a:lnTo>
                  <a:pt x="414000" y="2468867"/>
                </a:lnTo>
                <a:close/>
                <a:moveTo>
                  <a:pt x="2070064" y="2318681"/>
                </a:moveTo>
                <a:lnTo>
                  <a:pt x="2070064" y="2426681"/>
                </a:lnTo>
                <a:lnTo>
                  <a:pt x="2286064" y="2426681"/>
                </a:lnTo>
                <a:lnTo>
                  <a:pt x="2286064" y="2318681"/>
                </a:lnTo>
                <a:close/>
                <a:moveTo>
                  <a:pt x="1638016" y="2309344"/>
                </a:moveTo>
                <a:lnTo>
                  <a:pt x="1638016" y="2417344"/>
                </a:lnTo>
                <a:lnTo>
                  <a:pt x="1854016" y="2417344"/>
                </a:lnTo>
                <a:lnTo>
                  <a:pt x="1854016" y="2309344"/>
                </a:lnTo>
                <a:close/>
                <a:moveTo>
                  <a:pt x="2826148" y="2235554"/>
                </a:moveTo>
                <a:lnTo>
                  <a:pt x="2826148" y="2343554"/>
                </a:lnTo>
                <a:lnTo>
                  <a:pt x="3042148" y="2343554"/>
                </a:lnTo>
                <a:lnTo>
                  <a:pt x="3042148" y="2235554"/>
                </a:lnTo>
                <a:close/>
                <a:moveTo>
                  <a:pt x="890988" y="2235554"/>
                </a:moveTo>
                <a:lnTo>
                  <a:pt x="890988" y="2343554"/>
                </a:lnTo>
                <a:lnTo>
                  <a:pt x="1106988" y="2343554"/>
                </a:lnTo>
                <a:lnTo>
                  <a:pt x="1106988" y="2235554"/>
                </a:lnTo>
                <a:close/>
                <a:moveTo>
                  <a:pt x="3528192" y="2226217"/>
                </a:moveTo>
                <a:lnTo>
                  <a:pt x="3528192" y="2334217"/>
                </a:lnTo>
                <a:lnTo>
                  <a:pt x="3744192" y="2334217"/>
                </a:lnTo>
                <a:lnTo>
                  <a:pt x="3744192" y="2226217"/>
                </a:lnTo>
                <a:close/>
                <a:moveTo>
                  <a:pt x="198000" y="2226217"/>
                </a:moveTo>
                <a:lnTo>
                  <a:pt x="198000" y="2334217"/>
                </a:lnTo>
                <a:lnTo>
                  <a:pt x="414000" y="2334217"/>
                </a:lnTo>
                <a:lnTo>
                  <a:pt x="414000" y="2226217"/>
                </a:lnTo>
                <a:close/>
                <a:moveTo>
                  <a:pt x="2070064" y="2076031"/>
                </a:moveTo>
                <a:lnTo>
                  <a:pt x="2070064" y="2184031"/>
                </a:lnTo>
                <a:lnTo>
                  <a:pt x="2286064" y="2184031"/>
                </a:lnTo>
                <a:lnTo>
                  <a:pt x="2286064" y="2076031"/>
                </a:lnTo>
                <a:close/>
                <a:moveTo>
                  <a:pt x="1638016" y="2066694"/>
                </a:moveTo>
                <a:lnTo>
                  <a:pt x="1638016" y="2174694"/>
                </a:lnTo>
                <a:lnTo>
                  <a:pt x="1854016" y="2174694"/>
                </a:lnTo>
                <a:lnTo>
                  <a:pt x="1854016" y="2066694"/>
                </a:lnTo>
                <a:close/>
                <a:moveTo>
                  <a:pt x="2826148" y="1992904"/>
                </a:moveTo>
                <a:lnTo>
                  <a:pt x="2826148" y="2100904"/>
                </a:lnTo>
                <a:lnTo>
                  <a:pt x="3042148" y="2100904"/>
                </a:lnTo>
                <a:lnTo>
                  <a:pt x="3042148" y="1992904"/>
                </a:lnTo>
                <a:close/>
                <a:moveTo>
                  <a:pt x="890988" y="1992904"/>
                </a:moveTo>
                <a:lnTo>
                  <a:pt x="890988" y="2100904"/>
                </a:lnTo>
                <a:lnTo>
                  <a:pt x="1106988" y="2100904"/>
                </a:lnTo>
                <a:lnTo>
                  <a:pt x="1106988" y="1992904"/>
                </a:lnTo>
                <a:close/>
                <a:moveTo>
                  <a:pt x="3528192" y="1983567"/>
                </a:moveTo>
                <a:lnTo>
                  <a:pt x="3528192" y="2091567"/>
                </a:lnTo>
                <a:lnTo>
                  <a:pt x="3744192" y="2091567"/>
                </a:lnTo>
                <a:lnTo>
                  <a:pt x="3744192" y="1983567"/>
                </a:lnTo>
                <a:close/>
                <a:moveTo>
                  <a:pt x="198000" y="1983567"/>
                </a:moveTo>
                <a:lnTo>
                  <a:pt x="198000" y="2091567"/>
                </a:lnTo>
                <a:lnTo>
                  <a:pt x="414000" y="2091567"/>
                </a:lnTo>
                <a:lnTo>
                  <a:pt x="414000" y="1983567"/>
                </a:lnTo>
                <a:close/>
                <a:moveTo>
                  <a:pt x="2070064" y="1833381"/>
                </a:moveTo>
                <a:lnTo>
                  <a:pt x="2070064" y="1941381"/>
                </a:lnTo>
                <a:lnTo>
                  <a:pt x="2286064" y="1941381"/>
                </a:lnTo>
                <a:lnTo>
                  <a:pt x="2286064" y="1833381"/>
                </a:lnTo>
                <a:close/>
                <a:moveTo>
                  <a:pt x="1638016" y="1824044"/>
                </a:moveTo>
                <a:lnTo>
                  <a:pt x="1638016" y="1932044"/>
                </a:lnTo>
                <a:lnTo>
                  <a:pt x="1854016" y="1932044"/>
                </a:lnTo>
                <a:lnTo>
                  <a:pt x="1854016" y="1824044"/>
                </a:lnTo>
                <a:close/>
                <a:moveTo>
                  <a:pt x="2826148" y="1750254"/>
                </a:moveTo>
                <a:lnTo>
                  <a:pt x="2826148" y="1858254"/>
                </a:lnTo>
                <a:lnTo>
                  <a:pt x="3042148" y="1858254"/>
                </a:lnTo>
                <a:lnTo>
                  <a:pt x="3042148" y="1750254"/>
                </a:lnTo>
                <a:close/>
                <a:moveTo>
                  <a:pt x="890988" y="1750254"/>
                </a:moveTo>
                <a:lnTo>
                  <a:pt x="890988" y="1858254"/>
                </a:lnTo>
                <a:lnTo>
                  <a:pt x="1106988" y="1858254"/>
                </a:lnTo>
                <a:lnTo>
                  <a:pt x="1106988" y="1750254"/>
                </a:lnTo>
                <a:close/>
                <a:moveTo>
                  <a:pt x="3528192" y="1740917"/>
                </a:moveTo>
                <a:lnTo>
                  <a:pt x="3528192" y="1848917"/>
                </a:lnTo>
                <a:lnTo>
                  <a:pt x="3744192" y="1848917"/>
                </a:lnTo>
                <a:lnTo>
                  <a:pt x="3744192" y="1740917"/>
                </a:lnTo>
                <a:close/>
                <a:moveTo>
                  <a:pt x="198000" y="1740917"/>
                </a:moveTo>
                <a:lnTo>
                  <a:pt x="198000" y="1848917"/>
                </a:lnTo>
                <a:lnTo>
                  <a:pt x="414000" y="1848917"/>
                </a:lnTo>
                <a:lnTo>
                  <a:pt x="414000" y="1740917"/>
                </a:lnTo>
                <a:close/>
                <a:moveTo>
                  <a:pt x="2070064" y="1590731"/>
                </a:moveTo>
                <a:lnTo>
                  <a:pt x="2070064" y="1698731"/>
                </a:lnTo>
                <a:lnTo>
                  <a:pt x="2286064" y="1698731"/>
                </a:lnTo>
                <a:lnTo>
                  <a:pt x="2286064" y="1590731"/>
                </a:lnTo>
                <a:close/>
                <a:moveTo>
                  <a:pt x="1638016" y="1581394"/>
                </a:moveTo>
                <a:lnTo>
                  <a:pt x="1638016" y="1689394"/>
                </a:lnTo>
                <a:lnTo>
                  <a:pt x="1854016" y="1689394"/>
                </a:lnTo>
                <a:lnTo>
                  <a:pt x="1854016" y="1581394"/>
                </a:lnTo>
                <a:close/>
                <a:moveTo>
                  <a:pt x="3330192" y="1507604"/>
                </a:moveTo>
                <a:lnTo>
                  <a:pt x="3942192" y="1507604"/>
                </a:lnTo>
                <a:lnTo>
                  <a:pt x="3942192" y="3931865"/>
                </a:lnTo>
                <a:lnTo>
                  <a:pt x="3330192" y="3931865"/>
                </a:lnTo>
                <a:close/>
                <a:moveTo>
                  <a:pt x="2826148" y="1507604"/>
                </a:moveTo>
                <a:lnTo>
                  <a:pt x="2826148" y="1615604"/>
                </a:lnTo>
                <a:lnTo>
                  <a:pt x="3042148" y="1615604"/>
                </a:lnTo>
                <a:lnTo>
                  <a:pt x="3042148" y="1507604"/>
                </a:lnTo>
                <a:close/>
                <a:moveTo>
                  <a:pt x="890988" y="1507604"/>
                </a:moveTo>
                <a:lnTo>
                  <a:pt x="890988" y="1615604"/>
                </a:lnTo>
                <a:lnTo>
                  <a:pt x="1106988" y="1615604"/>
                </a:lnTo>
                <a:lnTo>
                  <a:pt x="1106988" y="1507604"/>
                </a:lnTo>
                <a:close/>
                <a:moveTo>
                  <a:pt x="0" y="1507604"/>
                </a:moveTo>
                <a:lnTo>
                  <a:pt x="612000" y="1507604"/>
                </a:lnTo>
                <a:lnTo>
                  <a:pt x="612000" y="3931865"/>
                </a:lnTo>
                <a:lnTo>
                  <a:pt x="0" y="3931865"/>
                </a:lnTo>
                <a:close/>
                <a:moveTo>
                  <a:pt x="2070064" y="1348081"/>
                </a:moveTo>
                <a:lnTo>
                  <a:pt x="2070064" y="1456081"/>
                </a:lnTo>
                <a:lnTo>
                  <a:pt x="2286064" y="1456081"/>
                </a:lnTo>
                <a:lnTo>
                  <a:pt x="2286064" y="1348081"/>
                </a:lnTo>
                <a:close/>
                <a:moveTo>
                  <a:pt x="1638016" y="1338744"/>
                </a:moveTo>
                <a:lnTo>
                  <a:pt x="1638016" y="1446744"/>
                </a:lnTo>
                <a:lnTo>
                  <a:pt x="1854016" y="1446744"/>
                </a:lnTo>
                <a:lnTo>
                  <a:pt x="1854016" y="1338744"/>
                </a:lnTo>
                <a:close/>
                <a:moveTo>
                  <a:pt x="2628148" y="1267865"/>
                </a:moveTo>
                <a:lnTo>
                  <a:pt x="3240148" y="1267865"/>
                </a:lnTo>
                <a:lnTo>
                  <a:pt x="3240148" y="3931865"/>
                </a:lnTo>
                <a:lnTo>
                  <a:pt x="2628148" y="3931865"/>
                </a:lnTo>
                <a:close/>
                <a:moveTo>
                  <a:pt x="692988" y="1267865"/>
                </a:moveTo>
                <a:lnTo>
                  <a:pt x="1304988" y="1267865"/>
                </a:lnTo>
                <a:lnTo>
                  <a:pt x="1304988" y="3931865"/>
                </a:lnTo>
                <a:lnTo>
                  <a:pt x="692988" y="3931865"/>
                </a:lnTo>
                <a:close/>
                <a:moveTo>
                  <a:pt x="2070064" y="1105431"/>
                </a:moveTo>
                <a:lnTo>
                  <a:pt x="2070064" y="1213431"/>
                </a:lnTo>
                <a:lnTo>
                  <a:pt x="2286064" y="1213431"/>
                </a:lnTo>
                <a:lnTo>
                  <a:pt x="2286064" y="1105431"/>
                </a:lnTo>
                <a:close/>
                <a:moveTo>
                  <a:pt x="1638016" y="1096094"/>
                </a:moveTo>
                <a:lnTo>
                  <a:pt x="1638016" y="1204094"/>
                </a:lnTo>
                <a:lnTo>
                  <a:pt x="1854016" y="1204094"/>
                </a:lnTo>
                <a:lnTo>
                  <a:pt x="1854016" y="1096094"/>
                </a:lnTo>
                <a:close/>
                <a:moveTo>
                  <a:pt x="2070064" y="862781"/>
                </a:moveTo>
                <a:lnTo>
                  <a:pt x="2070064" y="970781"/>
                </a:lnTo>
                <a:lnTo>
                  <a:pt x="2286064" y="970781"/>
                </a:lnTo>
                <a:lnTo>
                  <a:pt x="2286064" y="862781"/>
                </a:lnTo>
                <a:close/>
                <a:moveTo>
                  <a:pt x="1638016" y="853444"/>
                </a:moveTo>
                <a:lnTo>
                  <a:pt x="1638016" y="961444"/>
                </a:lnTo>
                <a:lnTo>
                  <a:pt x="1854016" y="961444"/>
                </a:lnTo>
                <a:lnTo>
                  <a:pt x="1854016" y="853444"/>
                </a:lnTo>
                <a:close/>
                <a:moveTo>
                  <a:pt x="1883174" y="0"/>
                </a:moveTo>
                <a:lnTo>
                  <a:pt x="2040907" y="0"/>
                </a:lnTo>
                <a:lnTo>
                  <a:pt x="2040907" y="355600"/>
                </a:lnTo>
                <a:lnTo>
                  <a:pt x="2178064" y="355600"/>
                </a:lnTo>
                <a:lnTo>
                  <a:pt x="2178064" y="596007"/>
                </a:lnTo>
                <a:lnTo>
                  <a:pt x="2538104" y="596007"/>
                </a:lnTo>
                <a:lnTo>
                  <a:pt x="2538104" y="3931865"/>
                </a:lnTo>
                <a:lnTo>
                  <a:pt x="2142040" y="3931865"/>
                </a:lnTo>
                <a:lnTo>
                  <a:pt x="2142040" y="3291036"/>
                </a:lnTo>
                <a:lnTo>
                  <a:pt x="1782040" y="3291036"/>
                </a:lnTo>
                <a:lnTo>
                  <a:pt x="1782040" y="3931865"/>
                </a:lnTo>
                <a:lnTo>
                  <a:pt x="1385976" y="3931865"/>
                </a:lnTo>
                <a:lnTo>
                  <a:pt x="1385976" y="596007"/>
                </a:lnTo>
                <a:lnTo>
                  <a:pt x="1746016" y="596007"/>
                </a:lnTo>
                <a:lnTo>
                  <a:pt x="1746016" y="355600"/>
                </a:lnTo>
                <a:lnTo>
                  <a:pt x="1883174" y="355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68" name="Rectangle 41">
            <a:extLst>
              <a:ext uri="{FF2B5EF4-FFF2-40B4-BE49-F238E27FC236}">
                <a16:creationId xmlns:a16="http://schemas.microsoft.com/office/drawing/2014/main" id="{B10F7D07-5F9C-4E6A-9D48-6DFBE9F26700}"/>
              </a:ext>
            </a:extLst>
          </p:cNvPr>
          <p:cNvSpPr>
            <a:spLocks/>
          </p:cNvSpPr>
          <p:nvPr/>
        </p:nvSpPr>
        <p:spPr>
          <a:xfrm>
            <a:off x="10368555" y="1990864"/>
            <a:ext cx="1159890" cy="1159890"/>
          </a:xfrm>
          <a:custGeom>
            <a:avLst/>
            <a:gdLst/>
            <a:ahLst/>
            <a:cxnLst/>
            <a:rect l="l" t="t" r="r" b="b"/>
            <a:pathLst>
              <a:path w="3888423" h="3970014">
                <a:moveTo>
                  <a:pt x="1259577" y="2471243"/>
                </a:moveTo>
                <a:cubicBezTo>
                  <a:pt x="1293292" y="2471243"/>
                  <a:pt x="1320623" y="2543205"/>
                  <a:pt x="1320623" y="2631975"/>
                </a:cubicBezTo>
                <a:cubicBezTo>
                  <a:pt x="1320623" y="2720745"/>
                  <a:pt x="1293292" y="2792707"/>
                  <a:pt x="1259577" y="2792707"/>
                </a:cubicBezTo>
                <a:cubicBezTo>
                  <a:pt x="1225862" y="2792707"/>
                  <a:pt x="1198531" y="2720745"/>
                  <a:pt x="1198531" y="2631975"/>
                </a:cubicBezTo>
                <a:cubicBezTo>
                  <a:pt x="1198531" y="2543205"/>
                  <a:pt x="1225862" y="2471243"/>
                  <a:pt x="1259577" y="2471243"/>
                </a:cubicBezTo>
                <a:close/>
                <a:moveTo>
                  <a:pt x="1710471" y="2470362"/>
                </a:moveTo>
                <a:cubicBezTo>
                  <a:pt x="1741030" y="2470028"/>
                  <a:pt x="1768823" y="2488083"/>
                  <a:pt x="1781169" y="2516203"/>
                </a:cubicBezTo>
                <a:cubicBezTo>
                  <a:pt x="1793845" y="2545068"/>
                  <a:pt x="1787700" y="2578742"/>
                  <a:pt x="1765642" y="2601268"/>
                </a:cubicBezTo>
                <a:cubicBezTo>
                  <a:pt x="1750827" y="2616399"/>
                  <a:pt x="1730831" y="2624459"/>
                  <a:pt x="1710472" y="2623745"/>
                </a:cubicBezTo>
                <a:close/>
                <a:moveTo>
                  <a:pt x="2456093" y="2374056"/>
                </a:moveTo>
                <a:lnTo>
                  <a:pt x="2456093" y="2889893"/>
                </a:lnTo>
                <a:lnTo>
                  <a:pt x="2566690" y="2889893"/>
                </a:lnTo>
                <a:lnTo>
                  <a:pt x="2566690" y="2706284"/>
                </a:lnTo>
                <a:lnTo>
                  <a:pt x="2632197" y="2884955"/>
                </a:lnTo>
                <a:lnTo>
                  <a:pt x="2635843" y="2883618"/>
                </a:lnTo>
                <a:lnTo>
                  <a:pt x="2635843" y="2889893"/>
                </a:lnTo>
                <a:lnTo>
                  <a:pt x="2746439" y="2889893"/>
                </a:lnTo>
                <a:lnTo>
                  <a:pt x="2746439" y="2374056"/>
                </a:lnTo>
                <a:lnTo>
                  <a:pt x="2635843" y="2374056"/>
                </a:lnTo>
                <a:lnTo>
                  <a:pt x="2635843" y="2573614"/>
                </a:lnTo>
                <a:lnTo>
                  <a:pt x="2566690" y="2385000"/>
                </a:lnTo>
                <a:lnTo>
                  <a:pt x="2566690" y="2374056"/>
                </a:lnTo>
                <a:close/>
                <a:moveTo>
                  <a:pt x="2032426" y="2374056"/>
                </a:moveTo>
                <a:lnTo>
                  <a:pt x="2032426" y="2889895"/>
                </a:lnTo>
                <a:lnTo>
                  <a:pt x="2115405" y="2889895"/>
                </a:lnTo>
                <a:lnTo>
                  <a:pt x="2143023" y="2889895"/>
                </a:lnTo>
                <a:lnTo>
                  <a:pt x="2308949" y="2889895"/>
                </a:lnTo>
                <a:lnTo>
                  <a:pt x="2308949" y="2779299"/>
                </a:lnTo>
                <a:lnTo>
                  <a:pt x="2143023" y="2779299"/>
                </a:lnTo>
                <a:lnTo>
                  <a:pt x="2143023" y="2686401"/>
                </a:lnTo>
                <a:lnTo>
                  <a:pt x="2308949" y="2686401"/>
                </a:lnTo>
                <a:lnTo>
                  <a:pt x="2308949" y="2575804"/>
                </a:lnTo>
                <a:lnTo>
                  <a:pt x="2143023" y="2575804"/>
                </a:lnTo>
                <a:lnTo>
                  <a:pt x="2143023" y="2484653"/>
                </a:lnTo>
                <a:lnTo>
                  <a:pt x="2308949" y="2484653"/>
                </a:lnTo>
                <a:lnTo>
                  <a:pt x="2308949" y="2374056"/>
                </a:lnTo>
                <a:lnTo>
                  <a:pt x="2143023" y="2374056"/>
                </a:lnTo>
                <a:lnTo>
                  <a:pt x="2115405" y="2374056"/>
                </a:lnTo>
                <a:close/>
                <a:moveTo>
                  <a:pt x="1259577" y="2374056"/>
                </a:moveTo>
                <a:cubicBezTo>
                  <a:pt x="1172187" y="2374056"/>
                  <a:pt x="1101344" y="2489530"/>
                  <a:pt x="1101344" y="2631975"/>
                </a:cubicBezTo>
                <a:cubicBezTo>
                  <a:pt x="1101344" y="2774420"/>
                  <a:pt x="1172187" y="2889894"/>
                  <a:pt x="1259577" y="2889894"/>
                </a:cubicBezTo>
                <a:cubicBezTo>
                  <a:pt x="1346967" y="2889894"/>
                  <a:pt x="1417810" y="2774420"/>
                  <a:pt x="1417810" y="2631975"/>
                </a:cubicBezTo>
                <a:cubicBezTo>
                  <a:pt x="1417810" y="2489530"/>
                  <a:pt x="1346967" y="2374056"/>
                  <a:pt x="1259577" y="2374056"/>
                </a:cubicBezTo>
                <a:close/>
                <a:moveTo>
                  <a:pt x="1599876" y="2366688"/>
                </a:moveTo>
                <a:lnTo>
                  <a:pt x="1599875" y="2882524"/>
                </a:lnTo>
                <a:lnTo>
                  <a:pt x="1710472" y="2882525"/>
                </a:lnTo>
                <a:lnTo>
                  <a:pt x="1710472" y="2723975"/>
                </a:lnTo>
                <a:cubicBezTo>
                  <a:pt x="1757507" y="2725624"/>
                  <a:pt x="1803701" y="2707003"/>
                  <a:pt x="1837929" y="2672047"/>
                </a:cubicBezTo>
                <a:cubicBezTo>
                  <a:pt x="1888884" y="2620006"/>
                  <a:pt x="1903084" y="2542214"/>
                  <a:pt x="1873801" y="2475527"/>
                </a:cubicBezTo>
                <a:cubicBezTo>
                  <a:pt x="1845275" y="2410565"/>
                  <a:pt x="1781067" y="2368851"/>
                  <a:pt x="1710472" y="2369624"/>
                </a:cubicBezTo>
                <a:lnTo>
                  <a:pt x="1710471" y="2366688"/>
                </a:lnTo>
                <a:close/>
                <a:moveTo>
                  <a:pt x="920754" y="2169815"/>
                </a:moveTo>
                <a:lnTo>
                  <a:pt x="3008986" y="2169815"/>
                </a:lnTo>
                <a:lnTo>
                  <a:pt x="3008986" y="3105919"/>
                </a:lnTo>
                <a:lnTo>
                  <a:pt x="920754" y="3105919"/>
                </a:lnTo>
                <a:close/>
                <a:moveTo>
                  <a:pt x="632722" y="1985007"/>
                </a:moveTo>
                <a:lnTo>
                  <a:pt x="632722" y="3321943"/>
                </a:lnTo>
                <a:lnTo>
                  <a:pt x="3297018" y="3321943"/>
                </a:lnTo>
                <a:lnTo>
                  <a:pt x="3297018" y="1985007"/>
                </a:lnTo>
                <a:close/>
                <a:moveTo>
                  <a:pt x="2657019" y="761679"/>
                </a:moveTo>
                <a:lnTo>
                  <a:pt x="2760733" y="1606387"/>
                </a:lnTo>
                <a:lnTo>
                  <a:pt x="2761762" y="1614761"/>
                </a:lnTo>
                <a:lnTo>
                  <a:pt x="2762330" y="1614691"/>
                </a:lnTo>
                <a:cubicBezTo>
                  <a:pt x="2780335" y="1740615"/>
                  <a:pt x="2862522" y="1833408"/>
                  <a:pt x="2948897" y="1824230"/>
                </a:cubicBezTo>
                <a:cubicBezTo>
                  <a:pt x="3036464" y="1814924"/>
                  <a:pt x="3095979" y="1704243"/>
                  <a:pt x="3083047" y="1575312"/>
                </a:cubicBezTo>
                <a:lnTo>
                  <a:pt x="3083347" y="1575275"/>
                </a:lnTo>
                <a:lnTo>
                  <a:pt x="2983448" y="761679"/>
                </a:lnTo>
                <a:close/>
                <a:moveTo>
                  <a:pt x="2205921" y="761679"/>
                </a:moveTo>
                <a:lnTo>
                  <a:pt x="2264137" y="1594263"/>
                </a:lnTo>
                <a:cubicBezTo>
                  <a:pt x="2264333" y="1597068"/>
                  <a:pt x="2264530" y="1599874"/>
                  <a:pt x="2264726" y="1602679"/>
                </a:cubicBezTo>
                <a:lnTo>
                  <a:pt x="2265297" y="1602640"/>
                </a:lnTo>
                <a:cubicBezTo>
                  <a:pt x="2276686" y="1729333"/>
                  <a:pt x="2353905" y="1826300"/>
                  <a:pt x="2440641" y="1821655"/>
                </a:cubicBezTo>
                <a:cubicBezTo>
                  <a:pt x="2528577" y="1816945"/>
                  <a:pt x="2593802" y="1709530"/>
                  <a:pt x="2587636" y="1580099"/>
                </a:cubicBezTo>
                <a:lnTo>
                  <a:pt x="2587937" y="1580078"/>
                </a:lnTo>
                <a:lnTo>
                  <a:pt x="2530706" y="761679"/>
                </a:lnTo>
                <a:close/>
                <a:moveTo>
                  <a:pt x="1761700" y="761679"/>
                </a:moveTo>
                <a:cubicBezTo>
                  <a:pt x="1761699" y="1032443"/>
                  <a:pt x="1761699" y="1303208"/>
                  <a:pt x="1761698" y="1573972"/>
                </a:cubicBezTo>
                <a:lnTo>
                  <a:pt x="1761698" y="1582410"/>
                </a:lnTo>
                <a:lnTo>
                  <a:pt x="1762270" y="1582410"/>
                </a:lnTo>
                <a:cubicBezTo>
                  <a:pt x="1764795" y="1709590"/>
                  <a:pt x="1835062" y="1811707"/>
                  <a:pt x="1921910" y="1813122"/>
                </a:cubicBezTo>
                <a:cubicBezTo>
                  <a:pt x="2009960" y="1814558"/>
                  <a:pt x="2082519" y="1711955"/>
                  <a:pt x="2085398" y="1582410"/>
                </a:cubicBezTo>
                <a:lnTo>
                  <a:pt x="2085698" y="1582410"/>
                </a:lnTo>
                <a:cubicBezTo>
                  <a:pt x="2085698" y="1308834"/>
                  <a:pt x="2085698" y="1035256"/>
                  <a:pt x="2085696" y="761679"/>
                </a:cubicBezTo>
                <a:close/>
                <a:moveTo>
                  <a:pt x="3411320" y="761678"/>
                </a:moveTo>
                <a:lnTo>
                  <a:pt x="3078803" y="761679"/>
                </a:lnTo>
                <a:lnTo>
                  <a:pt x="3277545" y="1622538"/>
                </a:lnTo>
                <a:lnTo>
                  <a:pt x="3279443" y="1630759"/>
                </a:lnTo>
                <a:lnTo>
                  <a:pt x="3280000" y="1630631"/>
                </a:lnTo>
                <a:cubicBezTo>
                  <a:pt x="3311069" y="1753983"/>
                  <a:pt x="3402507" y="1837676"/>
                  <a:pt x="3487448" y="1819520"/>
                </a:cubicBezTo>
                <a:cubicBezTo>
                  <a:pt x="3573564" y="1801112"/>
                  <a:pt x="3621183" y="1684815"/>
                  <a:pt x="3594846" y="1557943"/>
                </a:cubicBezTo>
                <a:lnTo>
                  <a:pt x="3595140" y="1557876"/>
                </a:lnTo>
                <a:close/>
                <a:moveTo>
                  <a:pt x="1633002" y="761678"/>
                </a:moveTo>
                <a:lnTo>
                  <a:pt x="1308563" y="761679"/>
                </a:lnTo>
                <a:lnTo>
                  <a:pt x="1266057" y="1572672"/>
                </a:lnTo>
                <a:lnTo>
                  <a:pt x="1265616" y="1581099"/>
                </a:lnTo>
                <a:lnTo>
                  <a:pt x="1266187" y="1581128"/>
                </a:lnTo>
                <a:cubicBezTo>
                  <a:pt x="1262052" y="1708267"/>
                  <a:pt x="1326878" y="1813921"/>
                  <a:pt x="1413534" y="1819881"/>
                </a:cubicBezTo>
                <a:cubicBezTo>
                  <a:pt x="1501387" y="1825922"/>
                  <a:pt x="1579217" y="1727257"/>
                  <a:pt x="1588872" y="1598040"/>
                </a:cubicBezTo>
                <a:lnTo>
                  <a:pt x="1589172" y="1598055"/>
                </a:lnTo>
                <a:close/>
                <a:moveTo>
                  <a:pt x="863949" y="761678"/>
                </a:moveTo>
                <a:lnTo>
                  <a:pt x="765078" y="1566901"/>
                </a:lnTo>
                <a:lnTo>
                  <a:pt x="764050" y="1575275"/>
                </a:lnTo>
                <a:lnTo>
                  <a:pt x="764617" y="1575345"/>
                </a:lnTo>
                <a:cubicBezTo>
                  <a:pt x="751624" y="1701884"/>
                  <a:pt x="808922" y="1811803"/>
                  <a:pt x="894951" y="1823794"/>
                </a:cubicBezTo>
                <a:cubicBezTo>
                  <a:pt x="982168" y="1835949"/>
                  <a:pt x="1066691" y="1742953"/>
                  <a:pt x="1085336" y="1614724"/>
                </a:cubicBezTo>
                <a:lnTo>
                  <a:pt x="1085635" y="1614761"/>
                </a:lnTo>
                <a:lnTo>
                  <a:pt x="1190378" y="761679"/>
                </a:lnTo>
                <a:close/>
                <a:moveTo>
                  <a:pt x="295535" y="441623"/>
                </a:moveTo>
                <a:lnTo>
                  <a:pt x="3583899" y="441623"/>
                </a:lnTo>
                <a:cubicBezTo>
                  <a:pt x="3610412" y="441623"/>
                  <a:pt x="3631905" y="463116"/>
                  <a:pt x="3631905" y="489629"/>
                </a:cubicBezTo>
                <a:lnTo>
                  <a:pt x="3631905" y="655863"/>
                </a:lnTo>
                <a:lnTo>
                  <a:pt x="3884522" y="1666330"/>
                </a:lnTo>
                <a:cubicBezTo>
                  <a:pt x="3909974" y="1748325"/>
                  <a:pt x="3809191" y="1900953"/>
                  <a:pt x="3631905" y="1666330"/>
                </a:cubicBezTo>
                <a:lnTo>
                  <a:pt x="3631905" y="3970014"/>
                </a:lnTo>
                <a:lnTo>
                  <a:pt x="247529" y="3970014"/>
                </a:lnTo>
                <a:lnTo>
                  <a:pt x="247529" y="1768425"/>
                </a:lnTo>
                <a:cubicBezTo>
                  <a:pt x="263724" y="1795996"/>
                  <a:pt x="288366" y="1813812"/>
                  <a:pt x="317369" y="1820473"/>
                </a:cubicBezTo>
                <a:cubicBezTo>
                  <a:pt x="403196" y="1840184"/>
                  <a:pt x="495502" y="1754908"/>
                  <a:pt x="525251" y="1628793"/>
                </a:cubicBezTo>
                <a:lnTo>
                  <a:pt x="525545" y="1628855"/>
                </a:lnTo>
                <a:lnTo>
                  <a:pt x="709866" y="761679"/>
                </a:lnTo>
                <a:lnTo>
                  <a:pt x="378634" y="761679"/>
                </a:lnTo>
                <a:lnTo>
                  <a:pt x="210380" y="1553239"/>
                </a:lnTo>
                <a:lnTo>
                  <a:pt x="208625" y="1561492"/>
                </a:lnTo>
                <a:lnTo>
                  <a:pt x="209185" y="1561611"/>
                </a:lnTo>
                <a:cubicBezTo>
                  <a:pt x="202164" y="1598200"/>
                  <a:pt x="201274" y="1633895"/>
                  <a:pt x="207433" y="1666330"/>
                </a:cubicBezTo>
                <a:cubicBezTo>
                  <a:pt x="113985" y="1883037"/>
                  <a:pt x="-32319" y="1816968"/>
                  <a:pt x="6372" y="1666330"/>
                </a:cubicBezTo>
                <a:lnTo>
                  <a:pt x="249769" y="692744"/>
                </a:lnTo>
                <a:cubicBezTo>
                  <a:pt x="247993" y="689334"/>
                  <a:pt x="247529" y="685546"/>
                  <a:pt x="247529" y="681649"/>
                </a:cubicBezTo>
                <a:lnTo>
                  <a:pt x="247529" y="489629"/>
                </a:lnTo>
                <a:cubicBezTo>
                  <a:pt x="247529" y="463116"/>
                  <a:pt x="269022" y="441623"/>
                  <a:pt x="295535" y="441623"/>
                </a:cubicBezTo>
                <a:close/>
                <a:moveTo>
                  <a:pt x="307785" y="0"/>
                </a:moveTo>
                <a:lnTo>
                  <a:pt x="3571649" y="0"/>
                </a:lnTo>
                <a:cubicBezTo>
                  <a:pt x="3604927" y="0"/>
                  <a:pt x="3631905" y="26978"/>
                  <a:pt x="3631905" y="60256"/>
                </a:cubicBezTo>
                <a:lnTo>
                  <a:pt x="3631905" y="301273"/>
                </a:lnTo>
                <a:cubicBezTo>
                  <a:pt x="3631905" y="334551"/>
                  <a:pt x="3604927" y="361529"/>
                  <a:pt x="3571649" y="361529"/>
                </a:cubicBezTo>
                <a:lnTo>
                  <a:pt x="307785" y="361529"/>
                </a:lnTo>
                <a:cubicBezTo>
                  <a:pt x="274507" y="361529"/>
                  <a:pt x="247529" y="334551"/>
                  <a:pt x="247529" y="301273"/>
                </a:cubicBezTo>
                <a:lnTo>
                  <a:pt x="247529" y="60256"/>
                </a:lnTo>
                <a:cubicBezTo>
                  <a:pt x="247529" y="26978"/>
                  <a:pt x="274507" y="0"/>
                  <a:pt x="3077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69" name="Freeform: Shape 468">
            <a:extLst>
              <a:ext uri="{FF2B5EF4-FFF2-40B4-BE49-F238E27FC236}">
                <a16:creationId xmlns:a16="http://schemas.microsoft.com/office/drawing/2014/main" id="{AAA90062-DE1B-4B67-935B-9EF937B91B82}"/>
              </a:ext>
            </a:extLst>
          </p:cNvPr>
          <p:cNvSpPr/>
          <p:nvPr/>
        </p:nvSpPr>
        <p:spPr>
          <a:xfrm>
            <a:off x="8023151" y="1867053"/>
            <a:ext cx="1460436" cy="1283701"/>
          </a:xfrm>
          <a:custGeom>
            <a:avLst/>
            <a:gdLst>
              <a:gd name="connsiteX0" fmla="*/ 1665898 w 2579663"/>
              <a:gd name="connsiteY0" fmla="*/ 1588710 h 2267484"/>
              <a:gd name="connsiteX1" fmla="*/ 1665898 w 2579663"/>
              <a:gd name="connsiteY1" fmla="*/ 1762636 h 2267484"/>
              <a:gd name="connsiteX2" fmla="*/ 1932127 w 2579663"/>
              <a:gd name="connsiteY2" fmla="*/ 1762636 h 2267484"/>
              <a:gd name="connsiteX3" fmla="*/ 1932127 w 2579663"/>
              <a:gd name="connsiteY3" fmla="*/ 1588710 h 2267484"/>
              <a:gd name="connsiteX4" fmla="*/ 1665898 w 2579663"/>
              <a:gd name="connsiteY4" fmla="*/ 1588710 h 2267484"/>
              <a:gd name="connsiteX5" fmla="*/ 321652 w 2579663"/>
              <a:gd name="connsiteY5" fmla="*/ 1588710 h 2267484"/>
              <a:gd name="connsiteX6" fmla="*/ 321652 w 2579663"/>
              <a:gd name="connsiteY6" fmla="*/ 1763039 h 2267484"/>
              <a:gd name="connsiteX7" fmla="*/ 588082 w 2579663"/>
              <a:gd name="connsiteY7" fmla="*/ 1763039 h 2267484"/>
              <a:gd name="connsiteX8" fmla="*/ 588082 w 2579663"/>
              <a:gd name="connsiteY8" fmla="*/ 1588710 h 2267484"/>
              <a:gd name="connsiteX9" fmla="*/ 321652 w 2579663"/>
              <a:gd name="connsiteY9" fmla="*/ 1588710 h 2267484"/>
              <a:gd name="connsiteX10" fmla="*/ 623754 w 2579663"/>
              <a:gd name="connsiteY10" fmla="*/ 1588509 h 2267484"/>
              <a:gd name="connsiteX11" fmla="*/ 623754 w 2579663"/>
              <a:gd name="connsiteY11" fmla="*/ 1763039 h 2267484"/>
              <a:gd name="connsiteX12" fmla="*/ 916788 w 2579663"/>
              <a:gd name="connsiteY12" fmla="*/ 1763039 h 2267484"/>
              <a:gd name="connsiteX13" fmla="*/ 916788 w 2579663"/>
              <a:gd name="connsiteY13" fmla="*/ 1588509 h 2267484"/>
              <a:gd name="connsiteX14" fmla="*/ 623754 w 2579663"/>
              <a:gd name="connsiteY14" fmla="*/ 1588509 h 2267484"/>
              <a:gd name="connsiteX15" fmla="*/ 1967598 w 2579663"/>
              <a:gd name="connsiteY15" fmla="*/ 1588307 h 2267484"/>
              <a:gd name="connsiteX16" fmla="*/ 1967598 w 2579663"/>
              <a:gd name="connsiteY16" fmla="*/ 1762636 h 2267484"/>
              <a:gd name="connsiteX17" fmla="*/ 2260430 w 2579663"/>
              <a:gd name="connsiteY17" fmla="*/ 1762636 h 2267484"/>
              <a:gd name="connsiteX18" fmla="*/ 2260430 w 2579663"/>
              <a:gd name="connsiteY18" fmla="*/ 1588307 h 2267484"/>
              <a:gd name="connsiteX19" fmla="*/ 1967598 w 2579663"/>
              <a:gd name="connsiteY19" fmla="*/ 1588307 h 2267484"/>
              <a:gd name="connsiteX20" fmla="*/ 1967396 w 2579663"/>
              <a:gd name="connsiteY20" fmla="*/ 1379112 h 2267484"/>
              <a:gd name="connsiteX21" fmla="*/ 1967396 w 2579663"/>
              <a:gd name="connsiteY21" fmla="*/ 1553038 h 2267484"/>
              <a:gd name="connsiteX22" fmla="*/ 2260631 w 2579663"/>
              <a:gd name="connsiteY22" fmla="*/ 1553038 h 2267484"/>
              <a:gd name="connsiteX23" fmla="*/ 2260631 w 2579663"/>
              <a:gd name="connsiteY23" fmla="*/ 1379112 h 2267484"/>
              <a:gd name="connsiteX24" fmla="*/ 1967396 w 2579663"/>
              <a:gd name="connsiteY24" fmla="*/ 1379112 h 2267484"/>
              <a:gd name="connsiteX25" fmla="*/ 623553 w 2579663"/>
              <a:gd name="connsiteY25" fmla="*/ 1379112 h 2267484"/>
              <a:gd name="connsiteX26" fmla="*/ 623553 w 2579663"/>
              <a:gd name="connsiteY26" fmla="*/ 1552837 h 2267484"/>
              <a:gd name="connsiteX27" fmla="*/ 916990 w 2579663"/>
              <a:gd name="connsiteY27" fmla="*/ 1552837 h 2267484"/>
              <a:gd name="connsiteX28" fmla="*/ 916990 w 2579663"/>
              <a:gd name="connsiteY28" fmla="*/ 1379112 h 2267484"/>
              <a:gd name="connsiteX29" fmla="*/ 623553 w 2579663"/>
              <a:gd name="connsiteY29" fmla="*/ 1379112 h 2267484"/>
              <a:gd name="connsiteX30" fmla="*/ 1665898 w 2579663"/>
              <a:gd name="connsiteY30" fmla="*/ 1378911 h 2267484"/>
              <a:gd name="connsiteX31" fmla="*/ 1665898 w 2579663"/>
              <a:gd name="connsiteY31" fmla="*/ 1553038 h 2267484"/>
              <a:gd name="connsiteX32" fmla="*/ 1931523 w 2579663"/>
              <a:gd name="connsiteY32" fmla="*/ 1553038 h 2267484"/>
              <a:gd name="connsiteX33" fmla="*/ 1931523 w 2579663"/>
              <a:gd name="connsiteY33" fmla="*/ 1378911 h 2267484"/>
              <a:gd name="connsiteX34" fmla="*/ 1665898 w 2579663"/>
              <a:gd name="connsiteY34" fmla="*/ 1378911 h 2267484"/>
              <a:gd name="connsiteX35" fmla="*/ 322055 w 2579663"/>
              <a:gd name="connsiteY35" fmla="*/ 1378911 h 2267484"/>
              <a:gd name="connsiteX36" fmla="*/ 322055 w 2579663"/>
              <a:gd name="connsiteY36" fmla="*/ 1552837 h 2267484"/>
              <a:gd name="connsiteX37" fmla="*/ 588082 w 2579663"/>
              <a:gd name="connsiteY37" fmla="*/ 1552837 h 2267484"/>
              <a:gd name="connsiteX38" fmla="*/ 588082 w 2579663"/>
              <a:gd name="connsiteY38" fmla="*/ 1378911 h 2267484"/>
              <a:gd name="connsiteX39" fmla="*/ 322055 w 2579663"/>
              <a:gd name="connsiteY39" fmla="*/ 1378911 h 2267484"/>
              <a:gd name="connsiteX40" fmla="*/ 1297087 w 2579663"/>
              <a:gd name="connsiteY40" fmla="*/ 1256377 h 2267484"/>
              <a:gd name="connsiteX41" fmla="*/ 2410574 w 2579663"/>
              <a:gd name="connsiteY41" fmla="*/ 1256377 h 2267484"/>
              <a:gd name="connsiteX42" fmla="*/ 2431131 w 2579663"/>
              <a:gd name="connsiteY42" fmla="*/ 1276934 h 2267484"/>
              <a:gd name="connsiteX43" fmla="*/ 2430526 w 2579663"/>
              <a:gd name="connsiteY43" fmla="*/ 2267283 h 2267484"/>
              <a:gd name="connsiteX44" fmla="*/ 1523613 w 2579663"/>
              <a:gd name="connsiteY44" fmla="*/ 2267283 h 2267484"/>
              <a:gd name="connsiteX45" fmla="*/ 1524017 w 2579663"/>
              <a:gd name="connsiteY45" fmla="*/ 2260229 h 2267484"/>
              <a:gd name="connsiteX46" fmla="*/ 1524017 w 2579663"/>
              <a:gd name="connsiteY46" fmla="*/ 1558278 h 2267484"/>
              <a:gd name="connsiteX47" fmla="*/ 1523613 w 2579663"/>
              <a:gd name="connsiteY47" fmla="*/ 1548806 h 2267484"/>
              <a:gd name="connsiteX48" fmla="*/ 1088497 w 2579663"/>
              <a:gd name="connsiteY48" fmla="*/ 1548806 h 2267484"/>
              <a:gd name="connsiteX49" fmla="*/ 1088497 w 2579663"/>
              <a:gd name="connsiteY49" fmla="*/ 1560294 h 2267484"/>
              <a:gd name="connsiteX50" fmla="*/ 1088497 w 2579663"/>
              <a:gd name="connsiteY50" fmla="*/ 1711446 h 2267484"/>
              <a:gd name="connsiteX51" fmla="*/ 1088295 w 2579663"/>
              <a:gd name="connsiteY51" fmla="*/ 2267484 h 2267484"/>
              <a:gd name="connsiteX52" fmla="*/ 141075 w 2579663"/>
              <a:gd name="connsiteY52" fmla="*/ 2267484 h 2267484"/>
              <a:gd name="connsiteX53" fmla="*/ 140672 w 2579663"/>
              <a:gd name="connsiteY53" fmla="*/ 2257407 h 2267484"/>
              <a:gd name="connsiteX54" fmla="*/ 140672 w 2579663"/>
              <a:gd name="connsiteY54" fmla="*/ 1267865 h 2267484"/>
              <a:gd name="connsiteX55" fmla="*/ 141277 w 2579663"/>
              <a:gd name="connsiteY55" fmla="*/ 1256578 h 2267484"/>
              <a:gd name="connsiteX56" fmla="*/ 156392 w 2579663"/>
              <a:gd name="connsiteY56" fmla="*/ 1256578 h 2267484"/>
              <a:gd name="connsiteX57" fmla="*/ 1297087 w 2579663"/>
              <a:gd name="connsiteY57" fmla="*/ 1256377 h 2267484"/>
              <a:gd name="connsiteX58" fmla="*/ 898449 w 2579663"/>
              <a:gd name="connsiteY58" fmla="*/ 687440 h 2267484"/>
              <a:gd name="connsiteX59" fmla="*/ 898449 w 2579663"/>
              <a:gd name="connsiteY59" fmla="*/ 953065 h 2267484"/>
              <a:gd name="connsiteX60" fmla="*/ 1262826 w 2579663"/>
              <a:gd name="connsiteY60" fmla="*/ 953065 h 2267484"/>
              <a:gd name="connsiteX61" fmla="*/ 1262826 w 2579663"/>
              <a:gd name="connsiteY61" fmla="*/ 687440 h 2267484"/>
              <a:gd name="connsiteX62" fmla="*/ 898449 w 2579663"/>
              <a:gd name="connsiteY62" fmla="*/ 687440 h 2267484"/>
              <a:gd name="connsiteX63" fmla="*/ 1312605 w 2579663"/>
              <a:gd name="connsiteY63" fmla="*/ 686835 h 2267484"/>
              <a:gd name="connsiteX64" fmla="*/ 1312605 w 2579663"/>
              <a:gd name="connsiteY64" fmla="*/ 952662 h 2267484"/>
              <a:gd name="connsiteX65" fmla="*/ 1676781 w 2579663"/>
              <a:gd name="connsiteY65" fmla="*/ 952662 h 2267484"/>
              <a:gd name="connsiteX66" fmla="*/ 1676781 w 2579663"/>
              <a:gd name="connsiteY66" fmla="*/ 686835 h 2267484"/>
              <a:gd name="connsiteX67" fmla="*/ 1312605 w 2579663"/>
              <a:gd name="connsiteY67" fmla="*/ 686835 h 2267484"/>
              <a:gd name="connsiteX68" fmla="*/ 1797300 w 2579663"/>
              <a:gd name="connsiteY68" fmla="*/ 491547 h 2267484"/>
              <a:gd name="connsiteX69" fmla="*/ 1797300 w 2579663"/>
              <a:gd name="connsiteY69" fmla="*/ 1012518 h 2267484"/>
              <a:gd name="connsiteX70" fmla="*/ 763016 w 2579663"/>
              <a:gd name="connsiteY70" fmla="*/ 1012518 h 2267484"/>
              <a:gd name="connsiteX71" fmla="*/ 763016 w 2579663"/>
              <a:gd name="connsiteY71" fmla="*/ 496384 h 2267484"/>
              <a:gd name="connsiteX72" fmla="*/ 739033 w 2579663"/>
              <a:gd name="connsiteY72" fmla="*/ 531854 h 2267484"/>
              <a:gd name="connsiteX73" fmla="*/ 739436 w 2579663"/>
              <a:gd name="connsiteY73" fmla="*/ 1033679 h 2267484"/>
              <a:gd name="connsiteX74" fmla="*/ 739436 w 2579663"/>
              <a:gd name="connsiteY74" fmla="*/ 1045167 h 2267484"/>
              <a:gd name="connsiteX75" fmla="*/ 1823298 w 2579663"/>
              <a:gd name="connsiteY75" fmla="*/ 1045167 h 2267484"/>
              <a:gd name="connsiteX76" fmla="*/ 1823903 w 2579663"/>
              <a:gd name="connsiteY76" fmla="*/ 1041539 h 2267484"/>
              <a:gd name="connsiteX77" fmla="*/ 1823903 w 2579663"/>
              <a:gd name="connsiteY77" fmla="*/ 518553 h 2267484"/>
              <a:gd name="connsiteX78" fmla="*/ 1821081 w 2579663"/>
              <a:gd name="connsiteY78" fmla="*/ 510491 h 2267484"/>
              <a:gd name="connsiteX79" fmla="*/ 1797300 w 2579663"/>
              <a:gd name="connsiteY79" fmla="*/ 491547 h 2267484"/>
              <a:gd name="connsiteX80" fmla="*/ 1312202 w 2579663"/>
              <a:gd name="connsiteY80" fmla="*/ 486508 h 2267484"/>
              <a:gd name="connsiteX81" fmla="*/ 1312202 w 2579663"/>
              <a:gd name="connsiteY81" fmla="*/ 660233 h 2267484"/>
              <a:gd name="connsiteX82" fmla="*/ 1676177 w 2579663"/>
              <a:gd name="connsiteY82" fmla="*/ 660233 h 2267484"/>
              <a:gd name="connsiteX83" fmla="*/ 1676177 w 2579663"/>
              <a:gd name="connsiteY83" fmla="*/ 486508 h 2267484"/>
              <a:gd name="connsiteX84" fmla="*/ 1312202 w 2579663"/>
              <a:gd name="connsiteY84" fmla="*/ 486508 h 2267484"/>
              <a:gd name="connsiteX85" fmla="*/ 898449 w 2579663"/>
              <a:gd name="connsiteY85" fmla="*/ 486105 h 2267484"/>
              <a:gd name="connsiteX86" fmla="*/ 898449 w 2579663"/>
              <a:gd name="connsiteY86" fmla="*/ 660434 h 2267484"/>
              <a:gd name="connsiteX87" fmla="*/ 1262624 w 2579663"/>
              <a:gd name="connsiteY87" fmla="*/ 660434 h 2267484"/>
              <a:gd name="connsiteX88" fmla="*/ 1262624 w 2579663"/>
              <a:gd name="connsiteY88" fmla="*/ 486105 h 2267484"/>
              <a:gd name="connsiteX89" fmla="*/ 898449 w 2579663"/>
              <a:gd name="connsiteY89" fmla="*/ 486105 h 2267484"/>
              <a:gd name="connsiteX90" fmla="*/ 1282375 w 2579663"/>
              <a:gd name="connsiteY90" fmla="*/ 30029 h 2267484"/>
              <a:gd name="connsiteX91" fmla="*/ 1329938 w 2579663"/>
              <a:gd name="connsiteY91" fmla="*/ 66104 h 2267484"/>
              <a:gd name="connsiteX92" fmla="*/ 1841033 w 2579663"/>
              <a:gd name="connsiteY92" fmla="*/ 453457 h 2267484"/>
              <a:gd name="connsiteX93" fmla="*/ 1856955 w 2579663"/>
              <a:gd name="connsiteY93" fmla="*/ 495780 h 2267484"/>
              <a:gd name="connsiteX94" fmla="*/ 1810400 w 2579663"/>
              <a:gd name="connsiteY94" fmla="*/ 460511 h 2267484"/>
              <a:gd name="connsiteX95" fmla="*/ 1294669 w 2579663"/>
              <a:gd name="connsiteY95" fmla="*/ 67515 h 2267484"/>
              <a:gd name="connsiteX96" fmla="*/ 1276732 w 2579663"/>
              <a:gd name="connsiteY96" fmla="*/ 67313 h 2267484"/>
              <a:gd name="connsiteX97" fmla="*/ 723314 w 2579663"/>
              <a:gd name="connsiteY97" fmla="*/ 488927 h 2267484"/>
              <a:gd name="connsiteX98" fmla="*/ 714446 w 2579663"/>
              <a:gd name="connsiteY98" fmla="*/ 495578 h 2267484"/>
              <a:gd name="connsiteX99" fmla="*/ 728756 w 2579663"/>
              <a:gd name="connsiteY99" fmla="*/ 454868 h 2267484"/>
              <a:gd name="connsiteX100" fmla="*/ 1277337 w 2579663"/>
              <a:gd name="connsiteY100" fmla="*/ 33657 h 2267484"/>
              <a:gd name="connsiteX101" fmla="*/ 1282375 w 2579663"/>
              <a:gd name="connsiteY101" fmla="*/ 30029 h 2267484"/>
              <a:gd name="connsiteX102" fmla="*/ 1282375 w 2579663"/>
              <a:gd name="connsiteY102" fmla="*/ 4232 h 2267484"/>
              <a:gd name="connsiteX103" fmla="*/ 1275321 w 2579663"/>
              <a:gd name="connsiteY103" fmla="*/ 9271 h 2267484"/>
              <a:gd name="connsiteX104" fmla="*/ 983900 w 2579663"/>
              <a:gd name="connsiteY104" fmla="*/ 231565 h 2267484"/>
              <a:gd name="connsiteX105" fmla="*/ 703563 w 2579663"/>
              <a:gd name="connsiteY105" fmla="*/ 445193 h 2267484"/>
              <a:gd name="connsiteX106" fmla="*/ 691874 w 2579663"/>
              <a:gd name="connsiteY106" fmla="*/ 465952 h 2267484"/>
              <a:gd name="connsiteX107" fmla="*/ 692277 w 2579663"/>
              <a:gd name="connsiteY107" fmla="*/ 527420 h 2267484"/>
              <a:gd name="connsiteX108" fmla="*/ 693688 w 2579663"/>
              <a:gd name="connsiteY108" fmla="*/ 539512 h 2267484"/>
              <a:gd name="connsiteX109" fmla="*/ 1286003 w 2579663"/>
              <a:gd name="connsiteY109" fmla="*/ 100365 h 2267484"/>
              <a:gd name="connsiteX110" fmla="*/ 1876907 w 2579663"/>
              <a:gd name="connsiteY110" fmla="*/ 544954 h 2267484"/>
              <a:gd name="connsiteX111" fmla="*/ 1877108 w 2579663"/>
              <a:gd name="connsiteY111" fmla="*/ 470385 h 2267484"/>
              <a:gd name="connsiteX112" fmla="*/ 1861590 w 2579663"/>
              <a:gd name="connsiteY112" fmla="*/ 438140 h 2267484"/>
              <a:gd name="connsiteX113" fmla="*/ 1373268 w 2579663"/>
              <a:gd name="connsiteY113" fmla="*/ 72351 h 2267484"/>
              <a:gd name="connsiteX114" fmla="*/ 1282375 w 2579663"/>
              <a:gd name="connsiteY114" fmla="*/ 4232 h 2267484"/>
              <a:gd name="connsiteX115" fmla="*/ 1281770 w 2579663"/>
              <a:gd name="connsiteY115" fmla="*/ 0 h 2267484"/>
              <a:gd name="connsiteX116" fmla="*/ 1283786 w 2579663"/>
              <a:gd name="connsiteY116" fmla="*/ 0 h 2267484"/>
              <a:gd name="connsiteX117" fmla="*/ 1290436 w 2579663"/>
              <a:gd name="connsiteY117" fmla="*/ 6046 h 2267484"/>
              <a:gd name="connsiteX118" fmla="*/ 1815438 w 2579663"/>
              <a:gd name="connsiteY118" fmla="*/ 400251 h 2267484"/>
              <a:gd name="connsiteX119" fmla="*/ 1847079 w 2579663"/>
              <a:gd name="connsiteY119" fmla="*/ 410731 h 2267484"/>
              <a:gd name="connsiteX120" fmla="*/ 2220929 w 2579663"/>
              <a:gd name="connsiteY120" fmla="*/ 409925 h 2267484"/>
              <a:gd name="connsiteX121" fmla="*/ 2247330 w 2579663"/>
              <a:gd name="connsiteY121" fmla="*/ 427458 h 2267484"/>
              <a:gd name="connsiteX122" fmla="*/ 2570393 w 2579663"/>
              <a:gd name="connsiteY122" fmla="*/ 1181405 h 2267484"/>
              <a:gd name="connsiteX123" fmla="*/ 2579663 w 2579663"/>
              <a:gd name="connsiteY123" fmla="*/ 1201156 h 2267484"/>
              <a:gd name="connsiteX124" fmla="*/ 2579663 w 2579663"/>
              <a:gd name="connsiteY124" fmla="*/ 1203171 h 2267484"/>
              <a:gd name="connsiteX125" fmla="*/ 2567773 w 2579663"/>
              <a:gd name="connsiteY125" fmla="*/ 1204179 h 2267484"/>
              <a:gd name="connsiteX126" fmla="*/ 11891 w 2579663"/>
              <a:gd name="connsiteY126" fmla="*/ 1204179 h 2267484"/>
              <a:gd name="connsiteX127" fmla="*/ 0 w 2579663"/>
              <a:gd name="connsiteY127" fmla="*/ 1203171 h 2267484"/>
              <a:gd name="connsiteX128" fmla="*/ 0 w 2579663"/>
              <a:gd name="connsiteY128" fmla="*/ 1201156 h 2267484"/>
              <a:gd name="connsiteX129" fmla="*/ 3426 w 2579663"/>
              <a:gd name="connsiteY129" fmla="*/ 1195311 h 2267484"/>
              <a:gd name="connsiteX130" fmla="*/ 332938 w 2579663"/>
              <a:gd name="connsiteY130" fmla="*/ 425846 h 2267484"/>
              <a:gd name="connsiteX131" fmla="*/ 357122 w 2579663"/>
              <a:gd name="connsiteY131" fmla="*/ 410126 h 2267484"/>
              <a:gd name="connsiteX132" fmla="*/ 723717 w 2579663"/>
              <a:gd name="connsiteY132" fmla="*/ 411134 h 2267484"/>
              <a:gd name="connsiteX133" fmla="*/ 758986 w 2579663"/>
              <a:gd name="connsiteY133" fmla="*/ 399243 h 2267484"/>
              <a:gd name="connsiteX134" fmla="*/ 1033478 w 2579663"/>
              <a:gd name="connsiteY134" fmla="*/ 189646 h 2267484"/>
              <a:gd name="connsiteX135" fmla="*/ 1281770 w 2579663"/>
              <a:gd name="connsiteY135" fmla="*/ 0 h 2267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579663" h="2267484">
                <a:moveTo>
                  <a:pt x="1665898" y="1588710"/>
                </a:moveTo>
                <a:cubicBezTo>
                  <a:pt x="1665898" y="1647155"/>
                  <a:pt x="1665898" y="1704795"/>
                  <a:pt x="1665898" y="1762636"/>
                </a:cubicBezTo>
                <a:cubicBezTo>
                  <a:pt x="1754977" y="1762636"/>
                  <a:pt x="1843250" y="1762636"/>
                  <a:pt x="1932127" y="1762636"/>
                </a:cubicBezTo>
                <a:cubicBezTo>
                  <a:pt x="1932127" y="1704593"/>
                  <a:pt x="1932127" y="1647155"/>
                  <a:pt x="1932127" y="1588710"/>
                </a:cubicBezTo>
                <a:cubicBezTo>
                  <a:pt x="1843048" y="1588710"/>
                  <a:pt x="1754574" y="1588710"/>
                  <a:pt x="1665898" y="1588710"/>
                </a:cubicBezTo>
                <a:close/>
                <a:moveTo>
                  <a:pt x="321652" y="1588710"/>
                </a:moveTo>
                <a:cubicBezTo>
                  <a:pt x="321652" y="1646752"/>
                  <a:pt x="321652" y="1704190"/>
                  <a:pt x="321652" y="1763039"/>
                </a:cubicBezTo>
                <a:cubicBezTo>
                  <a:pt x="410731" y="1763039"/>
                  <a:pt x="499205" y="1763039"/>
                  <a:pt x="588082" y="1763039"/>
                </a:cubicBezTo>
                <a:cubicBezTo>
                  <a:pt x="588082" y="1704795"/>
                  <a:pt x="588082" y="1646954"/>
                  <a:pt x="588082" y="1588710"/>
                </a:cubicBezTo>
                <a:cubicBezTo>
                  <a:pt x="499205" y="1588710"/>
                  <a:pt x="410731" y="1588710"/>
                  <a:pt x="321652" y="1588710"/>
                </a:cubicBezTo>
                <a:close/>
                <a:moveTo>
                  <a:pt x="623754" y="1588509"/>
                </a:moveTo>
                <a:cubicBezTo>
                  <a:pt x="623754" y="1646752"/>
                  <a:pt x="623754" y="1704593"/>
                  <a:pt x="623754" y="1763039"/>
                </a:cubicBezTo>
                <a:cubicBezTo>
                  <a:pt x="721701" y="1763039"/>
                  <a:pt x="818841" y="1763039"/>
                  <a:pt x="916788" y="1763039"/>
                </a:cubicBezTo>
                <a:cubicBezTo>
                  <a:pt x="916788" y="1704392"/>
                  <a:pt x="916788" y="1646551"/>
                  <a:pt x="916788" y="1588509"/>
                </a:cubicBezTo>
                <a:cubicBezTo>
                  <a:pt x="818841" y="1588509"/>
                  <a:pt x="721701" y="1588509"/>
                  <a:pt x="623754" y="1588509"/>
                </a:cubicBezTo>
                <a:close/>
                <a:moveTo>
                  <a:pt x="1967598" y="1588307"/>
                </a:moveTo>
                <a:cubicBezTo>
                  <a:pt x="1967598" y="1647155"/>
                  <a:pt x="1967598" y="1704997"/>
                  <a:pt x="1967598" y="1762636"/>
                </a:cubicBezTo>
                <a:cubicBezTo>
                  <a:pt x="2065746" y="1762636"/>
                  <a:pt x="2163289" y="1762636"/>
                  <a:pt x="2260430" y="1762636"/>
                </a:cubicBezTo>
                <a:cubicBezTo>
                  <a:pt x="2260430" y="1703989"/>
                  <a:pt x="2260430" y="1646148"/>
                  <a:pt x="2260430" y="1588307"/>
                </a:cubicBezTo>
                <a:cubicBezTo>
                  <a:pt x="2162483" y="1588307"/>
                  <a:pt x="2065544" y="1588307"/>
                  <a:pt x="1967598" y="1588307"/>
                </a:cubicBezTo>
                <a:close/>
                <a:moveTo>
                  <a:pt x="1967396" y="1379112"/>
                </a:moveTo>
                <a:cubicBezTo>
                  <a:pt x="1967396" y="1437357"/>
                  <a:pt x="1967396" y="1494996"/>
                  <a:pt x="1967396" y="1553038"/>
                </a:cubicBezTo>
                <a:cubicBezTo>
                  <a:pt x="2065141" y="1553038"/>
                  <a:pt x="2162282" y="1553038"/>
                  <a:pt x="2260631" y="1553038"/>
                </a:cubicBezTo>
                <a:cubicBezTo>
                  <a:pt x="2260631" y="1494593"/>
                  <a:pt x="2260631" y="1436752"/>
                  <a:pt x="2260631" y="1379112"/>
                </a:cubicBezTo>
                <a:cubicBezTo>
                  <a:pt x="2162483" y="1379112"/>
                  <a:pt x="2064940" y="1379112"/>
                  <a:pt x="1967396" y="1379112"/>
                </a:cubicBezTo>
                <a:close/>
                <a:moveTo>
                  <a:pt x="623553" y="1379112"/>
                </a:moveTo>
                <a:cubicBezTo>
                  <a:pt x="623553" y="1437357"/>
                  <a:pt x="623553" y="1494996"/>
                  <a:pt x="623553" y="1552837"/>
                </a:cubicBezTo>
                <a:cubicBezTo>
                  <a:pt x="721701" y="1552837"/>
                  <a:pt x="819244" y="1552837"/>
                  <a:pt x="916990" y="1552837"/>
                </a:cubicBezTo>
                <a:cubicBezTo>
                  <a:pt x="916990" y="1494593"/>
                  <a:pt x="916990" y="1436953"/>
                  <a:pt x="916990" y="1379112"/>
                </a:cubicBezTo>
                <a:cubicBezTo>
                  <a:pt x="818841" y="1379112"/>
                  <a:pt x="721096" y="1379112"/>
                  <a:pt x="623553" y="1379112"/>
                </a:cubicBezTo>
                <a:close/>
                <a:moveTo>
                  <a:pt x="1665898" y="1378911"/>
                </a:moveTo>
                <a:cubicBezTo>
                  <a:pt x="1665898" y="1437155"/>
                  <a:pt x="1665898" y="1494794"/>
                  <a:pt x="1665898" y="1553038"/>
                </a:cubicBezTo>
                <a:cubicBezTo>
                  <a:pt x="1754977" y="1553038"/>
                  <a:pt x="1843250" y="1553038"/>
                  <a:pt x="1931523" y="1553038"/>
                </a:cubicBezTo>
                <a:cubicBezTo>
                  <a:pt x="1931523" y="1494593"/>
                  <a:pt x="1931523" y="1436752"/>
                  <a:pt x="1931523" y="1378911"/>
                </a:cubicBezTo>
                <a:cubicBezTo>
                  <a:pt x="1842645" y="1378911"/>
                  <a:pt x="1754574" y="1378911"/>
                  <a:pt x="1665898" y="1378911"/>
                </a:cubicBezTo>
                <a:close/>
                <a:moveTo>
                  <a:pt x="322055" y="1378911"/>
                </a:moveTo>
                <a:cubicBezTo>
                  <a:pt x="322055" y="1437357"/>
                  <a:pt x="322055" y="1494996"/>
                  <a:pt x="322055" y="1552837"/>
                </a:cubicBezTo>
                <a:cubicBezTo>
                  <a:pt x="411134" y="1552837"/>
                  <a:pt x="499407" y="1552837"/>
                  <a:pt x="588082" y="1552837"/>
                </a:cubicBezTo>
                <a:cubicBezTo>
                  <a:pt x="588082" y="1494593"/>
                  <a:pt x="588082" y="1436953"/>
                  <a:pt x="588082" y="1378911"/>
                </a:cubicBezTo>
                <a:cubicBezTo>
                  <a:pt x="499205" y="1378911"/>
                  <a:pt x="411134" y="1378911"/>
                  <a:pt x="322055" y="1378911"/>
                </a:cubicBezTo>
                <a:close/>
                <a:moveTo>
                  <a:pt x="1297087" y="1256377"/>
                </a:moveTo>
                <a:cubicBezTo>
                  <a:pt x="1668316" y="1256377"/>
                  <a:pt x="2039345" y="1256377"/>
                  <a:pt x="2410574" y="1256377"/>
                </a:cubicBezTo>
                <a:cubicBezTo>
                  <a:pt x="2431131" y="1256377"/>
                  <a:pt x="2431131" y="1256377"/>
                  <a:pt x="2431131" y="1276934"/>
                </a:cubicBezTo>
                <a:cubicBezTo>
                  <a:pt x="2430728" y="1607050"/>
                  <a:pt x="2430526" y="1937166"/>
                  <a:pt x="2430526" y="2267283"/>
                </a:cubicBezTo>
                <a:cubicBezTo>
                  <a:pt x="2128222" y="2267283"/>
                  <a:pt x="1825918" y="2267283"/>
                  <a:pt x="1523613" y="2267283"/>
                </a:cubicBezTo>
                <a:cubicBezTo>
                  <a:pt x="1523815" y="2264864"/>
                  <a:pt x="1524017" y="2262647"/>
                  <a:pt x="1524017" y="2260229"/>
                </a:cubicBezTo>
                <a:cubicBezTo>
                  <a:pt x="1524017" y="2026245"/>
                  <a:pt x="1524017" y="1792262"/>
                  <a:pt x="1524017" y="1558278"/>
                </a:cubicBezTo>
                <a:cubicBezTo>
                  <a:pt x="1524017" y="1555255"/>
                  <a:pt x="1523613" y="1552434"/>
                  <a:pt x="1523613" y="1548806"/>
                </a:cubicBezTo>
                <a:cubicBezTo>
                  <a:pt x="1378507" y="1548806"/>
                  <a:pt x="1234006" y="1548806"/>
                  <a:pt x="1088497" y="1548806"/>
                </a:cubicBezTo>
                <a:cubicBezTo>
                  <a:pt x="1088497" y="1553038"/>
                  <a:pt x="1088497" y="1556666"/>
                  <a:pt x="1088497" y="1560294"/>
                </a:cubicBezTo>
                <a:cubicBezTo>
                  <a:pt x="1088497" y="1610678"/>
                  <a:pt x="1088497" y="1661062"/>
                  <a:pt x="1088497" y="1711446"/>
                </a:cubicBezTo>
                <a:cubicBezTo>
                  <a:pt x="1088497" y="1896859"/>
                  <a:pt x="1088497" y="2082071"/>
                  <a:pt x="1088295" y="2267484"/>
                </a:cubicBezTo>
                <a:cubicBezTo>
                  <a:pt x="772488" y="2267484"/>
                  <a:pt x="456882" y="2267484"/>
                  <a:pt x="141075" y="2267484"/>
                </a:cubicBezTo>
                <a:cubicBezTo>
                  <a:pt x="140874" y="2264058"/>
                  <a:pt x="140672" y="2260833"/>
                  <a:pt x="140672" y="2257407"/>
                </a:cubicBezTo>
                <a:cubicBezTo>
                  <a:pt x="140672" y="1927492"/>
                  <a:pt x="140672" y="1597779"/>
                  <a:pt x="140672" y="1267865"/>
                </a:cubicBezTo>
                <a:cubicBezTo>
                  <a:pt x="140672" y="1264439"/>
                  <a:pt x="141075" y="1260811"/>
                  <a:pt x="141277" y="1256578"/>
                </a:cubicBezTo>
                <a:cubicBezTo>
                  <a:pt x="146920" y="1256578"/>
                  <a:pt x="151555" y="1256578"/>
                  <a:pt x="156392" y="1256578"/>
                </a:cubicBezTo>
                <a:cubicBezTo>
                  <a:pt x="536691" y="1256578"/>
                  <a:pt x="916788" y="1256377"/>
                  <a:pt x="1297087" y="1256377"/>
                </a:cubicBezTo>
                <a:close/>
                <a:moveTo>
                  <a:pt x="898449" y="687440"/>
                </a:moveTo>
                <a:cubicBezTo>
                  <a:pt x="898449" y="776519"/>
                  <a:pt x="898449" y="864590"/>
                  <a:pt x="898449" y="953065"/>
                </a:cubicBezTo>
                <a:cubicBezTo>
                  <a:pt x="1019975" y="953065"/>
                  <a:pt x="1140897" y="953065"/>
                  <a:pt x="1262826" y="953065"/>
                </a:cubicBezTo>
                <a:cubicBezTo>
                  <a:pt x="1262826" y="863986"/>
                  <a:pt x="1262826" y="775713"/>
                  <a:pt x="1262826" y="687440"/>
                </a:cubicBezTo>
                <a:cubicBezTo>
                  <a:pt x="1140897" y="687440"/>
                  <a:pt x="1019572" y="687440"/>
                  <a:pt x="898449" y="687440"/>
                </a:cubicBezTo>
                <a:close/>
                <a:moveTo>
                  <a:pt x="1312605" y="686835"/>
                </a:moveTo>
                <a:cubicBezTo>
                  <a:pt x="1312605" y="776116"/>
                  <a:pt x="1312605" y="864389"/>
                  <a:pt x="1312605" y="952662"/>
                </a:cubicBezTo>
                <a:cubicBezTo>
                  <a:pt x="1434535" y="952662"/>
                  <a:pt x="1555456" y="952662"/>
                  <a:pt x="1676781" y="952662"/>
                </a:cubicBezTo>
                <a:cubicBezTo>
                  <a:pt x="1676781" y="863784"/>
                  <a:pt x="1676781" y="775511"/>
                  <a:pt x="1676781" y="686835"/>
                </a:cubicBezTo>
                <a:cubicBezTo>
                  <a:pt x="1554449" y="686835"/>
                  <a:pt x="1433527" y="686835"/>
                  <a:pt x="1312605" y="686835"/>
                </a:cubicBezTo>
                <a:close/>
                <a:moveTo>
                  <a:pt x="1797300" y="491547"/>
                </a:moveTo>
                <a:cubicBezTo>
                  <a:pt x="1797300" y="667286"/>
                  <a:pt x="1797300" y="839801"/>
                  <a:pt x="1797300" y="1012518"/>
                </a:cubicBezTo>
                <a:cubicBezTo>
                  <a:pt x="1452472" y="1012518"/>
                  <a:pt x="1108449" y="1012518"/>
                  <a:pt x="763016" y="1012518"/>
                </a:cubicBezTo>
                <a:cubicBezTo>
                  <a:pt x="763016" y="840204"/>
                  <a:pt x="763016" y="668496"/>
                  <a:pt x="763016" y="496384"/>
                </a:cubicBezTo>
                <a:cubicBezTo>
                  <a:pt x="745079" y="502430"/>
                  <a:pt x="739033" y="513716"/>
                  <a:pt x="739033" y="531854"/>
                </a:cubicBezTo>
                <a:cubicBezTo>
                  <a:pt x="739638" y="699129"/>
                  <a:pt x="739436" y="866404"/>
                  <a:pt x="739436" y="1033679"/>
                </a:cubicBezTo>
                <a:cubicBezTo>
                  <a:pt x="739436" y="1037508"/>
                  <a:pt x="739436" y="1041539"/>
                  <a:pt x="739436" y="1045167"/>
                </a:cubicBezTo>
                <a:cubicBezTo>
                  <a:pt x="1101798" y="1045167"/>
                  <a:pt x="1462548" y="1045167"/>
                  <a:pt x="1823298" y="1045167"/>
                </a:cubicBezTo>
                <a:cubicBezTo>
                  <a:pt x="1823500" y="1043353"/>
                  <a:pt x="1823903" y="1042345"/>
                  <a:pt x="1823903" y="1041539"/>
                </a:cubicBezTo>
                <a:cubicBezTo>
                  <a:pt x="1823903" y="867210"/>
                  <a:pt x="1823903" y="692882"/>
                  <a:pt x="1823903" y="518553"/>
                </a:cubicBezTo>
                <a:cubicBezTo>
                  <a:pt x="1823903" y="515933"/>
                  <a:pt x="1822895" y="512104"/>
                  <a:pt x="1821081" y="510491"/>
                </a:cubicBezTo>
                <a:cubicBezTo>
                  <a:pt x="1814430" y="504445"/>
                  <a:pt x="1806974" y="499004"/>
                  <a:pt x="1797300" y="491547"/>
                </a:cubicBezTo>
                <a:close/>
                <a:moveTo>
                  <a:pt x="1312202" y="486508"/>
                </a:moveTo>
                <a:cubicBezTo>
                  <a:pt x="1312202" y="544752"/>
                  <a:pt x="1312202" y="602190"/>
                  <a:pt x="1312202" y="660233"/>
                </a:cubicBezTo>
                <a:cubicBezTo>
                  <a:pt x="1434333" y="660233"/>
                  <a:pt x="1555255" y="660233"/>
                  <a:pt x="1676177" y="660233"/>
                </a:cubicBezTo>
                <a:cubicBezTo>
                  <a:pt x="1676177" y="601787"/>
                  <a:pt x="1676177" y="543946"/>
                  <a:pt x="1676177" y="486508"/>
                </a:cubicBezTo>
                <a:cubicBezTo>
                  <a:pt x="1554449" y="486508"/>
                  <a:pt x="1433326" y="486508"/>
                  <a:pt x="1312202" y="486508"/>
                </a:cubicBezTo>
                <a:close/>
                <a:moveTo>
                  <a:pt x="898449" y="486105"/>
                </a:moveTo>
                <a:cubicBezTo>
                  <a:pt x="898449" y="544954"/>
                  <a:pt x="898449" y="602795"/>
                  <a:pt x="898449" y="660434"/>
                </a:cubicBezTo>
                <a:cubicBezTo>
                  <a:pt x="1020378" y="660434"/>
                  <a:pt x="1141501" y="660434"/>
                  <a:pt x="1262624" y="660434"/>
                </a:cubicBezTo>
                <a:cubicBezTo>
                  <a:pt x="1262624" y="601989"/>
                  <a:pt x="1262624" y="544148"/>
                  <a:pt x="1262624" y="486105"/>
                </a:cubicBezTo>
                <a:cubicBezTo>
                  <a:pt x="1140897" y="486105"/>
                  <a:pt x="1020176" y="486105"/>
                  <a:pt x="898449" y="486105"/>
                </a:cubicBezTo>
                <a:close/>
                <a:moveTo>
                  <a:pt x="1282375" y="30029"/>
                </a:moveTo>
                <a:cubicBezTo>
                  <a:pt x="1298095" y="41920"/>
                  <a:pt x="1314016" y="54012"/>
                  <a:pt x="1329938" y="66104"/>
                </a:cubicBezTo>
                <a:cubicBezTo>
                  <a:pt x="1500236" y="195289"/>
                  <a:pt x="1670332" y="324675"/>
                  <a:pt x="1841033" y="453457"/>
                </a:cubicBezTo>
                <a:cubicBezTo>
                  <a:pt x="1855947" y="464743"/>
                  <a:pt x="1861388" y="477037"/>
                  <a:pt x="1856955" y="495780"/>
                </a:cubicBezTo>
                <a:cubicBezTo>
                  <a:pt x="1841235" y="483889"/>
                  <a:pt x="1825717" y="472200"/>
                  <a:pt x="1810400" y="460511"/>
                </a:cubicBezTo>
                <a:cubicBezTo>
                  <a:pt x="1638489" y="329512"/>
                  <a:pt x="1466378" y="198715"/>
                  <a:pt x="1294669" y="67515"/>
                </a:cubicBezTo>
                <a:cubicBezTo>
                  <a:pt x="1288018" y="62477"/>
                  <a:pt x="1283786" y="62073"/>
                  <a:pt x="1276732" y="67313"/>
                </a:cubicBezTo>
                <a:cubicBezTo>
                  <a:pt x="1092327" y="207986"/>
                  <a:pt x="907921" y="348457"/>
                  <a:pt x="723314" y="488927"/>
                </a:cubicBezTo>
                <a:cubicBezTo>
                  <a:pt x="720694" y="490943"/>
                  <a:pt x="718074" y="492958"/>
                  <a:pt x="714446" y="495578"/>
                </a:cubicBezTo>
                <a:cubicBezTo>
                  <a:pt x="711020" y="478246"/>
                  <a:pt x="713842" y="466154"/>
                  <a:pt x="728756" y="454868"/>
                </a:cubicBezTo>
                <a:cubicBezTo>
                  <a:pt x="911952" y="314800"/>
                  <a:pt x="1094544" y="174128"/>
                  <a:pt x="1277337" y="33657"/>
                </a:cubicBezTo>
                <a:cubicBezTo>
                  <a:pt x="1278747" y="32649"/>
                  <a:pt x="1279957" y="31641"/>
                  <a:pt x="1282375" y="30029"/>
                </a:cubicBezTo>
                <a:close/>
                <a:moveTo>
                  <a:pt x="1282375" y="4232"/>
                </a:moveTo>
                <a:cubicBezTo>
                  <a:pt x="1279554" y="6248"/>
                  <a:pt x="1277337" y="7659"/>
                  <a:pt x="1275321" y="9271"/>
                </a:cubicBezTo>
                <a:cubicBezTo>
                  <a:pt x="1178181" y="83235"/>
                  <a:pt x="1081040" y="157400"/>
                  <a:pt x="983900" y="231565"/>
                </a:cubicBezTo>
                <a:cubicBezTo>
                  <a:pt x="890387" y="302707"/>
                  <a:pt x="797076" y="374051"/>
                  <a:pt x="703563" y="445193"/>
                </a:cubicBezTo>
                <a:cubicBezTo>
                  <a:pt x="696509" y="450635"/>
                  <a:pt x="691471" y="456278"/>
                  <a:pt x="691874" y="465952"/>
                </a:cubicBezTo>
                <a:cubicBezTo>
                  <a:pt x="692277" y="486508"/>
                  <a:pt x="692075" y="506864"/>
                  <a:pt x="692277" y="527420"/>
                </a:cubicBezTo>
                <a:cubicBezTo>
                  <a:pt x="692277" y="530846"/>
                  <a:pt x="693083" y="534273"/>
                  <a:pt x="693688" y="539512"/>
                </a:cubicBezTo>
                <a:cubicBezTo>
                  <a:pt x="895224" y="396623"/>
                  <a:pt x="1087893" y="245270"/>
                  <a:pt x="1286003" y="100365"/>
                </a:cubicBezTo>
                <a:cubicBezTo>
                  <a:pt x="1482097" y="248494"/>
                  <a:pt x="1676781" y="398236"/>
                  <a:pt x="1876907" y="544954"/>
                </a:cubicBezTo>
                <a:cubicBezTo>
                  <a:pt x="1876907" y="517948"/>
                  <a:pt x="1876101" y="494167"/>
                  <a:pt x="1877108" y="470385"/>
                </a:cubicBezTo>
                <a:cubicBezTo>
                  <a:pt x="1877713" y="456076"/>
                  <a:pt x="1873078" y="446806"/>
                  <a:pt x="1861590" y="438140"/>
                </a:cubicBezTo>
                <a:cubicBezTo>
                  <a:pt x="1698749" y="316412"/>
                  <a:pt x="1536109" y="194281"/>
                  <a:pt x="1373268" y="72351"/>
                </a:cubicBezTo>
                <a:cubicBezTo>
                  <a:pt x="1343037" y="49578"/>
                  <a:pt x="1312807" y="27006"/>
                  <a:pt x="1282375" y="4232"/>
                </a:cubicBezTo>
                <a:close/>
                <a:moveTo>
                  <a:pt x="1281770" y="0"/>
                </a:moveTo>
                <a:cubicBezTo>
                  <a:pt x="1282375" y="0"/>
                  <a:pt x="1283181" y="0"/>
                  <a:pt x="1283786" y="0"/>
                </a:cubicBezTo>
                <a:cubicBezTo>
                  <a:pt x="1286003" y="2015"/>
                  <a:pt x="1288018" y="4232"/>
                  <a:pt x="1290436" y="6046"/>
                </a:cubicBezTo>
                <a:cubicBezTo>
                  <a:pt x="1465370" y="137448"/>
                  <a:pt x="1640505" y="268849"/>
                  <a:pt x="1815438" y="400251"/>
                </a:cubicBezTo>
                <a:cubicBezTo>
                  <a:pt x="1825112" y="407506"/>
                  <a:pt x="1835189" y="410731"/>
                  <a:pt x="1847079" y="410731"/>
                </a:cubicBezTo>
                <a:cubicBezTo>
                  <a:pt x="1971629" y="410328"/>
                  <a:pt x="2096178" y="410529"/>
                  <a:pt x="2220929" y="409925"/>
                </a:cubicBezTo>
                <a:cubicBezTo>
                  <a:pt x="2234835" y="409925"/>
                  <a:pt x="2241889" y="414762"/>
                  <a:pt x="2247330" y="427458"/>
                </a:cubicBezTo>
                <a:cubicBezTo>
                  <a:pt x="2354749" y="678975"/>
                  <a:pt x="2462571" y="930090"/>
                  <a:pt x="2570393" y="1181405"/>
                </a:cubicBezTo>
                <a:cubicBezTo>
                  <a:pt x="2573214" y="1188056"/>
                  <a:pt x="2576640" y="1194505"/>
                  <a:pt x="2579663" y="1201156"/>
                </a:cubicBezTo>
                <a:cubicBezTo>
                  <a:pt x="2579663" y="1201760"/>
                  <a:pt x="2579663" y="1202566"/>
                  <a:pt x="2579663" y="1203171"/>
                </a:cubicBezTo>
                <a:cubicBezTo>
                  <a:pt x="2575632" y="1203574"/>
                  <a:pt x="2571803" y="1204179"/>
                  <a:pt x="2567773" y="1204179"/>
                </a:cubicBezTo>
                <a:cubicBezTo>
                  <a:pt x="1715879" y="1204179"/>
                  <a:pt x="863986" y="1204179"/>
                  <a:pt x="11891" y="1204179"/>
                </a:cubicBezTo>
                <a:cubicBezTo>
                  <a:pt x="7860" y="1204179"/>
                  <a:pt x="4031" y="1203574"/>
                  <a:pt x="0" y="1203171"/>
                </a:cubicBezTo>
                <a:cubicBezTo>
                  <a:pt x="0" y="1202566"/>
                  <a:pt x="0" y="1201760"/>
                  <a:pt x="0" y="1201156"/>
                </a:cubicBezTo>
                <a:cubicBezTo>
                  <a:pt x="1209" y="1199140"/>
                  <a:pt x="2620" y="1197327"/>
                  <a:pt x="3426" y="1195311"/>
                </a:cubicBezTo>
                <a:cubicBezTo>
                  <a:pt x="113465" y="938756"/>
                  <a:pt x="223302" y="682402"/>
                  <a:pt x="332938" y="425846"/>
                </a:cubicBezTo>
                <a:cubicBezTo>
                  <a:pt x="337976" y="414157"/>
                  <a:pt x="344425" y="409925"/>
                  <a:pt x="357122" y="410126"/>
                </a:cubicBezTo>
                <a:cubicBezTo>
                  <a:pt x="479253" y="410731"/>
                  <a:pt x="601586" y="410731"/>
                  <a:pt x="723717" y="411134"/>
                </a:cubicBezTo>
                <a:cubicBezTo>
                  <a:pt x="737220" y="411134"/>
                  <a:pt x="748304" y="407305"/>
                  <a:pt x="758986" y="399243"/>
                </a:cubicBezTo>
                <a:cubicBezTo>
                  <a:pt x="850281" y="329310"/>
                  <a:pt x="941980" y="259579"/>
                  <a:pt x="1033478" y="189646"/>
                </a:cubicBezTo>
                <a:cubicBezTo>
                  <a:pt x="1116309" y="126363"/>
                  <a:pt x="1199140" y="63081"/>
                  <a:pt x="1281770" y="0"/>
                </a:cubicBezTo>
                <a:close/>
              </a:path>
            </a:pathLst>
          </a:custGeom>
          <a:solidFill>
            <a:schemeClr val="accent2"/>
          </a:solidFill>
          <a:ln w="60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70" name="TextBox 469">
            <a:extLst>
              <a:ext uri="{FF2B5EF4-FFF2-40B4-BE49-F238E27FC236}">
                <a16:creationId xmlns:a16="http://schemas.microsoft.com/office/drawing/2014/main" id="{A2BDFFB9-D43F-422F-B608-48FF5837FBFA}"/>
              </a:ext>
            </a:extLst>
          </p:cNvPr>
          <p:cNvSpPr txBox="1"/>
          <p:nvPr/>
        </p:nvSpPr>
        <p:spPr>
          <a:xfrm>
            <a:off x="5840719" y="3434569"/>
            <a:ext cx="3820609" cy="129266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We Create</a:t>
            </a:r>
          </a:p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Quality Professional </a:t>
            </a:r>
          </a:p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PPT Presentation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EA54C6F5-BE08-4C8B-AC8D-94EBA79E964B}"/>
              </a:ext>
            </a:extLst>
          </p:cNvPr>
          <p:cNvSpPr txBox="1"/>
          <p:nvPr/>
        </p:nvSpPr>
        <p:spPr>
          <a:xfrm>
            <a:off x="5768708" y="4849897"/>
            <a:ext cx="59311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Example Text : Get a modern PowerPoint  Presentation that is beautifully designed. I hope and I believe that this Template will your Time, Money and Reputation. You can simply impress your audience and add a unique zing and appeal to your Presentations.  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46CA5FDC-F054-4C07-8F2F-9E17A6634F35}"/>
              </a:ext>
            </a:extLst>
          </p:cNvPr>
          <p:cNvSpPr txBox="1"/>
          <p:nvPr/>
        </p:nvSpPr>
        <p:spPr>
          <a:xfrm>
            <a:off x="663555" y="1762068"/>
            <a:ext cx="4413269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1"/>
                </a:solidFill>
                <a:cs typeface="Arial" pitchFamily="34" charset="0"/>
              </a:rPr>
              <a:t>ALLPPT Layout </a:t>
            </a:r>
            <a:r>
              <a:rPr lang="en-GB" altLang="ko-KR" dirty="0">
                <a:cs typeface="Arial" pitchFamily="34" charset="0"/>
              </a:rPr>
              <a:t>Clean Text Slide for your Presentation. ALLPPT Layout Clean Text Slide for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107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20</cp:revision>
  <dcterms:created xsi:type="dcterms:W3CDTF">2018-02-18T19:39:47Z</dcterms:created>
  <dcterms:modified xsi:type="dcterms:W3CDTF">2021-04-16T07:12:28Z</dcterms:modified>
</cp:coreProperties>
</file>