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45C05B47-275F-400A-BFA8-EDE5DB3FD654}"/>
              </a:ext>
            </a:extLst>
          </p:cNvPr>
          <p:cNvGrpSpPr/>
          <p:nvPr/>
        </p:nvGrpSpPr>
        <p:grpSpPr>
          <a:xfrm>
            <a:off x="3990653" y="1749100"/>
            <a:ext cx="4238948" cy="4295918"/>
            <a:chOff x="2497411" y="1038529"/>
            <a:chExt cx="3327334" cy="3372053"/>
          </a:xfrm>
          <a:noFill/>
        </p:grpSpPr>
        <p:sp>
          <p:nvSpPr>
            <p:cNvPr id="273" name="Graphic 3">
              <a:extLst>
                <a:ext uri="{FF2B5EF4-FFF2-40B4-BE49-F238E27FC236}">
                  <a16:creationId xmlns:a16="http://schemas.microsoft.com/office/drawing/2014/main" id="{F454B0EF-1876-4E6C-9278-38E2FBCCA496}"/>
                </a:ext>
              </a:extLst>
            </p:cNvPr>
            <p:cNvSpPr/>
            <p:nvPr/>
          </p:nvSpPr>
          <p:spPr>
            <a:xfrm>
              <a:off x="3879421" y="1038529"/>
              <a:ext cx="563315" cy="1608105"/>
            </a:xfrm>
            <a:custGeom>
              <a:avLst/>
              <a:gdLst>
                <a:gd name="connsiteX0" fmla="*/ 266487 w 561975"/>
                <a:gd name="connsiteY0" fmla="*/ 1591628 h 1600200"/>
                <a:gd name="connsiteX1" fmla="*/ 18837 w 561975"/>
                <a:gd name="connsiteY1" fmla="*/ 1248728 h 1600200"/>
                <a:gd name="connsiteX2" fmla="*/ 1692 w 561975"/>
                <a:gd name="connsiteY2" fmla="*/ 1187768 h 1600200"/>
                <a:gd name="connsiteX3" fmla="*/ 276964 w 561975"/>
                <a:gd name="connsiteY3" fmla="*/ 12383 h 1600200"/>
                <a:gd name="connsiteX4" fmla="*/ 284584 w 561975"/>
                <a:gd name="connsiteY4" fmla="*/ 0 h 1600200"/>
                <a:gd name="connsiteX5" fmla="*/ 340782 w 561975"/>
                <a:gd name="connsiteY5" fmla="*/ 232410 h 1600200"/>
                <a:gd name="connsiteX6" fmla="*/ 559857 w 561975"/>
                <a:gd name="connsiteY6" fmla="*/ 1171575 h 1600200"/>
                <a:gd name="connsiteX7" fmla="*/ 544617 w 561975"/>
                <a:gd name="connsiteY7" fmla="*/ 1249680 h 1600200"/>
                <a:gd name="connsiteX8" fmla="*/ 304587 w 561975"/>
                <a:gd name="connsiteY8" fmla="*/ 1581150 h 1600200"/>
                <a:gd name="connsiteX9" fmla="*/ 266487 w 561975"/>
                <a:gd name="connsiteY9" fmla="*/ 1591628 h 1600200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315" h="1608105">
                  <a:moveTo>
                    <a:pt x="266487" y="1591628"/>
                  </a:moveTo>
                  <a:lnTo>
                    <a:pt x="18837" y="1248728"/>
                  </a:lnTo>
                  <a:cubicBezTo>
                    <a:pt x="5502" y="1229678"/>
                    <a:pt x="-4023" y="1212533"/>
                    <a:pt x="1692" y="1187768"/>
                  </a:cubicBezTo>
                  <a:cubicBezTo>
                    <a:pt x="94084" y="795338"/>
                    <a:pt x="185524" y="403860"/>
                    <a:pt x="276964" y="12383"/>
                  </a:cubicBezTo>
                  <a:cubicBezTo>
                    <a:pt x="276964" y="10478"/>
                    <a:pt x="278869" y="9525"/>
                    <a:pt x="284584" y="0"/>
                  </a:cubicBezTo>
                  <a:cubicBezTo>
                    <a:pt x="331733" y="193199"/>
                    <a:pt x="516518" y="963295"/>
                    <a:pt x="559857" y="1171575"/>
                  </a:cubicBezTo>
                  <a:cubicBezTo>
                    <a:pt x="566525" y="1201103"/>
                    <a:pt x="564620" y="1223963"/>
                    <a:pt x="544617" y="1249680"/>
                  </a:cubicBezTo>
                  <a:cubicBezTo>
                    <a:pt x="462702" y="1359218"/>
                    <a:pt x="384597" y="1470660"/>
                    <a:pt x="304587" y="1581150"/>
                  </a:cubicBezTo>
                  <a:cubicBezTo>
                    <a:pt x="282928" y="1606868"/>
                    <a:pt x="287442" y="1621155"/>
                    <a:pt x="266487" y="1591628"/>
                  </a:cubicBezTo>
                  <a:close/>
                </a:path>
              </a:pathLst>
            </a:custGeom>
            <a:grp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4" name="Graphic 3">
              <a:extLst>
                <a:ext uri="{FF2B5EF4-FFF2-40B4-BE49-F238E27FC236}">
                  <a16:creationId xmlns:a16="http://schemas.microsoft.com/office/drawing/2014/main" id="{5BDF2BE5-91CE-4B49-9B0B-0FA39E2716BE}"/>
                </a:ext>
              </a:extLst>
            </p:cNvPr>
            <p:cNvSpPr/>
            <p:nvPr/>
          </p:nvSpPr>
          <p:spPr>
            <a:xfrm rot="5400000">
              <a:off x="4739035" y="1920503"/>
              <a:ext cx="563315" cy="1608105"/>
            </a:xfrm>
            <a:custGeom>
              <a:avLst/>
              <a:gdLst>
                <a:gd name="connsiteX0" fmla="*/ 266487 w 561975"/>
                <a:gd name="connsiteY0" fmla="*/ 1591628 h 1600200"/>
                <a:gd name="connsiteX1" fmla="*/ 18837 w 561975"/>
                <a:gd name="connsiteY1" fmla="*/ 1248728 h 1600200"/>
                <a:gd name="connsiteX2" fmla="*/ 1692 w 561975"/>
                <a:gd name="connsiteY2" fmla="*/ 1187768 h 1600200"/>
                <a:gd name="connsiteX3" fmla="*/ 276964 w 561975"/>
                <a:gd name="connsiteY3" fmla="*/ 12383 h 1600200"/>
                <a:gd name="connsiteX4" fmla="*/ 284584 w 561975"/>
                <a:gd name="connsiteY4" fmla="*/ 0 h 1600200"/>
                <a:gd name="connsiteX5" fmla="*/ 340782 w 561975"/>
                <a:gd name="connsiteY5" fmla="*/ 232410 h 1600200"/>
                <a:gd name="connsiteX6" fmla="*/ 559857 w 561975"/>
                <a:gd name="connsiteY6" fmla="*/ 1171575 h 1600200"/>
                <a:gd name="connsiteX7" fmla="*/ 544617 w 561975"/>
                <a:gd name="connsiteY7" fmla="*/ 1249680 h 1600200"/>
                <a:gd name="connsiteX8" fmla="*/ 304587 w 561975"/>
                <a:gd name="connsiteY8" fmla="*/ 1581150 h 1600200"/>
                <a:gd name="connsiteX9" fmla="*/ 266487 w 561975"/>
                <a:gd name="connsiteY9" fmla="*/ 1591628 h 1600200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315" h="1608105">
                  <a:moveTo>
                    <a:pt x="266487" y="1591628"/>
                  </a:moveTo>
                  <a:lnTo>
                    <a:pt x="18837" y="1248728"/>
                  </a:lnTo>
                  <a:cubicBezTo>
                    <a:pt x="5502" y="1229678"/>
                    <a:pt x="-4023" y="1212533"/>
                    <a:pt x="1692" y="1187768"/>
                  </a:cubicBezTo>
                  <a:cubicBezTo>
                    <a:pt x="94084" y="795338"/>
                    <a:pt x="185524" y="403860"/>
                    <a:pt x="276964" y="12383"/>
                  </a:cubicBezTo>
                  <a:cubicBezTo>
                    <a:pt x="276964" y="10478"/>
                    <a:pt x="278869" y="9525"/>
                    <a:pt x="284584" y="0"/>
                  </a:cubicBezTo>
                  <a:cubicBezTo>
                    <a:pt x="331733" y="193199"/>
                    <a:pt x="516518" y="963295"/>
                    <a:pt x="559857" y="1171575"/>
                  </a:cubicBezTo>
                  <a:cubicBezTo>
                    <a:pt x="566525" y="1201103"/>
                    <a:pt x="564620" y="1223963"/>
                    <a:pt x="544617" y="1249680"/>
                  </a:cubicBezTo>
                  <a:cubicBezTo>
                    <a:pt x="462702" y="1359218"/>
                    <a:pt x="384597" y="1470660"/>
                    <a:pt x="304587" y="1581150"/>
                  </a:cubicBezTo>
                  <a:cubicBezTo>
                    <a:pt x="282928" y="1606868"/>
                    <a:pt x="287442" y="1621155"/>
                    <a:pt x="266487" y="1591628"/>
                  </a:cubicBezTo>
                  <a:close/>
                </a:path>
              </a:pathLst>
            </a:custGeom>
            <a:grpFill/>
            <a:ln w="38100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5" name="Graphic 3">
              <a:extLst>
                <a:ext uri="{FF2B5EF4-FFF2-40B4-BE49-F238E27FC236}">
                  <a16:creationId xmlns:a16="http://schemas.microsoft.com/office/drawing/2014/main" id="{4B1BC63A-55A8-40F0-885D-4801AB91D6D7}"/>
                </a:ext>
              </a:extLst>
            </p:cNvPr>
            <p:cNvSpPr/>
            <p:nvPr/>
          </p:nvSpPr>
          <p:spPr>
            <a:xfrm rot="10800000">
              <a:off x="3879421" y="2802477"/>
              <a:ext cx="563315" cy="1608105"/>
            </a:xfrm>
            <a:custGeom>
              <a:avLst/>
              <a:gdLst>
                <a:gd name="connsiteX0" fmla="*/ 266487 w 561975"/>
                <a:gd name="connsiteY0" fmla="*/ 1591628 h 1600200"/>
                <a:gd name="connsiteX1" fmla="*/ 18837 w 561975"/>
                <a:gd name="connsiteY1" fmla="*/ 1248728 h 1600200"/>
                <a:gd name="connsiteX2" fmla="*/ 1692 w 561975"/>
                <a:gd name="connsiteY2" fmla="*/ 1187768 h 1600200"/>
                <a:gd name="connsiteX3" fmla="*/ 276964 w 561975"/>
                <a:gd name="connsiteY3" fmla="*/ 12383 h 1600200"/>
                <a:gd name="connsiteX4" fmla="*/ 284584 w 561975"/>
                <a:gd name="connsiteY4" fmla="*/ 0 h 1600200"/>
                <a:gd name="connsiteX5" fmla="*/ 340782 w 561975"/>
                <a:gd name="connsiteY5" fmla="*/ 232410 h 1600200"/>
                <a:gd name="connsiteX6" fmla="*/ 559857 w 561975"/>
                <a:gd name="connsiteY6" fmla="*/ 1171575 h 1600200"/>
                <a:gd name="connsiteX7" fmla="*/ 544617 w 561975"/>
                <a:gd name="connsiteY7" fmla="*/ 1249680 h 1600200"/>
                <a:gd name="connsiteX8" fmla="*/ 304587 w 561975"/>
                <a:gd name="connsiteY8" fmla="*/ 1581150 h 1600200"/>
                <a:gd name="connsiteX9" fmla="*/ 266487 w 561975"/>
                <a:gd name="connsiteY9" fmla="*/ 1591628 h 1600200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315" h="1608105">
                  <a:moveTo>
                    <a:pt x="266487" y="1591628"/>
                  </a:moveTo>
                  <a:lnTo>
                    <a:pt x="18837" y="1248728"/>
                  </a:lnTo>
                  <a:cubicBezTo>
                    <a:pt x="5502" y="1229678"/>
                    <a:pt x="-4023" y="1212533"/>
                    <a:pt x="1692" y="1187768"/>
                  </a:cubicBezTo>
                  <a:cubicBezTo>
                    <a:pt x="94084" y="795338"/>
                    <a:pt x="185524" y="403860"/>
                    <a:pt x="276964" y="12383"/>
                  </a:cubicBezTo>
                  <a:cubicBezTo>
                    <a:pt x="276964" y="10478"/>
                    <a:pt x="278869" y="9525"/>
                    <a:pt x="284584" y="0"/>
                  </a:cubicBezTo>
                  <a:cubicBezTo>
                    <a:pt x="331733" y="193199"/>
                    <a:pt x="516518" y="963295"/>
                    <a:pt x="559857" y="1171575"/>
                  </a:cubicBezTo>
                  <a:cubicBezTo>
                    <a:pt x="566525" y="1201103"/>
                    <a:pt x="564620" y="1223963"/>
                    <a:pt x="544617" y="1249680"/>
                  </a:cubicBezTo>
                  <a:cubicBezTo>
                    <a:pt x="462702" y="1359218"/>
                    <a:pt x="384597" y="1470660"/>
                    <a:pt x="304587" y="1581150"/>
                  </a:cubicBezTo>
                  <a:cubicBezTo>
                    <a:pt x="282928" y="1606868"/>
                    <a:pt x="287442" y="1621155"/>
                    <a:pt x="266487" y="1591628"/>
                  </a:cubicBezTo>
                  <a:close/>
                </a:path>
              </a:pathLst>
            </a:custGeom>
            <a:grpFill/>
            <a:ln w="3810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6" name="Graphic 3">
              <a:extLst>
                <a:ext uri="{FF2B5EF4-FFF2-40B4-BE49-F238E27FC236}">
                  <a16:creationId xmlns:a16="http://schemas.microsoft.com/office/drawing/2014/main" id="{A1142D91-ADA7-4620-8A5D-00C5F065398F}"/>
                </a:ext>
              </a:extLst>
            </p:cNvPr>
            <p:cNvSpPr/>
            <p:nvPr/>
          </p:nvSpPr>
          <p:spPr>
            <a:xfrm rot="16200000">
              <a:off x="3019806" y="1920503"/>
              <a:ext cx="563315" cy="1608105"/>
            </a:xfrm>
            <a:custGeom>
              <a:avLst/>
              <a:gdLst>
                <a:gd name="connsiteX0" fmla="*/ 266487 w 561975"/>
                <a:gd name="connsiteY0" fmla="*/ 1591628 h 1600200"/>
                <a:gd name="connsiteX1" fmla="*/ 18837 w 561975"/>
                <a:gd name="connsiteY1" fmla="*/ 1248728 h 1600200"/>
                <a:gd name="connsiteX2" fmla="*/ 1692 w 561975"/>
                <a:gd name="connsiteY2" fmla="*/ 1187768 h 1600200"/>
                <a:gd name="connsiteX3" fmla="*/ 276964 w 561975"/>
                <a:gd name="connsiteY3" fmla="*/ 12383 h 1600200"/>
                <a:gd name="connsiteX4" fmla="*/ 284584 w 561975"/>
                <a:gd name="connsiteY4" fmla="*/ 0 h 1600200"/>
                <a:gd name="connsiteX5" fmla="*/ 340782 w 561975"/>
                <a:gd name="connsiteY5" fmla="*/ 232410 h 1600200"/>
                <a:gd name="connsiteX6" fmla="*/ 559857 w 561975"/>
                <a:gd name="connsiteY6" fmla="*/ 1171575 h 1600200"/>
                <a:gd name="connsiteX7" fmla="*/ 544617 w 561975"/>
                <a:gd name="connsiteY7" fmla="*/ 1249680 h 1600200"/>
                <a:gd name="connsiteX8" fmla="*/ 304587 w 561975"/>
                <a:gd name="connsiteY8" fmla="*/ 1581150 h 1600200"/>
                <a:gd name="connsiteX9" fmla="*/ 266487 w 561975"/>
                <a:gd name="connsiteY9" fmla="*/ 1591628 h 1600200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  <a:gd name="connsiteX0" fmla="*/ 266487 w 563315"/>
                <a:gd name="connsiteY0" fmla="*/ 1591628 h 1608105"/>
                <a:gd name="connsiteX1" fmla="*/ 18837 w 563315"/>
                <a:gd name="connsiteY1" fmla="*/ 1248728 h 1608105"/>
                <a:gd name="connsiteX2" fmla="*/ 1692 w 563315"/>
                <a:gd name="connsiteY2" fmla="*/ 1187768 h 1608105"/>
                <a:gd name="connsiteX3" fmla="*/ 276964 w 563315"/>
                <a:gd name="connsiteY3" fmla="*/ 12383 h 1608105"/>
                <a:gd name="connsiteX4" fmla="*/ 284584 w 563315"/>
                <a:gd name="connsiteY4" fmla="*/ 0 h 1608105"/>
                <a:gd name="connsiteX5" fmla="*/ 559857 w 563315"/>
                <a:gd name="connsiteY5" fmla="*/ 1171575 h 1608105"/>
                <a:gd name="connsiteX6" fmla="*/ 544617 w 563315"/>
                <a:gd name="connsiteY6" fmla="*/ 1249680 h 1608105"/>
                <a:gd name="connsiteX7" fmla="*/ 304587 w 563315"/>
                <a:gd name="connsiteY7" fmla="*/ 1581150 h 1608105"/>
                <a:gd name="connsiteX8" fmla="*/ 266487 w 563315"/>
                <a:gd name="connsiteY8" fmla="*/ 1591628 h 1608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3315" h="1608105">
                  <a:moveTo>
                    <a:pt x="266487" y="1591628"/>
                  </a:moveTo>
                  <a:lnTo>
                    <a:pt x="18837" y="1248728"/>
                  </a:lnTo>
                  <a:cubicBezTo>
                    <a:pt x="5502" y="1229678"/>
                    <a:pt x="-4023" y="1212533"/>
                    <a:pt x="1692" y="1187768"/>
                  </a:cubicBezTo>
                  <a:cubicBezTo>
                    <a:pt x="94084" y="795338"/>
                    <a:pt x="185524" y="403860"/>
                    <a:pt x="276964" y="12383"/>
                  </a:cubicBezTo>
                  <a:cubicBezTo>
                    <a:pt x="276964" y="10478"/>
                    <a:pt x="278869" y="9525"/>
                    <a:pt x="284584" y="0"/>
                  </a:cubicBezTo>
                  <a:cubicBezTo>
                    <a:pt x="331733" y="193199"/>
                    <a:pt x="516518" y="963295"/>
                    <a:pt x="559857" y="1171575"/>
                  </a:cubicBezTo>
                  <a:cubicBezTo>
                    <a:pt x="566525" y="1201103"/>
                    <a:pt x="564620" y="1223963"/>
                    <a:pt x="544617" y="1249680"/>
                  </a:cubicBezTo>
                  <a:cubicBezTo>
                    <a:pt x="462702" y="1359218"/>
                    <a:pt x="384597" y="1470660"/>
                    <a:pt x="304587" y="1581150"/>
                  </a:cubicBezTo>
                  <a:cubicBezTo>
                    <a:pt x="282928" y="1606868"/>
                    <a:pt x="287442" y="1621155"/>
                    <a:pt x="266487" y="1591628"/>
                  </a:cubicBezTo>
                  <a:close/>
                </a:path>
              </a:pathLst>
            </a:custGeom>
            <a:grpFill/>
            <a:ln w="3810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7" name="Group 276">
            <a:extLst>
              <a:ext uri="{FF2B5EF4-FFF2-40B4-BE49-F238E27FC236}">
                <a16:creationId xmlns:a16="http://schemas.microsoft.com/office/drawing/2014/main" id="{2648CFD4-1FF6-463A-BAC2-0057945D3EEE}"/>
              </a:ext>
            </a:extLst>
          </p:cNvPr>
          <p:cNvGrpSpPr/>
          <p:nvPr/>
        </p:nvGrpSpPr>
        <p:grpSpPr>
          <a:xfrm>
            <a:off x="2370932" y="1738626"/>
            <a:ext cx="2866398" cy="923330"/>
            <a:chOff x="2551705" y="4283314"/>
            <a:chExt cx="2357003" cy="923330"/>
          </a:xfrm>
        </p:grpSpPr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D0924B45-39C6-4377-87BE-F14716635C9F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B325F56F-73BC-4C69-B0FE-19F7EDA3C80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8C7E58E3-8162-4BEB-9503-75DF1D264C7A}"/>
              </a:ext>
            </a:extLst>
          </p:cNvPr>
          <p:cNvGrpSpPr/>
          <p:nvPr/>
        </p:nvGrpSpPr>
        <p:grpSpPr>
          <a:xfrm>
            <a:off x="898188" y="3479137"/>
            <a:ext cx="2890974" cy="923330"/>
            <a:chOff x="2551705" y="4283314"/>
            <a:chExt cx="2357003" cy="923330"/>
          </a:xfrm>
        </p:grpSpPr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970BE490-FC69-4B63-99DD-197AD07B5AB8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6FFF0EAE-90EC-40F9-A216-057CCA63C2F9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C7F854F-571F-42FB-AEF9-21367FB9E2F2}"/>
              </a:ext>
            </a:extLst>
          </p:cNvPr>
          <p:cNvGrpSpPr/>
          <p:nvPr/>
        </p:nvGrpSpPr>
        <p:grpSpPr>
          <a:xfrm>
            <a:off x="6982346" y="5157667"/>
            <a:ext cx="2866398" cy="923330"/>
            <a:chOff x="2551705" y="4283314"/>
            <a:chExt cx="2357003" cy="923330"/>
          </a:xfrm>
        </p:grpSpPr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DDEF32CC-AFF9-4FE9-8306-901ED9D372C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F876DC61-4432-4AA0-B215-50C046F5EB7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D4937720-3448-4D35-AA5D-AF7622873B4E}"/>
              </a:ext>
            </a:extLst>
          </p:cNvPr>
          <p:cNvGrpSpPr/>
          <p:nvPr/>
        </p:nvGrpSpPr>
        <p:grpSpPr>
          <a:xfrm>
            <a:off x="8402838" y="3436726"/>
            <a:ext cx="2890975" cy="923330"/>
            <a:chOff x="2551705" y="4283314"/>
            <a:chExt cx="2357003" cy="923330"/>
          </a:xfrm>
        </p:grpSpPr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46FF4132-08D7-48C5-A5AA-2F72A8424C73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53B5751A-883A-4E99-B2AD-E4E81A65827B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9" name="Rounded Rectangle 5">
            <a:extLst>
              <a:ext uri="{FF2B5EF4-FFF2-40B4-BE49-F238E27FC236}">
                <a16:creationId xmlns:a16="http://schemas.microsoft.com/office/drawing/2014/main" id="{8675C933-D3EE-48B6-AFFA-90244BCB52C1}"/>
              </a:ext>
            </a:extLst>
          </p:cNvPr>
          <p:cNvSpPr/>
          <p:nvPr/>
        </p:nvSpPr>
        <p:spPr>
          <a:xfrm flipH="1">
            <a:off x="5914286" y="303400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0" name="Teardrop 1">
            <a:extLst>
              <a:ext uri="{FF2B5EF4-FFF2-40B4-BE49-F238E27FC236}">
                <a16:creationId xmlns:a16="http://schemas.microsoft.com/office/drawing/2014/main" id="{F8EB0A38-5F8A-49C3-872E-2638FA9392C7}"/>
              </a:ext>
            </a:extLst>
          </p:cNvPr>
          <p:cNvSpPr/>
          <p:nvPr/>
        </p:nvSpPr>
        <p:spPr>
          <a:xfrm rot="18805991">
            <a:off x="5921854" y="4393628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1" name="Rectangle 130">
            <a:extLst>
              <a:ext uri="{FF2B5EF4-FFF2-40B4-BE49-F238E27FC236}">
                <a16:creationId xmlns:a16="http://schemas.microsoft.com/office/drawing/2014/main" id="{AF5F9E3D-4AA7-4F32-A613-DF37C9C3ADAF}"/>
              </a:ext>
            </a:extLst>
          </p:cNvPr>
          <p:cNvSpPr/>
          <p:nvPr/>
        </p:nvSpPr>
        <p:spPr>
          <a:xfrm>
            <a:off x="6667887" y="3713725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2" name="Block Arc 25">
            <a:extLst>
              <a:ext uri="{FF2B5EF4-FFF2-40B4-BE49-F238E27FC236}">
                <a16:creationId xmlns:a16="http://schemas.microsoft.com/office/drawing/2014/main" id="{EB8852F3-1B9F-47B0-B066-BFFACA429635}"/>
              </a:ext>
            </a:extLst>
          </p:cNvPr>
          <p:cNvSpPr>
            <a:spLocks noChangeAspect="1"/>
          </p:cNvSpPr>
          <p:nvPr/>
        </p:nvSpPr>
        <p:spPr>
          <a:xfrm>
            <a:off x="5294284" y="3669325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19</cp:revision>
  <dcterms:created xsi:type="dcterms:W3CDTF">2018-02-18T19:39:47Z</dcterms:created>
  <dcterms:modified xsi:type="dcterms:W3CDTF">2021-04-19T06:57:49Z</dcterms:modified>
</cp:coreProperties>
</file>