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C797-481B-9F47-1D658C502627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C797-481B-9F47-1D658C502627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C797-481B-9F47-1D658C502627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C797-481B-9F47-1D658C502627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9-C797-481B-9F47-1D658C502627}"/>
              </c:ext>
            </c:extLst>
          </c:dPt>
          <c:dPt>
            <c:idx val="5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B-C797-481B-9F47-1D658C502627}"/>
              </c:ext>
            </c:extLst>
          </c:dPt>
          <c:cat>
            <c:strRef>
              <c:f>Sheet1!$A$2:$A$7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15</c:v>
                </c:pt>
                <c:pt idx="3">
                  <c:v>15</c:v>
                </c:pt>
                <c:pt idx="4">
                  <c:v>20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797-481B-9F47-1D658C5026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6" name="Freeform: Shape 225">
            <a:extLst>
              <a:ext uri="{FF2B5EF4-FFF2-40B4-BE49-F238E27FC236}">
                <a16:creationId xmlns:a16="http://schemas.microsoft.com/office/drawing/2014/main" id="{DB3028C7-B20A-4355-961F-7ECD28435DF8}"/>
              </a:ext>
            </a:extLst>
          </p:cNvPr>
          <p:cNvSpPr/>
          <p:nvPr/>
        </p:nvSpPr>
        <p:spPr>
          <a:xfrm>
            <a:off x="4122744" y="2358202"/>
            <a:ext cx="3946512" cy="3055996"/>
          </a:xfrm>
          <a:custGeom>
            <a:avLst/>
            <a:gdLst>
              <a:gd name="connsiteX0" fmla="*/ 458161 w 2333893"/>
              <a:gd name="connsiteY0" fmla="*/ 478919 h 1580852"/>
              <a:gd name="connsiteX1" fmla="*/ 392910 w 2333893"/>
              <a:gd name="connsiteY1" fmla="*/ 544171 h 1580852"/>
              <a:gd name="connsiteX2" fmla="*/ 458161 w 2333893"/>
              <a:gd name="connsiteY2" fmla="*/ 609422 h 1580852"/>
              <a:gd name="connsiteX3" fmla="*/ 523413 w 2333893"/>
              <a:gd name="connsiteY3" fmla="*/ 544171 h 1580852"/>
              <a:gd name="connsiteX4" fmla="*/ 458161 w 2333893"/>
              <a:gd name="connsiteY4" fmla="*/ 478919 h 1580852"/>
              <a:gd name="connsiteX5" fmla="*/ 2117419 w 2333893"/>
              <a:gd name="connsiteY5" fmla="*/ 96417 h 1580852"/>
              <a:gd name="connsiteX6" fmla="*/ 2070235 w 2333893"/>
              <a:gd name="connsiteY6" fmla="*/ 158888 h 1580852"/>
              <a:gd name="connsiteX7" fmla="*/ 2117419 w 2333893"/>
              <a:gd name="connsiteY7" fmla="*/ 221360 h 1580852"/>
              <a:gd name="connsiteX8" fmla="*/ 2164602 w 2333893"/>
              <a:gd name="connsiteY8" fmla="*/ 158888 h 1580852"/>
              <a:gd name="connsiteX9" fmla="*/ 2117419 w 2333893"/>
              <a:gd name="connsiteY9" fmla="*/ 96417 h 1580852"/>
              <a:gd name="connsiteX10" fmla="*/ 1311364 w 2333893"/>
              <a:gd name="connsiteY10" fmla="*/ 894 h 1580852"/>
              <a:gd name="connsiteX11" fmla="*/ 1977775 w 2333893"/>
              <a:gd name="connsiteY11" fmla="*/ 240743 h 1580852"/>
              <a:gd name="connsiteX12" fmla="*/ 2028157 w 2333893"/>
              <a:gd name="connsiteY12" fmla="*/ 309513 h 1580852"/>
              <a:gd name="connsiteX13" fmla="*/ 2065089 w 2333893"/>
              <a:gd name="connsiteY13" fmla="*/ 271351 h 1580852"/>
              <a:gd name="connsiteX14" fmla="*/ 2008689 w 2333893"/>
              <a:gd name="connsiteY14" fmla="*/ 153186 h 1580852"/>
              <a:gd name="connsiteX15" fmla="*/ 2116094 w 2333893"/>
              <a:gd name="connsiteY15" fmla="*/ 24167 h 1580852"/>
              <a:gd name="connsiteX16" fmla="*/ 2221773 w 2333893"/>
              <a:gd name="connsiteY16" fmla="*/ 158365 h 1580852"/>
              <a:gd name="connsiteX17" fmla="*/ 2214609 w 2333893"/>
              <a:gd name="connsiteY17" fmla="*/ 207308 h 1580852"/>
              <a:gd name="connsiteX18" fmla="*/ 2318866 w 2333893"/>
              <a:gd name="connsiteY18" fmla="*/ 20157 h 1580852"/>
              <a:gd name="connsiteX19" fmla="*/ 2158381 w 2333893"/>
              <a:gd name="connsiteY19" fmla="*/ 293938 h 1580852"/>
              <a:gd name="connsiteX20" fmla="*/ 2069518 w 2333893"/>
              <a:gd name="connsiteY20" fmla="*/ 385510 h 1580852"/>
              <a:gd name="connsiteX21" fmla="*/ 2069754 w 2333893"/>
              <a:gd name="connsiteY21" fmla="*/ 385951 h 1580852"/>
              <a:gd name="connsiteX22" fmla="*/ 2113294 w 2333893"/>
              <a:gd name="connsiteY22" fmla="*/ 521945 h 1580852"/>
              <a:gd name="connsiteX23" fmla="*/ 1995211 w 2333893"/>
              <a:gd name="connsiteY23" fmla="*/ 1057372 h 1580852"/>
              <a:gd name="connsiteX24" fmla="*/ 1859604 w 2333893"/>
              <a:gd name="connsiteY24" fmla="*/ 1546588 h 1580852"/>
              <a:gd name="connsiteX25" fmla="*/ 1656193 w 2333893"/>
              <a:gd name="connsiteY25" fmla="*/ 1544685 h 1580852"/>
              <a:gd name="connsiteX26" fmla="*/ 1588390 w 2333893"/>
              <a:gd name="connsiteY26" fmla="*/ 1219175 h 1580852"/>
              <a:gd name="connsiteX27" fmla="*/ 1036275 w 2333893"/>
              <a:gd name="connsiteY27" fmla="*/ 1240115 h 1580852"/>
              <a:gd name="connsiteX28" fmla="*/ 828990 w 2333893"/>
              <a:gd name="connsiteY28" fmla="*/ 1580852 h 1580852"/>
              <a:gd name="connsiteX29" fmla="*/ 683696 w 2333893"/>
              <a:gd name="connsiteY29" fmla="*/ 1580852 h 1580852"/>
              <a:gd name="connsiteX30" fmla="*/ 660450 w 2333893"/>
              <a:gd name="connsiteY30" fmla="*/ 1196333 h 1580852"/>
              <a:gd name="connsiteX31" fmla="*/ 5660 w 2333893"/>
              <a:gd name="connsiteY31" fmla="*/ 608131 h 1580852"/>
              <a:gd name="connsiteX32" fmla="*/ 199385 w 2333893"/>
              <a:gd name="connsiteY32" fmla="*/ 579577 h 1580852"/>
              <a:gd name="connsiteX33" fmla="*/ 402796 w 2333893"/>
              <a:gd name="connsiteY33" fmla="*/ 337825 h 1580852"/>
              <a:gd name="connsiteX34" fmla="*/ 385361 w 2333893"/>
              <a:gd name="connsiteY34" fmla="*/ 137951 h 1580852"/>
              <a:gd name="connsiteX35" fmla="*/ 670136 w 2333893"/>
              <a:gd name="connsiteY35" fmla="*/ 257875 h 1580852"/>
              <a:gd name="connsiteX36" fmla="*/ 1311364 w 2333893"/>
              <a:gd name="connsiteY36" fmla="*/ 894 h 158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333893" h="1580852">
                <a:moveTo>
                  <a:pt x="458161" y="478919"/>
                </a:moveTo>
                <a:cubicBezTo>
                  <a:pt x="422124" y="478919"/>
                  <a:pt x="392910" y="508133"/>
                  <a:pt x="392910" y="544171"/>
                </a:cubicBezTo>
                <a:cubicBezTo>
                  <a:pt x="392910" y="580208"/>
                  <a:pt x="422124" y="609422"/>
                  <a:pt x="458161" y="609422"/>
                </a:cubicBezTo>
                <a:cubicBezTo>
                  <a:pt x="494199" y="609422"/>
                  <a:pt x="523413" y="580208"/>
                  <a:pt x="523413" y="544171"/>
                </a:cubicBezTo>
                <a:cubicBezTo>
                  <a:pt x="523413" y="508133"/>
                  <a:pt x="494199" y="478919"/>
                  <a:pt x="458161" y="478919"/>
                </a:cubicBezTo>
                <a:close/>
                <a:moveTo>
                  <a:pt x="2117419" y="96417"/>
                </a:moveTo>
                <a:cubicBezTo>
                  <a:pt x="2091360" y="96417"/>
                  <a:pt x="2070235" y="124386"/>
                  <a:pt x="2070235" y="158888"/>
                </a:cubicBezTo>
                <a:cubicBezTo>
                  <a:pt x="2070235" y="193390"/>
                  <a:pt x="2091360" y="221360"/>
                  <a:pt x="2117419" y="221360"/>
                </a:cubicBezTo>
                <a:cubicBezTo>
                  <a:pt x="2143477" y="221360"/>
                  <a:pt x="2164602" y="193390"/>
                  <a:pt x="2164602" y="158888"/>
                </a:cubicBezTo>
                <a:cubicBezTo>
                  <a:pt x="2164602" y="124386"/>
                  <a:pt x="2143477" y="96417"/>
                  <a:pt x="2117419" y="96417"/>
                </a:cubicBezTo>
                <a:close/>
                <a:moveTo>
                  <a:pt x="1311364" y="894"/>
                </a:moveTo>
                <a:cubicBezTo>
                  <a:pt x="1563206" y="-10527"/>
                  <a:pt x="1851855" y="88458"/>
                  <a:pt x="1977775" y="240743"/>
                </a:cubicBezTo>
                <a:lnTo>
                  <a:pt x="2028157" y="309513"/>
                </a:lnTo>
                <a:cubicBezTo>
                  <a:pt x="2042167" y="295620"/>
                  <a:pt x="2046650" y="287684"/>
                  <a:pt x="2065089" y="271351"/>
                </a:cubicBezTo>
                <a:cubicBezTo>
                  <a:pt x="2022580" y="243044"/>
                  <a:pt x="2008689" y="218608"/>
                  <a:pt x="2008689" y="153186"/>
                </a:cubicBezTo>
                <a:cubicBezTo>
                  <a:pt x="2008689" y="79070"/>
                  <a:pt x="2049504" y="25030"/>
                  <a:pt x="2116094" y="24167"/>
                </a:cubicBezTo>
                <a:cubicBezTo>
                  <a:pt x="2182684" y="23304"/>
                  <a:pt x="2224875" y="89160"/>
                  <a:pt x="2221773" y="158365"/>
                </a:cubicBezTo>
                <a:cubicBezTo>
                  <a:pt x="2220222" y="192990"/>
                  <a:pt x="2220870" y="175798"/>
                  <a:pt x="2214609" y="207308"/>
                </a:cubicBezTo>
                <a:cubicBezTo>
                  <a:pt x="2239276" y="189080"/>
                  <a:pt x="2281179" y="215483"/>
                  <a:pt x="2318866" y="20157"/>
                </a:cubicBezTo>
                <a:cubicBezTo>
                  <a:pt x="2371499" y="195987"/>
                  <a:pt x="2278185" y="274687"/>
                  <a:pt x="2158381" y="293938"/>
                </a:cubicBezTo>
                <a:cubicBezTo>
                  <a:pt x="2129835" y="330072"/>
                  <a:pt x="2107361" y="367847"/>
                  <a:pt x="2069518" y="385510"/>
                </a:cubicBezTo>
                <a:cubicBezTo>
                  <a:pt x="2069618" y="385647"/>
                  <a:pt x="2069686" y="385799"/>
                  <a:pt x="2069754" y="385951"/>
                </a:cubicBezTo>
                <a:lnTo>
                  <a:pt x="2113294" y="521945"/>
                </a:lnTo>
                <a:cubicBezTo>
                  <a:pt x="2162270" y="747236"/>
                  <a:pt x="2084462" y="967892"/>
                  <a:pt x="1995211" y="1057372"/>
                </a:cubicBezTo>
                <a:cubicBezTo>
                  <a:pt x="1970672" y="1270571"/>
                  <a:pt x="1911264" y="1380978"/>
                  <a:pt x="1859604" y="1546588"/>
                </a:cubicBezTo>
                <a:cubicBezTo>
                  <a:pt x="1847335" y="1576411"/>
                  <a:pt x="1660713" y="1568162"/>
                  <a:pt x="1656193" y="1544685"/>
                </a:cubicBezTo>
                <a:cubicBezTo>
                  <a:pt x="1633592" y="1442526"/>
                  <a:pt x="1599368" y="1328948"/>
                  <a:pt x="1588390" y="1219175"/>
                </a:cubicBezTo>
                <a:cubicBezTo>
                  <a:pt x="1404997" y="1252805"/>
                  <a:pt x="1180923" y="1252170"/>
                  <a:pt x="1036275" y="1240115"/>
                </a:cubicBezTo>
                <a:cubicBezTo>
                  <a:pt x="1005924" y="1371460"/>
                  <a:pt x="919395" y="1491385"/>
                  <a:pt x="828990" y="1580852"/>
                </a:cubicBezTo>
                <a:lnTo>
                  <a:pt x="683696" y="1580852"/>
                </a:lnTo>
                <a:cubicBezTo>
                  <a:pt x="648826" y="1573872"/>
                  <a:pt x="654638" y="1323237"/>
                  <a:pt x="660450" y="1196333"/>
                </a:cubicBezTo>
                <a:cubicBezTo>
                  <a:pt x="435729" y="1093540"/>
                  <a:pt x="-58269" y="956484"/>
                  <a:pt x="5660" y="608131"/>
                </a:cubicBezTo>
                <a:cubicBezTo>
                  <a:pt x="9535" y="577674"/>
                  <a:pt x="133519" y="581481"/>
                  <a:pt x="199385" y="579577"/>
                </a:cubicBezTo>
                <a:cubicBezTo>
                  <a:pt x="267834" y="478054"/>
                  <a:pt x="303351" y="422216"/>
                  <a:pt x="402796" y="337825"/>
                </a:cubicBezTo>
                <a:cubicBezTo>
                  <a:pt x="396984" y="271200"/>
                  <a:pt x="360177" y="149372"/>
                  <a:pt x="385361" y="137951"/>
                </a:cubicBezTo>
                <a:cubicBezTo>
                  <a:pt x="554546" y="46579"/>
                  <a:pt x="582314" y="181733"/>
                  <a:pt x="670136" y="257875"/>
                </a:cubicBezTo>
                <a:cubicBezTo>
                  <a:pt x="819304" y="103686"/>
                  <a:pt x="1127325" y="8508"/>
                  <a:pt x="1311364" y="894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27" name="Chart 226">
            <a:extLst>
              <a:ext uri="{FF2B5EF4-FFF2-40B4-BE49-F238E27FC236}">
                <a16:creationId xmlns:a16="http://schemas.microsoft.com/office/drawing/2014/main" id="{B9EEDBC8-61C9-4573-908B-2CEFEDEB5B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0098806"/>
              </p:ext>
            </p:extLst>
          </p:nvPr>
        </p:nvGraphicFramePr>
        <p:xfrm>
          <a:off x="5162112" y="2358202"/>
          <a:ext cx="2435348" cy="2440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8" name="직사각형 1">
            <a:extLst>
              <a:ext uri="{FF2B5EF4-FFF2-40B4-BE49-F238E27FC236}">
                <a16:creationId xmlns:a16="http://schemas.microsoft.com/office/drawing/2014/main" id="{8E34990C-A0B2-473C-9439-819CFE35595F}"/>
              </a:ext>
            </a:extLst>
          </p:cNvPr>
          <p:cNvSpPr/>
          <p:nvPr/>
        </p:nvSpPr>
        <p:spPr>
          <a:xfrm>
            <a:off x="2915176" y="3256143"/>
            <a:ext cx="809926" cy="36004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cs typeface="Arial" pitchFamily="34" charset="0"/>
              </a:rPr>
              <a:t>30%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229" name="직사각형 1">
            <a:extLst>
              <a:ext uri="{FF2B5EF4-FFF2-40B4-BE49-F238E27FC236}">
                <a16:creationId xmlns:a16="http://schemas.microsoft.com/office/drawing/2014/main" id="{A320FC47-A3B1-4E40-A384-B9F384D33E19}"/>
              </a:ext>
            </a:extLst>
          </p:cNvPr>
          <p:cNvSpPr/>
          <p:nvPr/>
        </p:nvSpPr>
        <p:spPr>
          <a:xfrm>
            <a:off x="2915176" y="1813054"/>
            <a:ext cx="809926" cy="36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0" name="직사각형 1">
            <a:extLst>
              <a:ext uri="{FF2B5EF4-FFF2-40B4-BE49-F238E27FC236}">
                <a16:creationId xmlns:a16="http://schemas.microsoft.com/office/drawing/2014/main" id="{163C1803-588C-4817-80BE-AE19076BCC27}"/>
              </a:ext>
            </a:extLst>
          </p:cNvPr>
          <p:cNvSpPr/>
          <p:nvPr/>
        </p:nvSpPr>
        <p:spPr>
          <a:xfrm>
            <a:off x="2915176" y="4699232"/>
            <a:ext cx="809926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1" name="직사각형 1">
            <a:extLst>
              <a:ext uri="{FF2B5EF4-FFF2-40B4-BE49-F238E27FC236}">
                <a16:creationId xmlns:a16="http://schemas.microsoft.com/office/drawing/2014/main" id="{C2DF087F-D3D6-4259-BC57-787B3A785E77}"/>
              </a:ext>
            </a:extLst>
          </p:cNvPr>
          <p:cNvSpPr/>
          <p:nvPr/>
        </p:nvSpPr>
        <p:spPr>
          <a:xfrm>
            <a:off x="8423866" y="4689453"/>
            <a:ext cx="787987" cy="36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2" name="직사각형 1">
            <a:extLst>
              <a:ext uri="{FF2B5EF4-FFF2-40B4-BE49-F238E27FC236}">
                <a16:creationId xmlns:a16="http://schemas.microsoft.com/office/drawing/2014/main" id="{0A72A355-78F4-448F-AAA7-26609B719FE2}"/>
              </a:ext>
            </a:extLst>
          </p:cNvPr>
          <p:cNvSpPr/>
          <p:nvPr/>
        </p:nvSpPr>
        <p:spPr>
          <a:xfrm>
            <a:off x="8423866" y="3246364"/>
            <a:ext cx="787987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3" name="직사각형 1">
            <a:extLst>
              <a:ext uri="{FF2B5EF4-FFF2-40B4-BE49-F238E27FC236}">
                <a16:creationId xmlns:a16="http://schemas.microsoft.com/office/drawing/2014/main" id="{A12411AE-E2EC-4F7D-BC3F-E1B0EE106A4A}"/>
              </a:ext>
            </a:extLst>
          </p:cNvPr>
          <p:cNvSpPr/>
          <p:nvPr/>
        </p:nvSpPr>
        <p:spPr>
          <a:xfrm>
            <a:off x="8423866" y="1803275"/>
            <a:ext cx="787987" cy="36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4" name="그룹 2">
            <a:extLst>
              <a:ext uri="{FF2B5EF4-FFF2-40B4-BE49-F238E27FC236}">
                <a16:creationId xmlns:a16="http://schemas.microsoft.com/office/drawing/2014/main" id="{C52CC706-785F-4B5F-AFA1-85843A4AF02A}"/>
              </a:ext>
            </a:extLst>
          </p:cNvPr>
          <p:cNvGrpSpPr/>
          <p:nvPr/>
        </p:nvGrpSpPr>
        <p:grpSpPr>
          <a:xfrm>
            <a:off x="8323366" y="2163315"/>
            <a:ext cx="3025450" cy="1042502"/>
            <a:chOff x="8323365" y="2163315"/>
            <a:chExt cx="3025450" cy="1042502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7EE4913-9EFC-49FC-B735-63EF8DA4126A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69C12F5D-5F8F-456D-A2E1-CC1338C5CC46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그룹 1">
            <a:extLst>
              <a:ext uri="{FF2B5EF4-FFF2-40B4-BE49-F238E27FC236}">
                <a16:creationId xmlns:a16="http://schemas.microsoft.com/office/drawing/2014/main" id="{64280DCA-2450-45DC-86F4-CE7F55FAA225}"/>
              </a:ext>
            </a:extLst>
          </p:cNvPr>
          <p:cNvGrpSpPr/>
          <p:nvPr/>
        </p:nvGrpSpPr>
        <p:grpSpPr>
          <a:xfrm>
            <a:off x="8323366" y="3612307"/>
            <a:ext cx="3025450" cy="1042502"/>
            <a:chOff x="8323365" y="3612307"/>
            <a:chExt cx="3025450" cy="1042502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C039737D-7A8C-4EA4-9DF6-70EB6048CC82}"/>
                </a:ext>
              </a:extLst>
            </p:cNvPr>
            <p:cNvSpPr txBox="1"/>
            <p:nvPr/>
          </p:nvSpPr>
          <p:spPr>
            <a:xfrm>
              <a:off x="8323365" y="3823812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39D30A7C-BF1B-463C-BEC9-3D93533553E4}"/>
                </a:ext>
              </a:extLst>
            </p:cNvPr>
            <p:cNvSpPr txBox="1"/>
            <p:nvPr/>
          </p:nvSpPr>
          <p:spPr>
            <a:xfrm>
              <a:off x="8323365" y="3612307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그룹 41">
            <a:extLst>
              <a:ext uri="{FF2B5EF4-FFF2-40B4-BE49-F238E27FC236}">
                <a16:creationId xmlns:a16="http://schemas.microsoft.com/office/drawing/2014/main" id="{49CC0A42-BAF5-4A75-BDD6-EB5B82C72A8A}"/>
              </a:ext>
            </a:extLst>
          </p:cNvPr>
          <p:cNvGrpSpPr/>
          <p:nvPr/>
        </p:nvGrpSpPr>
        <p:grpSpPr>
          <a:xfrm>
            <a:off x="8323366" y="5061300"/>
            <a:ext cx="3025450" cy="1042502"/>
            <a:chOff x="8323365" y="5061300"/>
            <a:chExt cx="3025450" cy="104250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FF59688B-EDF4-4A22-96D9-6792A657FEA3}"/>
                </a:ext>
              </a:extLst>
            </p:cNvPr>
            <p:cNvSpPr txBox="1"/>
            <p:nvPr/>
          </p:nvSpPr>
          <p:spPr>
            <a:xfrm>
              <a:off x="8323365" y="5272805"/>
              <a:ext cx="3025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382FB270-ADB9-4CE6-9FD6-9F4845874C60}"/>
                </a:ext>
              </a:extLst>
            </p:cNvPr>
            <p:cNvSpPr txBox="1"/>
            <p:nvPr/>
          </p:nvSpPr>
          <p:spPr>
            <a:xfrm>
              <a:off x="8323365" y="5061300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그룹 44">
            <a:extLst>
              <a:ext uri="{FF2B5EF4-FFF2-40B4-BE49-F238E27FC236}">
                <a16:creationId xmlns:a16="http://schemas.microsoft.com/office/drawing/2014/main" id="{972E17C2-D8C1-4368-BD43-AA195E36AD62}"/>
              </a:ext>
            </a:extLst>
          </p:cNvPr>
          <p:cNvGrpSpPr/>
          <p:nvPr/>
        </p:nvGrpSpPr>
        <p:grpSpPr>
          <a:xfrm>
            <a:off x="809000" y="2175122"/>
            <a:ext cx="3024000" cy="1042502"/>
            <a:chOff x="809000" y="2175122"/>
            <a:chExt cx="3024000" cy="1042502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B035B97-ED41-4546-964E-145A0BA0D9DC}"/>
                </a:ext>
              </a:extLst>
            </p:cNvPr>
            <p:cNvSpPr txBox="1"/>
            <p:nvPr/>
          </p:nvSpPr>
          <p:spPr>
            <a:xfrm>
              <a:off x="809000" y="2386627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EF0494F4-FB72-4FED-A8E2-81D639CF8AA8}"/>
                </a:ext>
              </a:extLst>
            </p:cNvPr>
            <p:cNvSpPr txBox="1"/>
            <p:nvPr/>
          </p:nvSpPr>
          <p:spPr>
            <a:xfrm>
              <a:off x="809000" y="2175122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" name="그룹 43">
            <a:extLst>
              <a:ext uri="{FF2B5EF4-FFF2-40B4-BE49-F238E27FC236}">
                <a16:creationId xmlns:a16="http://schemas.microsoft.com/office/drawing/2014/main" id="{B5E4125D-D4D3-4D76-934B-5A78C4F9A238}"/>
              </a:ext>
            </a:extLst>
          </p:cNvPr>
          <p:cNvGrpSpPr/>
          <p:nvPr/>
        </p:nvGrpSpPr>
        <p:grpSpPr>
          <a:xfrm>
            <a:off x="809000" y="3618211"/>
            <a:ext cx="3024000" cy="1042502"/>
            <a:chOff x="809000" y="3618211"/>
            <a:chExt cx="3024000" cy="1042502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C9B88A32-5681-4046-B0A7-4937FE55ACC5}"/>
                </a:ext>
              </a:extLst>
            </p:cNvPr>
            <p:cNvSpPr txBox="1"/>
            <p:nvPr/>
          </p:nvSpPr>
          <p:spPr>
            <a:xfrm>
              <a:off x="809000" y="3829716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8B5B6307-996E-4B88-95F3-23CCFA3366F0}"/>
                </a:ext>
              </a:extLst>
            </p:cNvPr>
            <p:cNvSpPr txBox="1"/>
            <p:nvPr/>
          </p:nvSpPr>
          <p:spPr>
            <a:xfrm>
              <a:off x="809000" y="3618211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9" name="그룹 42">
            <a:extLst>
              <a:ext uri="{FF2B5EF4-FFF2-40B4-BE49-F238E27FC236}">
                <a16:creationId xmlns:a16="http://schemas.microsoft.com/office/drawing/2014/main" id="{DF9D7C87-F593-4140-8422-94A97AF2420D}"/>
              </a:ext>
            </a:extLst>
          </p:cNvPr>
          <p:cNvGrpSpPr/>
          <p:nvPr/>
        </p:nvGrpSpPr>
        <p:grpSpPr>
          <a:xfrm>
            <a:off x="809000" y="5061300"/>
            <a:ext cx="3024000" cy="1042502"/>
            <a:chOff x="809000" y="5061300"/>
            <a:chExt cx="3024000" cy="1042502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5C7236B4-8A81-4A0A-88BC-95F0927C5106}"/>
                </a:ext>
              </a:extLst>
            </p:cNvPr>
            <p:cNvSpPr txBox="1"/>
            <p:nvPr/>
          </p:nvSpPr>
          <p:spPr>
            <a:xfrm>
              <a:off x="809000" y="5272805"/>
              <a:ext cx="30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026289CA-3579-40CD-AF18-EE8711C238F3}"/>
                </a:ext>
              </a:extLst>
            </p:cNvPr>
            <p:cNvSpPr txBox="1"/>
            <p:nvPr/>
          </p:nvSpPr>
          <p:spPr>
            <a:xfrm>
              <a:off x="809000" y="5061300"/>
              <a:ext cx="3024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200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2021-04-16T05:05:43Z</dcterms:modified>
</cp:coreProperties>
</file>