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15" name="Group 614">
            <a:extLst>
              <a:ext uri="{FF2B5EF4-FFF2-40B4-BE49-F238E27FC236}">
                <a16:creationId xmlns:a16="http://schemas.microsoft.com/office/drawing/2014/main" id="{DFEA18D7-871C-4BA8-8142-006637D6900B}"/>
              </a:ext>
            </a:extLst>
          </p:cNvPr>
          <p:cNvGrpSpPr/>
          <p:nvPr/>
        </p:nvGrpSpPr>
        <p:grpSpPr>
          <a:xfrm>
            <a:off x="881061" y="2857185"/>
            <a:ext cx="2060770" cy="1147267"/>
            <a:chOff x="892027" y="1882302"/>
            <a:chExt cx="1642180" cy="1147267"/>
          </a:xfrm>
        </p:grpSpPr>
        <p:sp>
          <p:nvSpPr>
            <p:cNvPr id="616" name="TextBox 615">
              <a:extLst>
                <a:ext uri="{FF2B5EF4-FFF2-40B4-BE49-F238E27FC236}">
                  <a16:creationId xmlns:a16="http://schemas.microsoft.com/office/drawing/2014/main" id="{AD8BC9C7-B194-4696-B5BD-7253AF7D1433}"/>
                </a:ext>
              </a:extLst>
            </p:cNvPr>
            <p:cNvSpPr txBox="1"/>
            <p:nvPr/>
          </p:nvSpPr>
          <p:spPr>
            <a:xfrm>
              <a:off x="892027" y="1882302"/>
              <a:ext cx="164218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17" name="TextBox 616">
              <a:extLst>
                <a:ext uri="{FF2B5EF4-FFF2-40B4-BE49-F238E27FC236}">
                  <a16:creationId xmlns:a16="http://schemas.microsoft.com/office/drawing/2014/main" id="{149541EE-F6EE-47A4-9DF8-29758377E8EA}"/>
                </a:ext>
              </a:extLst>
            </p:cNvPr>
            <p:cNvSpPr txBox="1"/>
            <p:nvPr/>
          </p:nvSpPr>
          <p:spPr>
            <a:xfrm>
              <a:off x="892027" y="2198572"/>
              <a:ext cx="16421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18" name="Right Arrow 61">
            <a:extLst>
              <a:ext uri="{FF2B5EF4-FFF2-40B4-BE49-F238E27FC236}">
                <a16:creationId xmlns:a16="http://schemas.microsoft.com/office/drawing/2014/main" id="{951E67E2-B15E-40AC-BFE8-AC8DE58EAF63}"/>
              </a:ext>
            </a:extLst>
          </p:cNvPr>
          <p:cNvSpPr/>
          <p:nvPr/>
        </p:nvSpPr>
        <p:spPr>
          <a:xfrm>
            <a:off x="7921367" y="2278492"/>
            <a:ext cx="1268609" cy="1721942"/>
          </a:xfrm>
          <a:custGeom>
            <a:avLst/>
            <a:gdLst/>
            <a:ahLst/>
            <a:cxnLst/>
            <a:rect l="l" t="t" r="r" b="b"/>
            <a:pathLst>
              <a:path w="1128956" h="1532385">
                <a:moveTo>
                  <a:pt x="338377" y="0"/>
                </a:moveTo>
                <a:cubicBezTo>
                  <a:pt x="525257" y="0"/>
                  <a:pt x="676754" y="151497"/>
                  <a:pt x="676754" y="338377"/>
                </a:cubicBezTo>
                <a:lnTo>
                  <a:pt x="676754" y="479952"/>
                </a:lnTo>
                <a:lnTo>
                  <a:pt x="912932" y="479952"/>
                </a:lnTo>
                <a:lnTo>
                  <a:pt x="912932" y="371940"/>
                </a:lnTo>
                <a:lnTo>
                  <a:pt x="1128956" y="587964"/>
                </a:lnTo>
                <a:lnTo>
                  <a:pt x="912932" y="803988"/>
                </a:lnTo>
                <a:lnTo>
                  <a:pt x="912932" y="695976"/>
                </a:lnTo>
                <a:lnTo>
                  <a:pt x="676754" y="695976"/>
                </a:lnTo>
                <a:lnTo>
                  <a:pt x="676754" y="1194008"/>
                </a:lnTo>
                <a:cubicBezTo>
                  <a:pt x="676754" y="1380888"/>
                  <a:pt x="525257" y="1532385"/>
                  <a:pt x="338377" y="1532385"/>
                </a:cubicBezTo>
                <a:cubicBezTo>
                  <a:pt x="151497" y="1532385"/>
                  <a:pt x="0" y="1380888"/>
                  <a:pt x="0" y="1194008"/>
                </a:cubicBezTo>
                <a:lnTo>
                  <a:pt x="0" y="338377"/>
                </a:lnTo>
                <a:cubicBezTo>
                  <a:pt x="0" y="151497"/>
                  <a:pt x="151497" y="0"/>
                  <a:pt x="33837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innerShdw blurRad="50800" dist="25400" dir="18900000">
              <a:prstClr val="black">
                <a:alpha val="4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19" name="Rounded Rectangle 8">
            <a:extLst>
              <a:ext uri="{FF2B5EF4-FFF2-40B4-BE49-F238E27FC236}">
                <a16:creationId xmlns:a16="http://schemas.microsoft.com/office/drawing/2014/main" id="{BF2B8809-3E31-448A-AE48-5145E9C9D5AD}"/>
              </a:ext>
            </a:extLst>
          </p:cNvPr>
          <p:cNvSpPr/>
          <p:nvPr/>
        </p:nvSpPr>
        <p:spPr>
          <a:xfrm>
            <a:off x="3127235" y="3804794"/>
            <a:ext cx="1265714" cy="1721942"/>
          </a:xfrm>
          <a:custGeom>
            <a:avLst/>
            <a:gdLst/>
            <a:ahLst/>
            <a:cxnLst/>
            <a:rect l="l" t="t" r="r" b="b"/>
            <a:pathLst>
              <a:path w="1126380" h="1532385">
                <a:moveTo>
                  <a:pt x="338377" y="0"/>
                </a:moveTo>
                <a:cubicBezTo>
                  <a:pt x="525257" y="0"/>
                  <a:pt x="676754" y="151497"/>
                  <a:pt x="676754" y="338377"/>
                </a:cubicBezTo>
                <a:lnTo>
                  <a:pt x="676754" y="442156"/>
                </a:lnTo>
                <a:lnTo>
                  <a:pt x="910356" y="442156"/>
                </a:lnTo>
                <a:lnTo>
                  <a:pt x="910356" y="334144"/>
                </a:lnTo>
                <a:lnTo>
                  <a:pt x="1126380" y="550168"/>
                </a:lnTo>
                <a:lnTo>
                  <a:pt x="910356" y="766192"/>
                </a:lnTo>
                <a:lnTo>
                  <a:pt x="910356" y="658180"/>
                </a:lnTo>
                <a:lnTo>
                  <a:pt x="676754" y="658180"/>
                </a:lnTo>
                <a:lnTo>
                  <a:pt x="676754" y="1194008"/>
                </a:lnTo>
                <a:cubicBezTo>
                  <a:pt x="676754" y="1380888"/>
                  <a:pt x="525257" y="1532385"/>
                  <a:pt x="338377" y="1532385"/>
                </a:cubicBezTo>
                <a:cubicBezTo>
                  <a:pt x="151497" y="1532385"/>
                  <a:pt x="0" y="1380888"/>
                  <a:pt x="0" y="1194008"/>
                </a:cubicBezTo>
                <a:lnTo>
                  <a:pt x="0" y="338377"/>
                </a:lnTo>
                <a:cubicBezTo>
                  <a:pt x="0" y="151497"/>
                  <a:pt x="151497" y="0"/>
                  <a:pt x="33837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50800" dist="25400" dir="18900000">
              <a:prstClr val="black">
                <a:alpha val="4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20" name="Rounded Rectangle 49">
            <a:extLst>
              <a:ext uri="{FF2B5EF4-FFF2-40B4-BE49-F238E27FC236}">
                <a16:creationId xmlns:a16="http://schemas.microsoft.com/office/drawing/2014/main" id="{CC9898F3-6F6E-46FB-AB04-A1D0640AF08F}"/>
              </a:ext>
            </a:extLst>
          </p:cNvPr>
          <p:cNvSpPr/>
          <p:nvPr/>
        </p:nvSpPr>
        <p:spPr>
          <a:xfrm>
            <a:off x="4733435" y="3279718"/>
            <a:ext cx="1277947" cy="1721942"/>
          </a:xfrm>
          <a:custGeom>
            <a:avLst/>
            <a:gdLst/>
            <a:ahLst/>
            <a:cxnLst/>
            <a:rect l="l" t="t" r="r" b="b"/>
            <a:pathLst>
              <a:path w="1137266" h="1532385">
                <a:moveTo>
                  <a:pt x="338377" y="0"/>
                </a:moveTo>
                <a:cubicBezTo>
                  <a:pt x="525257" y="0"/>
                  <a:pt x="676754" y="151497"/>
                  <a:pt x="676754" y="338377"/>
                </a:cubicBezTo>
                <a:lnTo>
                  <a:pt x="676754" y="466497"/>
                </a:lnTo>
                <a:lnTo>
                  <a:pt x="921242" y="466497"/>
                </a:lnTo>
                <a:lnTo>
                  <a:pt x="921242" y="358485"/>
                </a:lnTo>
                <a:lnTo>
                  <a:pt x="1137266" y="574509"/>
                </a:lnTo>
                <a:lnTo>
                  <a:pt x="921242" y="790533"/>
                </a:lnTo>
                <a:lnTo>
                  <a:pt x="921242" y="682521"/>
                </a:lnTo>
                <a:lnTo>
                  <a:pt x="676754" y="682521"/>
                </a:lnTo>
                <a:lnTo>
                  <a:pt x="676754" y="1194008"/>
                </a:lnTo>
                <a:cubicBezTo>
                  <a:pt x="676754" y="1380888"/>
                  <a:pt x="525257" y="1532385"/>
                  <a:pt x="338377" y="1532385"/>
                </a:cubicBezTo>
                <a:cubicBezTo>
                  <a:pt x="151497" y="1532385"/>
                  <a:pt x="0" y="1380888"/>
                  <a:pt x="0" y="1194008"/>
                </a:cubicBezTo>
                <a:lnTo>
                  <a:pt x="0" y="338377"/>
                </a:lnTo>
                <a:cubicBezTo>
                  <a:pt x="0" y="151497"/>
                  <a:pt x="151497" y="0"/>
                  <a:pt x="33837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innerShdw blurRad="50800" dist="25400" dir="18900000">
              <a:prstClr val="black">
                <a:alpha val="4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21" name="Rounded Rectangle 52">
            <a:extLst>
              <a:ext uri="{FF2B5EF4-FFF2-40B4-BE49-F238E27FC236}">
                <a16:creationId xmlns:a16="http://schemas.microsoft.com/office/drawing/2014/main" id="{E528D652-D3AF-4503-90DC-A27B83D5FE0E}"/>
              </a:ext>
            </a:extLst>
          </p:cNvPr>
          <p:cNvSpPr/>
          <p:nvPr/>
        </p:nvSpPr>
        <p:spPr>
          <a:xfrm>
            <a:off x="9515333" y="1794978"/>
            <a:ext cx="760469" cy="1721942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  <a:effectLst>
            <a:innerShdw blurRad="50800" dist="25400" dir="18900000">
              <a:prstClr val="black">
                <a:alpha val="4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622" name="Rounded Rectangle 53">
            <a:extLst>
              <a:ext uri="{FF2B5EF4-FFF2-40B4-BE49-F238E27FC236}">
                <a16:creationId xmlns:a16="http://schemas.microsoft.com/office/drawing/2014/main" id="{390CAC38-0396-45DD-ABCB-C803196AC362}"/>
              </a:ext>
            </a:extLst>
          </p:cNvPr>
          <p:cNvSpPr/>
          <p:nvPr/>
        </p:nvSpPr>
        <p:spPr>
          <a:xfrm>
            <a:off x="1528924" y="4302520"/>
            <a:ext cx="1282415" cy="1721942"/>
          </a:xfrm>
          <a:custGeom>
            <a:avLst/>
            <a:gdLst/>
            <a:ahLst/>
            <a:cxnLst/>
            <a:rect l="l" t="t" r="r" b="b"/>
            <a:pathLst>
              <a:path w="1141242" h="1532385">
                <a:moveTo>
                  <a:pt x="338377" y="0"/>
                </a:moveTo>
                <a:cubicBezTo>
                  <a:pt x="525257" y="0"/>
                  <a:pt x="676754" y="151497"/>
                  <a:pt x="676754" y="338377"/>
                </a:cubicBezTo>
                <a:lnTo>
                  <a:pt x="676754" y="420384"/>
                </a:lnTo>
                <a:lnTo>
                  <a:pt x="925218" y="420384"/>
                </a:lnTo>
                <a:lnTo>
                  <a:pt x="925218" y="312372"/>
                </a:lnTo>
                <a:lnTo>
                  <a:pt x="1141242" y="528396"/>
                </a:lnTo>
                <a:lnTo>
                  <a:pt x="925218" y="744420"/>
                </a:lnTo>
                <a:lnTo>
                  <a:pt x="925218" y="636408"/>
                </a:lnTo>
                <a:lnTo>
                  <a:pt x="676754" y="636408"/>
                </a:lnTo>
                <a:lnTo>
                  <a:pt x="676754" y="1194008"/>
                </a:lnTo>
                <a:cubicBezTo>
                  <a:pt x="676754" y="1380888"/>
                  <a:pt x="525257" y="1532385"/>
                  <a:pt x="338377" y="1532385"/>
                </a:cubicBezTo>
                <a:cubicBezTo>
                  <a:pt x="151497" y="1532385"/>
                  <a:pt x="0" y="1380888"/>
                  <a:pt x="0" y="1194008"/>
                </a:cubicBezTo>
                <a:lnTo>
                  <a:pt x="0" y="338377"/>
                </a:lnTo>
                <a:cubicBezTo>
                  <a:pt x="0" y="151497"/>
                  <a:pt x="151497" y="0"/>
                  <a:pt x="33837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  <a:effectLst>
            <a:innerShdw blurRad="50800" dist="25400" dir="18900000">
              <a:prstClr val="black">
                <a:alpha val="4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23" name="Right Arrow 61">
            <a:extLst>
              <a:ext uri="{FF2B5EF4-FFF2-40B4-BE49-F238E27FC236}">
                <a16:creationId xmlns:a16="http://schemas.microsoft.com/office/drawing/2014/main" id="{72B6082C-D4D8-477E-B980-12D52440BD1B}"/>
              </a:ext>
            </a:extLst>
          </p:cNvPr>
          <p:cNvSpPr/>
          <p:nvPr/>
        </p:nvSpPr>
        <p:spPr>
          <a:xfrm>
            <a:off x="6327401" y="2766872"/>
            <a:ext cx="1268609" cy="1721942"/>
          </a:xfrm>
          <a:custGeom>
            <a:avLst/>
            <a:gdLst/>
            <a:ahLst/>
            <a:cxnLst/>
            <a:rect l="l" t="t" r="r" b="b"/>
            <a:pathLst>
              <a:path w="1128956" h="1532385">
                <a:moveTo>
                  <a:pt x="338377" y="0"/>
                </a:moveTo>
                <a:cubicBezTo>
                  <a:pt x="525257" y="0"/>
                  <a:pt x="676754" y="151497"/>
                  <a:pt x="676754" y="338377"/>
                </a:cubicBezTo>
                <a:lnTo>
                  <a:pt x="676754" y="479952"/>
                </a:lnTo>
                <a:lnTo>
                  <a:pt x="912932" y="479952"/>
                </a:lnTo>
                <a:lnTo>
                  <a:pt x="912932" y="371940"/>
                </a:lnTo>
                <a:lnTo>
                  <a:pt x="1128956" y="587964"/>
                </a:lnTo>
                <a:lnTo>
                  <a:pt x="912932" y="803988"/>
                </a:lnTo>
                <a:lnTo>
                  <a:pt x="912932" y="695976"/>
                </a:lnTo>
                <a:lnTo>
                  <a:pt x="676754" y="695976"/>
                </a:lnTo>
                <a:lnTo>
                  <a:pt x="676754" y="1194008"/>
                </a:lnTo>
                <a:cubicBezTo>
                  <a:pt x="676754" y="1380888"/>
                  <a:pt x="525257" y="1532385"/>
                  <a:pt x="338377" y="1532385"/>
                </a:cubicBezTo>
                <a:cubicBezTo>
                  <a:pt x="151497" y="1532385"/>
                  <a:pt x="0" y="1380888"/>
                  <a:pt x="0" y="1194008"/>
                </a:cubicBezTo>
                <a:lnTo>
                  <a:pt x="0" y="338377"/>
                </a:lnTo>
                <a:cubicBezTo>
                  <a:pt x="0" y="151497"/>
                  <a:pt x="151497" y="0"/>
                  <a:pt x="33837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innerShdw blurRad="50800" dist="25400" dir="18900000">
              <a:prstClr val="black">
                <a:alpha val="4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624" name="Group 623">
            <a:extLst>
              <a:ext uri="{FF2B5EF4-FFF2-40B4-BE49-F238E27FC236}">
                <a16:creationId xmlns:a16="http://schemas.microsoft.com/office/drawing/2014/main" id="{4526797B-9CA7-4578-87B0-F630AFB0D1AF}"/>
              </a:ext>
            </a:extLst>
          </p:cNvPr>
          <p:cNvGrpSpPr/>
          <p:nvPr/>
        </p:nvGrpSpPr>
        <p:grpSpPr>
          <a:xfrm>
            <a:off x="2464464" y="2257561"/>
            <a:ext cx="2169578" cy="1147267"/>
            <a:chOff x="892027" y="1882302"/>
            <a:chExt cx="1642180" cy="1147267"/>
          </a:xfrm>
        </p:grpSpPr>
        <p:sp>
          <p:nvSpPr>
            <p:cNvPr id="625" name="TextBox 624">
              <a:extLst>
                <a:ext uri="{FF2B5EF4-FFF2-40B4-BE49-F238E27FC236}">
                  <a16:creationId xmlns:a16="http://schemas.microsoft.com/office/drawing/2014/main" id="{315A8A1A-3EE4-4B6C-9445-6ABB95BF4BEC}"/>
                </a:ext>
              </a:extLst>
            </p:cNvPr>
            <p:cNvSpPr txBox="1"/>
            <p:nvPr/>
          </p:nvSpPr>
          <p:spPr>
            <a:xfrm>
              <a:off x="892027" y="1882302"/>
              <a:ext cx="164218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26" name="TextBox 625">
              <a:extLst>
                <a:ext uri="{FF2B5EF4-FFF2-40B4-BE49-F238E27FC236}">
                  <a16:creationId xmlns:a16="http://schemas.microsoft.com/office/drawing/2014/main" id="{CBD70979-07A0-44EC-A2F2-07032FC6FA7C}"/>
                </a:ext>
              </a:extLst>
            </p:cNvPr>
            <p:cNvSpPr txBox="1"/>
            <p:nvPr/>
          </p:nvSpPr>
          <p:spPr>
            <a:xfrm>
              <a:off x="892027" y="2198572"/>
              <a:ext cx="16421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27" name="Group 626">
            <a:extLst>
              <a:ext uri="{FF2B5EF4-FFF2-40B4-BE49-F238E27FC236}">
                <a16:creationId xmlns:a16="http://schemas.microsoft.com/office/drawing/2014/main" id="{56988FC8-6875-4F39-94A2-165FBAAD6074}"/>
              </a:ext>
            </a:extLst>
          </p:cNvPr>
          <p:cNvGrpSpPr/>
          <p:nvPr/>
        </p:nvGrpSpPr>
        <p:grpSpPr>
          <a:xfrm>
            <a:off x="4156676" y="1657937"/>
            <a:ext cx="2170725" cy="1147267"/>
            <a:chOff x="892027" y="1882302"/>
            <a:chExt cx="1642180" cy="1147267"/>
          </a:xfrm>
        </p:grpSpPr>
        <p:sp>
          <p:nvSpPr>
            <p:cNvPr id="628" name="TextBox 627">
              <a:extLst>
                <a:ext uri="{FF2B5EF4-FFF2-40B4-BE49-F238E27FC236}">
                  <a16:creationId xmlns:a16="http://schemas.microsoft.com/office/drawing/2014/main" id="{442E8B49-3587-4B3D-8E6E-6F6D4DA374F9}"/>
                </a:ext>
              </a:extLst>
            </p:cNvPr>
            <p:cNvSpPr txBox="1"/>
            <p:nvPr/>
          </p:nvSpPr>
          <p:spPr>
            <a:xfrm>
              <a:off x="892027" y="1882302"/>
              <a:ext cx="164218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29" name="TextBox 628">
              <a:extLst>
                <a:ext uri="{FF2B5EF4-FFF2-40B4-BE49-F238E27FC236}">
                  <a16:creationId xmlns:a16="http://schemas.microsoft.com/office/drawing/2014/main" id="{DB3D1373-26A3-4E2D-87CF-E24A297AF2FC}"/>
                </a:ext>
              </a:extLst>
            </p:cNvPr>
            <p:cNvSpPr txBox="1"/>
            <p:nvPr/>
          </p:nvSpPr>
          <p:spPr>
            <a:xfrm>
              <a:off x="892027" y="2198572"/>
              <a:ext cx="16421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30" name="Group 629">
            <a:extLst>
              <a:ext uri="{FF2B5EF4-FFF2-40B4-BE49-F238E27FC236}">
                <a16:creationId xmlns:a16="http://schemas.microsoft.com/office/drawing/2014/main" id="{21746718-2D26-44FE-860E-D67AEAD58652}"/>
              </a:ext>
            </a:extLst>
          </p:cNvPr>
          <p:cNvGrpSpPr/>
          <p:nvPr/>
        </p:nvGrpSpPr>
        <p:grpSpPr>
          <a:xfrm>
            <a:off x="1580673" y="5039383"/>
            <a:ext cx="648072" cy="654229"/>
            <a:chOff x="1078373" y="1766912"/>
            <a:chExt cx="648072" cy="654229"/>
          </a:xfrm>
        </p:grpSpPr>
        <p:sp>
          <p:nvSpPr>
            <p:cNvPr id="631" name="TextBox 630">
              <a:extLst>
                <a:ext uri="{FF2B5EF4-FFF2-40B4-BE49-F238E27FC236}">
                  <a16:creationId xmlns:a16="http://schemas.microsoft.com/office/drawing/2014/main" id="{776A00D9-8EC1-42B7-A7CF-A43F37837C8D}"/>
                </a:ext>
              </a:extLst>
            </p:cNvPr>
            <p:cNvSpPr txBox="1"/>
            <p:nvPr/>
          </p:nvSpPr>
          <p:spPr>
            <a:xfrm>
              <a:off x="1078373" y="1766912"/>
              <a:ext cx="6480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  <a:cs typeface="Arial" pitchFamily="34" charset="0"/>
                </a:rPr>
                <a:t>A</a:t>
              </a:r>
              <a:endParaRPr lang="ko-KR" altLang="en-US" sz="2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32" name="TextBox 631">
              <a:extLst>
                <a:ext uri="{FF2B5EF4-FFF2-40B4-BE49-F238E27FC236}">
                  <a16:creationId xmlns:a16="http://schemas.microsoft.com/office/drawing/2014/main" id="{FF88FC60-AB42-449A-AA62-706CEBCEAA4F}"/>
                </a:ext>
              </a:extLst>
            </p:cNvPr>
            <p:cNvSpPr txBox="1"/>
            <p:nvPr/>
          </p:nvSpPr>
          <p:spPr>
            <a:xfrm>
              <a:off x="1078373" y="2144142"/>
              <a:ext cx="648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Option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33" name="Group 632">
            <a:extLst>
              <a:ext uri="{FF2B5EF4-FFF2-40B4-BE49-F238E27FC236}">
                <a16:creationId xmlns:a16="http://schemas.microsoft.com/office/drawing/2014/main" id="{8C65C9B9-63FF-4A57-A0E9-128FFA0D799C}"/>
              </a:ext>
            </a:extLst>
          </p:cNvPr>
          <p:cNvGrpSpPr/>
          <p:nvPr/>
        </p:nvGrpSpPr>
        <p:grpSpPr>
          <a:xfrm>
            <a:off x="3179594" y="4529419"/>
            <a:ext cx="648072" cy="654229"/>
            <a:chOff x="1078373" y="1766912"/>
            <a:chExt cx="648072" cy="654229"/>
          </a:xfrm>
        </p:grpSpPr>
        <p:sp>
          <p:nvSpPr>
            <p:cNvPr id="634" name="TextBox 633">
              <a:extLst>
                <a:ext uri="{FF2B5EF4-FFF2-40B4-BE49-F238E27FC236}">
                  <a16:creationId xmlns:a16="http://schemas.microsoft.com/office/drawing/2014/main" id="{761008B7-2A0E-4932-8EF7-AA1B6C42248C}"/>
                </a:ext>
              </a:extLst>
            </p:cNvPr>
            <p:cNvSpPr txBox="1"/>
            <p:nvPr/>
          </p:nvSpPr>
          <p:spPr>
            <a:xfrm>
              <a:off x="1078373" y="1766912"/>
              <a:ext cx="6480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  <a:cs typeface="Arial" pitchFamily="34" charset="0"/>
                </a:rPr>
                <a:t>B</a:t>
              </a:r>
              <a:endParaRPr lang="ko-KR" altLang="en-US" sz="2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35" name="TextBox 634">
              <a:extLst>
                <a:ext uri="{FF2B5EF4-FFF2-40B4-BE49-F238E27FC236}">
                  <a16:creationId xmlns:a16="http://schemas.microsoft.com/office/drawing/2014/main" id="{8F305A04-FBD5-4993-91EB-7BA217B6C433}"/>
                </a:ext>
              </a:extLst>
            </p:cNvPr>
            <p:cNvSpPr txBox="1"/>
            <p:nvPr/>
          </p:nvSpPr>
          <p:spPr>
            <a:xfrm>
              <a:off x="1078373" y="2144142"/>
              <a:ext cx="648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Option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36" name="Group 635">
            <a:extLst>
              <a:ext uri="{FF2B5EF4-FFF2-40B4-BE49-F238E27FC236}">
                <a16:creationId xmlns:a16="http://schemas.microsoft.com/office/drawing/2014/main" id="{371855E8-EE47-4A5F-BC2B-C3FCE09F6783}"/>
              </a:ext>
            </a:extLst>
          </p:cNvPr>
          <p:cNvGrpSpPr/>
          <p:nvPr/>
        </p:nvGrpSpPr>
        <p:grpSpPr>
          <a:xfrm>
            <a:off x="4797565" y="4019455"/>
            <a:ext cx="648072" cy="654229"/>
            <a:chOff x="1078373" y="1766912"/>
            <a:chExt cx="648072" cy="654229"/>
          </a:xfrm>
        </p:grpSpPr>
        <p:sp>
          <p:nvSpPr>
            <p:cNvPr id="637" name="TextBox 636">
              <a:extLst>
                <a:ext uri="{FF2B5EF4-FFF2-40B4-BE49-F238E27FC236}">
                  <a16:creationId xmlns:a16="http://schemas.microsoft.com/office/drawing/2014/main" id="{4EDFA129-4921-4898-B5A5-D4F0514D8753}"/>
                </a:ext>
              </a:extLst>
            </p:cNvPr>
            <p:cNvSpPr txBox="1"/>
            <p:nvPr/>
          </p:nvSpPr>
          <p:spPr>
            <a:xfrm>
              <a:off x="1078373" y="1766912"/>
              <a:ext cx="6480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  <a:cs typeface="Arial" pitchFamily="34" charset="0"/>
                </a:rPr>
                <a:t>C</a:t>
              </a:r>
              <a:endParaRPr lang="ko-KR" altLang="en-US" sz="2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38" name="TextBox 637">
              <a:extLst>
                <a:ext uri="{FF2B5EF4-FFF2-40B4-BE49-F238E27FC236}">
                  <a16:creationId xmlns:a16="http://schemas.microsoft.com/office/drawing/2014/main" id="{5FDC6CBB-9A69-40A9-8993-3CF94835A156}"/>
                </a:ext>
              </a:extLst>
            </p:cNvPr>
            <p:cNvSpPr txBox="1"/>
            <p:nvPr/>
          </p:nvSpPr>
          <p:spPr>
            <a:xfrm>
              <a:off x="1078373" y="2144142"/>
              <a:ext cx="648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Option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39" name="Group 638">
            <a:extLst>
              <a:ext uri="{FF2B5EF4-FFF2-40B4-BE49-F238E27FC236}">
                <a16:creationId xmlns:a16="http://schemas.microsoft.com/office/drawing/2014/main" id="{9214C6EF-0120-4358-961F-D64505D2A279}"/>
              </a:ext>
            </a:extLst>
          </p:cNvPr>
          <p:cNvGrpSpPr/>
          <p:nvPr/>
        </p:nvGrpSpPr>
        <p:grpSpPr>
          <a:xfrm>
            <a:off x="6377436" y="3509493"/>
            <a:ext cx="648072" cy="654229"/>
            <a:chOff x="1078373" y="1766912"/>
            <a:chExt cx="648072" cy="654229"/>
          </a:xfrm>
        </p:grpSpPr>
        <p:sp>
          <p:nvSpPr>
            <p:cNvPr id="640" name="TextBox 639">
              <a:extLst>
                <a:ext uri="{FF2B5EF4-FFF2-40B4-BE49-F238E27FC236}">
                  <a16:creationId xmlns:a16="http://schemas.microsoft.com/office/drawing/2014/main" id="{7477817A-27B4-45C1-B5B6-725361B01330}"/>
                </a:ext>
              </a:extLst>
            </p:cNvPr>
            <p:cNvSpPr txBox="1"/>
            <p:nvPr/>
          </p:nvSpPr>
          <p:spPr>
            <a:xfrm>
              <a:off x="1078373" y="1766912"/>
              <a:ext cx="6480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  <a:cs typeface="Arial" pitchFamily="34" charset="0"/>
                </a:rPr>
                <a:t>D</a:t>
              </a:r>
              <a:endParaRPr lang="ko-KR" altLang="en-US" sz="2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41" name="TextBox 640">
              <a:extLst>
                <a:ext uri="{FF2B5EF4-FFF2-40B4-BE49-F238E27FC236}">
                  <a16:creationId xmlns:a16="http://schemas.microsoft.com/office/drawing/2014/main" id="{34AFFCFF-7F9C-4B56-A4A0-E45024CCE487}"/>
                </a:ext>
              </a:extLst>
            </p:cNvPr>
            <p:cNvSpPr txBox="1"/>
            <p:nvPr/>
          </p:nvSpPr>
          <p:spPr>
            <a:xfrm>
              <a:off x="1078373" y="2144142"/>
              <a:ext cx="648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Option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42" name="Group 641">
            <a:extLst>
              <a:ext uri="{FF2B5EF4-FFF2-40B4-BE49-F238E27FC236}">
                <a16:creationId xmlns:a16="http://schemas.microsoft.com/office/drawing/2014/main" id="{89FDB558-C38D-4785-9CA0-4B38D418909A}"/>
              </a:ext>
            </a:extLst>
          </p:cNvPr>
          <p:cNvGrpSpPr/>
          <p:nvPr/>
        </p:nvGrpSpPr>
        <p:grpSpPr>
          <a:xfrm>
            <a:off x="7976358" y="2999529"/>
            <a:ext cx="648072" cy="654229"/>
            <a:chOff x="1078373" y="1766912"/>
            <a:chExt cx="648072" cy="654229"/>
          </a:xfrm>
        </p:grpSpPr>
        <p:sp>
          <p:nvSpPr>
            <p:cNvPr id="643" name="TextBox 642">
              <a:extLst>
                <a:ext uri="{FF2B5EF4-FFF2-40B4-BE49-F238E27FC236}">
                  <a16:creationId xmlns:a16="http://schemas.microsoft.com/office/drawing/2014/main" id="{BC12756C-953A-4CB8-93DB-F6E4AAF9D826}"/>
                </a:ext>
              </a:extLst>
            </p:cNvPr>
            <p:cNvSpPr txBox="1"/>
            <p:nvPr/>
          </p:nvSpPr>
          <p:spPr>
            <a:xfrm>
              <a:off x="1078373" y="1766912"/>
              <a:ext cx="6480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  <a:cs typeface="Arial" pitchFamily="34" charset="0"/>
                </a:rPr>
                <a:t>E</a:t>
              </a:r>
              <a:endParaRPr lang="ko-KR" altLang="en-US" sz="2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44" name="TextBox 643">
              <a:extLst>
                <a:ext uri="{FF2B5EF4-FFF2-40B4-BE49-F238E27FC236}">
                  <a16:creationId xmlns:a16="http://schemas.microsoft.com/office/drawing/2014/main" id="{2B25A1D3-339D-44F0-92AA-9C92B5C4EB14}"/>
                </a:ext>
              </a:extLst>
            </p:cNvPr>
            <p:cNvSpPr txBox="1"/>
            <p:nvPr/>
          </p:nvSpPr>
          <p:spPr>
            <a:xfrm>
              <a:off x="1078373" y="2144142"/>
              <a:ext cx="648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Option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645" name="Rectangle 16">
            <a:extLst>
              <a:ext uri="{FF2B5EF4-FFF2-40B4-BE49-F238E27FC236}">
                <a16:creationId xmlns:a16="http://schemas.microsoft.com/office/drawing/2014/main" id="{F2120951-4012-4DBB-ABD9-3094F8546E2D}"/>
              </a:ext>
            </a:extLst>
          </p:cNvPr>
          <p:cNvSpPr/>
          <p:nvPr/>
        </p:nvSpPr>
        <p:spPr>
          <a:xfrm rot="2700000">
            <a:off x="6559518" y="3009427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46" name="Teardrop 1">
            <a:extLst>
              <a:ext uri="{FF2B5EF4-FFF2-40B4-BE49-F238E27FC236}">
                <a16:creationId xmlns:a16="http://schemas.microsoft.com/office/drawing/2014/main" id="{2BCC8AB0-FD9E-4131-B82E-431AD8D48B32}"/>
              </a:ext>
            </a:extLst>
          </p:cNvPr>
          <p:cNvSpPr/>
          <p:nvPr/>
        </p:nvSpPr>
        <p:spPr>
          <a:xfrm rot="18805991">
            <a:off x="8098229" y="2548034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47" name="Freeform 18">
            <a:extLst>
              <a:ext uri="{FF2B5EF4-FFF2-40B4-BE49-F238E27FC236}">
                <a16:creationId xmlns:a16="http://schemas.microsoft.com/office/drawing/2014/main" id="{6F3A6873-A9B1-4F84-88BE-19A6BDDCD508}"/>
              </a:ext>
            </a:extLst>
          </p:cNvPr>
          <p:cNvSpPr/>
          <p:nvPr/>
        </p:nvSpPr>
        <p:spPr>
          <a:xfrm>
            <a:off x="3289911" y="4081592"/>
            <a:ext cx="427438" cy="344974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48" name="Chord 15">
            <a:extLst>
              <a:ext uri="{FF2B5EF4-FFF2-40B4-BE49-F238E27FC236}">
                <a16:creationId xmlns:a16="http://schemas.microsoft.com/office/drawing/2014/main" id="{26EE1151-F2FB-4343-AC61-1DF56C6B3331}"/>
              </a:ext>
            </a:extLst>
          </p:cNvPr>
          <p:cNvSpPr/>
          <p:nvPr/>
        </p:nvSpPr>
        <p:spPr>
          <a:xfrm>
            <a:off x="5022039" y="3544762"/>
            <a:ext cx="199125" cy="434146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49" name="자유형 151">
            <a:extLst>
              <a:ext uri="{FF2B5EF4-FFF2-40B4-BE49-F238E27FC236}">
                <a16:creationId xmlns:a16="http://schemas.microsoft.com/office/drawing/2014/main" id="{EAC063C4-4A75-42F9-9B1D-C17515D584F3}"/>
              </a:ext>
            </a:extLst>
          </p:cNvPr>
          <p:cNvSpPr/>
          <p:nvPr/>
        </p:nvSpPr>
        <p:spPr>
          <a:xfrm>
            <a:off x="1728900" y="4566556"/>
            <a:ext cx="369092" cy="387388"/>
          </a:xfrm>
          <a:custGeom>
            <a:avLst/>
            <a:gdLst>
              <a:gd name="connsiteX0" fmla="*/ 1460984 w 2921968"/>
              <a:gd name="connsiteY0" fmla="*/ 233294 h 3066808"/>
              <a:gd name="connsiteX1" fmla="*/ 1320049 w 2921968"/>
              <a:gd name="connsiteY1" fmla="*/ 374229 h 3066808"/>
              <a:gd name="connsiteX2" fmla="*/ 1460984 w 2921968"/>
              <a:gd name="connsiteY2" fmla="*/ 515164 h 3066808"/>
              <a:gd name="connsiteX3" fmla="*/ 1601919 w 2921968"/>
              <a:gd name="connsiteY3" fmla="*/ 374229 h 3066808"/>
              <a:gd name="connsiteX4" fmla="*/ 1460984 w 2921968"/>
              <a:gd name="connsiteY4" fmla="*/ 233294 h 3066808"/>
              <a:gd name="connsiteX5" fmla="*/ 1460984 w 2921968"/>
              <a:gd name="connsiteY5" fmla="*/ 0 h 3066808"/>
              <a:gd name="connsiteX6" fmla="*/ 1835213 w 2921968"/>
              <a:gd name="connsiteY6" fmla="*/ 374229 h 3066808"/>
              <a:gd name="connsiteX7" fmla="*/ 1670219 w 2921968"/>
              <a:gd name="connsiteY7" fmla="*/ 684545 h 3066808"/>
              <a:gd name="connsiteX8" fmla="*/ 1626866 w 2921968"/>
              <a:gd name="connsiteY8" fmla="*/ 708077 h 3066808"/>
              <a:gd name="connsiteX9" fmla="*/ 1646248 w 2921968"/>
              <a:gd name="connsiteY9" fmla="*/ 873151 h 3066808"/>
              <a:gd name="connsiteX10" fmla="*/ 2235203 w 2921968"/>
              <a:gd name="connsiteY10" fmla="*/ 873151 h 3066808"/>
              <a:gd name="connsiteX11" fmla="*/ 2241832 w 2921968"/>
              <a:gd name="connsiteY11" fmla="*/ 851796 h 3066808"/>
              <a:gd name="connsiteX12" fmla="*/ 2430803 w 2921968"/>
              <a:gd name="connsiteY12" fmla="*/ 726537 h 3066808"/>
              <a:gd name="connsiteX13" fmla="*/ 2635891 w 2921968"/>
              <a:gd name="connsiteY13" fmla="*/ 931625 h 3066808"/>
              <a:gd name="connsiteX14" fmla="*/ 2430803 w 2921968"/>
              <a:gd name="connsiteY14" fmla="*/ 1136713 h 3066808"/>
              <a:gd name="connsiteX15" fmla="*/ 2241832 w 2921968"/>
              <a:gd name="connsiteY15" fmla="*/ 1011455 h 3066808"/>
              <a:gd name="connsiteX16" fmla="*/ 2233652 w 2921968"/>
              <a:gd name="connsiteY16" fmla="*/ 985105 h 3066808"/>
              <a:gd name="connsiteX17" fmla="*/ 1659393 w 2921968"/>
              <a:gd name="connsiteY17" fmla="*/ 985105 h 3066808"/>
              <a:gd name="connsiteX18" fmla="*/ 1835639 w 2921968"/>
              <a:gd name="connsiteY18" fmla="*/ 2486125 h 3066808"/>
              <a:gd name="connsiteX19" fmla="*/ 2605322 w 2921968"/>
              <a:gd name="connsiteY19" fmla="*/ 1804902 h 3066808"/>
              <a:gd name="connsiteX20" fmla="*/ 2437231 w 2921968"/>
              <a:gd name="connsiteY20" fmla="*/ 1828663 h 3066808"/>
              <a:gd name="connsiteX21" fmla="*/ 2679599 w 2921968"/>
              <a:gd name="connsiteY21" fmla="*/ 1472350 h 3066808"/>
              <a:gd name="connsiteX22" fmla="*/ 2921968 w 2921968"/>
              <a:gd name="connsiteY22" fmla="*/ 1828663 h 3066808"/>
              <a:gd name="connsiteX23" fmla="*/ 2749252 w 2921968"/>
              <a:gd name="connsiteY23" fmla="*/ 1804848 h 3066808"/>
              <a:gd name="connsiteX24" fmla="*/ 1665272 w 2921968"/>
              <a:gd name="connsiteY24" fmla="*/ 2905483 h 3066808"/>
              <a:gd name="connsiteX25" fmla="*/ 1462434 w 2921968"/>
              <a:gd name="connsiteY25" fmla="*/ 3066808 h 3066808"/>
              <a:gd name="connsiteX26" fmla="*/ 1265857 w 2921968"/>
              <a:gd name="connsiteY26" fmla="*/ 2910631 h 3066808"/>
              <a:gd name="connsiteX27" fmla="*/ 175466 w 2921968"/>
              <a:gd name="connsiteY27" fmla="*/ 1804523 h 3066808"/>
              <a:gd name="connsiteX28" fmla="*/ 0 w 2921968"/>
              <a:gd name="connsiteY28" fmla="*/ 1828663 h 3066808"/>
              <a:gd name="connsiteX29" fmla="*/ 242369 w 2921968"/>
              <a:gd name="connsiteY29" fmla="*/ 1472350 h 3066808"/>
              <a:gd name="connsiteX30" fmla="*/ 484739 w 2921968"/>
              <a:gd name="connsiteY30" fmla="*/ 1828663 h 3066808"/>
              <a:gd name="connsiteX31" fmla="*/ 319066 w 2921968"/>
              <a:gd name="connsiteY31" fmla="*/ 1805271 h 3066808"/>
              <a:gd name="connsiteX32" fmla="*/ 1095798 w 2921968"/>
              <a:gd name="connsiteY32" fmla="*/ 2488933 h 3066808"/>
              <a:gd name="connsiteX33" fmla="*/ 1266566 w 2921968"/>
              <a:gd name="connsiteY33" fmla="*/ 985105 h 3066808"/>
              <a:gd name="connsiteX34" fmla="*/ 728631 w 2921968"/>
              <a:gd name="connsiteY34" fmla="*/ 985105 h 3066808"/>
              <a:gd name="connsiteX35" fmla="*/ 727109 w 2921968"/>
              <a:gd name="connsiteY35" fmla="*/ 987221 h 3066808"/>
              <a:gd name="connsiteX36" fmla="*/ 719586 w 2921968"/>
              <a:gd name="connsiteY36" fmla="*/ 1011455 h 3066808"/>
              <a:gd name="connsiteX37" fmla="*/ 530615 w 2921968"/>
              <a:gd name="connsiteY37" fmla="*/ 1136713 h 3066808"/>
              <a:gd name="connsiteX38" fmla="*/ 325527 w 2921968"/>
              <a:gd name="connsiteY38" fmla="*/ 931625 h 3066808"/>
              <a:gd name="connsiteX39" fmla="*/ 530615 w 2921968"/>
              <a:gd name="connsiteY39" fmla="*/ 726537 h 3066808"/>
              <a:gd name="connsiteX40" fmla="*/ 719586 w 2921968"/>
              <a:gd name="connsiteY40" fmla="*/ 851796 h 3066808"/>
              <a:gd name="connsiteX41" fmla="*/ 724380 w 2921968"/>
              <a:gd name="connsiteY41" fmla="*/ 867240 h 3066808"/>
              <a:gd name="connsiteX42" fmla="*/ 728634 w 2921968"/>
              <a:gd name="connsiteY42" fmla="*/ 873151 h 3066808"/>
              <a:gd name="connsiteX43" fmla="*/ 1279279 w 2921968"/>
              <a:gd name="connsiteY43" fmla="*/ 873151 h 3066808"/>
              <a:gd name="connsiteX44" fmla="*/ 1297855 w 2921968"/>
              <a:gd name="connsiteY44" fmla="*/ 709571 h 3066808"/>
              <a:gd name="connsiteX45" fmla="*/ 1251749 w 2921968"/>
              <a:gd name="connsiteY45" fmla="*/ 684545 h 3066808"/>
              <a:gd name="connsiteX46" fmla="*/ 1086755 w 2921968"/>
              <a:gd name="connsiteY46" fmla="*/ 374229 h 3066808"/>
              <a:gd name="connsiteX47" fmla="*/ 1460984 w 2921968"/>
              <a:gd name="connsiteY47" fmla="*/ 0 h 3066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921968" h="3066808">
                <a:moveTo>
                  <a:pt x="1460984" y="233294"/>
                </a:moveTo>
                <a:cubicBezTo>
                  <a:pt x="1383148" y="233294"/>
                  <a:pt x="1320049" y="296393"/>
                  <a:pt x="1320049" y="374229"/>
                </a:cubicBezTo>
                <a:cubicBezTo>
                  <a:pt x="1320049" y="452065"/>
                  <a:pt x="1383148" y="515164"/>
                  <a:pt x="1460984" y="515164"/>
                </a:cubicBezTo>
                <a:cubicBezTo>
                  <a:pt x="1538820" y="515164"/>
                  <a:pt x="1601919" y="452065"/>
                  <a:pt x="1601919" y="374229"/>
                </a:cubicBezTo>
                <a:cubicBezTo>
                  <a:pt x="1601919" y="296393"/>
                  <a:pt x="1538820" y="233294"/>
                  <a:pt x="1460984" y="233294"/>
                </a:cubicBezTo>
                <a:close/>
                <a:moveTo>
                  <a:pt x="1460984" y="0"/>
                </a:moveTo>
                <a:cubicBezTo>
                  <a:pt x="1667665" y="0"/>
                  <a:pt x="1835213" y="167548"/>
                  <a:pt x="1835213" y="374229"/>
                </a:cubicBezTo>
                <a:cubicBezTo>
                  <a:pt x="1835213" y="503404"/>
                  <a:pt x="1769765" y="617294"/>
                  <a:pt x="1670219" y="684545"/>
                </a:cubicBezTo>
                <a:lnTo>
                  <a:pt x="1626866" y="708077"/>
                </a:lnTo>
                <a:lnTo>
                  <a:pt x="1646248" y="873151"/>
                </a:lnTo>
                <a:lnTo>
                  <a:pt x="2235203" y="873151"/>
                </a:lnTo>
                <a:lnTo>
                  <a:pt x="2241832" y="851796"/>
                </a:lnTo>
                <a:cubicBezTo>
                  <a:pt x="2272966" y="778187"/>
                  <a:pt x="2345853" y="726537"/>
                  <a:pt x="2430803" y="726537"/>
                </a:cubicBezTo>
                <a:cubicBezTo>
                  <a:pt x="2544070" y="726537"/>
                  <a:pt x="2635891" y="818358"/>
                  <a:pt x="2635891" y="931625"/>
                </a:cubicBezTo>
                <a:cubicBezTo>
                  <a:pt x="2635891" y="1044892"/>
                  <a:pt x="2544070" y="1136713"/>
                  <a:pt x="2430803" y="1136713"/>
                </a:cubicBezTo>
                <a:cubicBezTo>
                  <a:pt x="2345853" y="1136713"/>
                  <a:pt x="2272966" y="1085064"/>
                  <a:pt x="2241832" y="1011455"/>
                </a:cubicBezTo>
                <a:lnTo>
                  <a:pt x="2233652" y="985105"/>
                </a:lnTo>
                <a:lnTo>
                  <a:pt x="1659393" y="985105"/>
                </a:lnTo>
                <a:lnTo>
                  <a:pt x="1835639" y="2486125"/>
                </a:lnTo>
                <a:cubicBezTo>
                  <a:pt x="2257126" y="2356235"/>
                  <a:pt x="2582425" y="2203368"/>
                  <a:pt x="2605322" y="1804902"/>
                </a:cubicBezTo>
                <a:cubicBezTo>
                  <a:pt x="2547615" y="1806965"/>
                  <a:pt x="2490707" y="1815307"/>
                  <a:pt x="2437231" y="1828663"/>
                </a:cubicBezTo>
                <a:cubicBezTo>
                  <a:pt x="2542844" y="1722240"/>
                  <a:pt x="2642253" y="1622871"/>
                  <a:pt x="2679599" y="1472350"/>
                </a:cubicBezTo>
                <a:cubicBezTo>
                  <a:pt x="2719016" y="1621107"/>
                  <a:pt x="2816355" y="1715183"/>
                  <a:pt x="2921968" y="1828663"/>
                </a:cubicBezTo>
                <a:cubicBezTo>
                  <a:pt x="2868630" y="1815688"/>
                  <a:pt x="2809977" y="1807008"/>
                  <a:pt x="2749252" y="1804848"/>
                </a:cubicBezTo>
                <a:cubicBezTo>
                  <a:pt x="2719427" y="2342499"/>
                  <a:pt x="2353693" y="2860207"/>
                  <a:pt x="1665272" y="2905483"/>
                </a:cubicBezTo>
                <a:cubicBezTo>
                  <a:pt x="1561523" y="2978866"/>
                  <a:pt x="1523475" y="3013033"/>
                  <a:pt x="1462434" y="3066808"/>
                </a:cubicBezTo>
                <a:cubicBezTo>
                  <a:pt x="1404574" y="3011016"/>
                  <a:pt x="1369708" y="2980430"/>
                  <a:pt x="1265857" y="2910631"/>
                </a:cubicBezTo>
                <a:cubicBezTo>
                  <a:pt x="648092" y="2849018"/>
                  <a:pt x="205460" y="2343748"/>
                  <a:pt x="175466" y="1804523"/>
                </a:cubicBezTo>
                <a:cubicBezTo>
                  <a:pt x="115256" y="1806261"/>
                  <a:pt x="55763" y="1814736"/>
                  <a:pt x="0" y="1828663"/>
                </a:cubicBezTo>
                <a:cubicBezTo>
                  <a:pt x="105615" y="1722240"/>
                  <a:pt x="205022" y="1622871"/>
                  <a:pt x="242369" y="1472350"/>
                </a:cubicBezTo>
                <a:cubicBezTo>
                  <a:pt x="281785" y="1621107"/>
                  <a:pt x="379124" y="1715183"/>
                  <a:pt x="484739" y="1828663"/>
                </a:cubicBezTo>
                <a:cubicBezTo>
                  <a:pt x="433473" y="1816193"/>
                  <a:pt x="377298" y="1807690"/>
                  <a:pt x="319066" y="1805271"/>
                </a:cubicBezTo>
                <a:cubicBezTo>
                  <a:pt x="342774" y="2204526"/>
                  <a:pt x="675270" y="2359301"/>
                  <a:pt x="1095798" y="2488933"/>
                </a:cubicBezTo>
                <a:lnTo>
                  <a:pt x="1266566" y="985105"/>
                </a:lnTo>
                <a:lnTo>
                  <a:pt x="728631" y="985105"/>
                </a:lnTo>
                <a:lnTo>
                  <a:pt x="727109" y="987221"/>
                </a:lnTo>
                <a:lnTo>
                  <a:pt x="719586" y="1011455"/>
                </a:lnTo>
                <a:cubicBezTo>
                  <a:pt x="688452" y="1085064"/>
                  <a:pt x="615566" y="1136713"/>
                  <a:pt x="530615" y="1136713"/>
                </a:cubicBezTo>
                <a:cubicBezTo>
                  <a:pt x="417348" y="1136713"/>
                  <a:pt x="325527" y="1044892"/>
                  <a:pt x="325527" y="931625"/>
                </a:cubicBezTo>
                <a:cubicBezTo>
                  <a:pt x="325527" y="818358"/>
                  <a:pt x="417348" y="726537"/>
                  <a:pt x="530615" y="726537"/>
                </a:cubicBezTo>
                <a:cubicBezTo>
                  <a:pt x="615566" y="726537"/>
                  <a:pt x="688452" y="778187"/>
                  <a:pt x="719586" y="851796"/>
                </a:cubicBezTo>
                <a:lnTo>
                  <a:pt x="724380" y="867240"/>
                </a:lnTo>
                <a:lnTo>
                  <a:pt x="728634" y="873151"/>
                </a:lnTo>
                <a:lnTo>
                  <a:pt x="1279279" y="873151"/>
                </a:lnTo>
                <a:lnTo>
                  <a:pt x="1297855" y="709571"/>
                </a:lnTo>
                <a:lnTo>
                  <a:pt x="1251749" y="684545"/>
                </a:lnTo>
                <a:cubicBezTo>
                  <a:pt x="1152204" y="617294"/>
                  <a:pt x="1086755" y="503404"/>
                  <a:pt x="1086755" y="374229"/>
                </a:cubicBezTo>
                <a:cubicBezTo>
                  <a:pt x="1086755" y="167548"/>
                  <a:pt x="1254303" y="0"/>
                  <a:pt x="146098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650" name="Group 649">
            <a:extLst>
              <a:ext uri="{FF2B5EF4-FFF2-40B4-BE49-F238E27FC236}">
                <a16:creationId xmlns:a16="http://schemas.microsoft.com/office/drawing/2014/main" id="{DEE33E78-3B9A-4624-988C-F34C596632AA}"/>
              </a:ext>
            </a:extLst>
          </p:cNvPr>
          <p:cNvGrpSpPr/>
          <p:nvPr/>
        </p:nvGrpSpPr>
        <p:grpSpPr>
          <a:xfrm>
            <a:off x="9571531" y="2537426"/>
            <a:ext cx="648072" cy="654229"/>
            <a:chOff x="1078373" y="1766912"/>
            <a:chExt cx="648072" cy="654229"/>
          </a:xfrm>
        </p:grpSpPr>
        <p:sp>
          <p:nvSpPr>
            <p:cNvPr id="651" name="TextBox 650">
              <a:extLst>
                <a:ext uri="{FF2B5EF4-FFF2-40B4-BE49-F238E27FC236}">
                  <a16:creationId xmlns:a16="http://schemas.microsoft.com/office/drawing/2014/main" id="{29CA821D-1367-4876-B1C0-26FD3DA8E704}"/>
                </a:ext>
              </a:extLst>
            </p:cNvPr>
            <p:cNvSpPr txBox="1"/>
            <p:nvPr/>
          </p:nvSpPr>
          <p:spPr>
            <a:xfrm>
              <a:off x="1078373" y="1766912"/>
              <a:ext cx="6480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  <a:cs typeface="Arial" pitchFamily="34" charset="0"/>
                </a:rPr>
                <a:t>F</a:t>
              </a:r>
              <a:endParaRPr lang="ko-KR" altLang="en-US" sz="2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52" name="TextBox 651">
              <a:extLst>
                <a:ext uri="{FF2B5EF4-FFF2-40B4-BE49-F238E27FC236}">
                  <a16:creationId xmlns:a16="http://schemas.microsoft.com/office/drawing/2014/main" id="{654F4399-DB8A-4A34-A76E-CAA7D51EF44C}"/>
                </a:ext>
              </a:extLst>
            </p:cNvPr>
            <p:cNvSpPr txBox="1"/>
            <p:nvPr/>
          </p:nvSpPr>
          <p:spPr>
            <a:xfrm>
              <a:off x="1078373" y="2144142"/>
              <a:ext cx="648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Option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653" name="Donut 24">
            <a:extLst>
              <a:ext uri="{FF2B5EF4-FFF2-40B4-BE49-F238E27FC236}">
                <a16:creationId xmlns:a16="http://schemas.microsoft.com/office/drawing/2014/main" id="{48BEA0C2-E779-4CA1-B153-C045A3C1AE4D}"/>
              </a:ext>
            </a:extLst>
          </p:cNvPr>
          <p:cNvSpPr/>
          <p:nvPr/>
        </p:nvSpPr>
        <p:spPr>
          <a:xfrm>
            <a:off x="9697958" y="2013962"/>
            <a:ext cx="395217" cy="398434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grpSp>
        <p:nvGrpSpPr>
          <p:cNvPr id="654" name="Group 653">
            <a:extLst>
              <a:ext uri="{FF2B5EF4-FFF2-40B4-BE49-F238E27FC236}">
                <a16:creationId xmlns:a16="http://schemas.microsoft.com/office/drawing/2014/main" id="{380F3A71-68F9-4AE7-96FE-16126445982D}"/>
              </a:ext>
            </a:extLst>
          </p:cNvPr>
          <p:cNvGrpSpPr/>
          <p:nvPr/>
        </p:nvGrpSpPr>
        <p:grpSpPr>
          <a:xfrm>
            <a:off x="6058024" y="5066749"/>
            <a:ext cx="2060770" cy="1147267"/>
            <a:chOff x="892027" y="1882302"/>
            <a:chExt cx="1642180" cy="1147267"/>
          </a:xfrm>
        </p:grpSpPr>
        <p:sp>
          <p:nvSpPr>
            <p:cNvPr id="655" name="TextBox 654">
              <a:extLst>
                <a:ext uri="{FF2B5EF4-FFF2-40B4-BE49-F238E27FC236}">
                  <a16:creationId xmlns:a16="http://schemas.microsoft.com/office/drawing/2014/main" id="{D1D8E85C-F01C-45C5-B631-F332A146636E}"/>
                </a:ext>
              </a:extLst>
            </p:cNvPr>
            <p:cNvSpPr txBox="1"/>
            <p:nvPr/>
          </p:nvSpPr>
          <p:spPr>
            <a:xfrm>
              <a:off x="892027" y="1882302"/>
              <a:ext cx="164218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56" name="TextBox 655">
              <a:extLst>
                <a:ext uri="{FF2B5EF4-FFF2-40B4-BE49-F238E27FC236}">
                  <a16:creationId xmlns:a16="http://schemas.microsoft.com/office/drawing/2014/main" id="{9A5B4E97-4E1E-486C-91CB-DB58EE98CBF9}"/>
                </a:ext>
              </a:extLst>
            </p:cNvPr>
            <p:cNvSpPr txBox="1"/>
            <p:nvPr/>
          </p:nvSpPr>
          <p:spPr>
            <a:xfrm>
              <a:off x="892027" y="2198572"/>
              <a:ext cx="16421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57" name="Group 656">
            <a:extLst>
              <a:ext uri="{FF2B5EF4-FFF2-40B4-BE49-F238E27FC236}">
                <a16:creationId xmlns:a16="http://schemas.microsoft.com/office/drawing/2014/main" id="{AB27DC93-9656-45D5-8AFF-7E5A021A81B3}"/>
              </a:ext>
            </a:extLst>
          </p:cNvPr>
          <p:cNvGrpSpPr/>
          <p:nvPr/>
        </p:nvGrpSpPr>
        <p:grpSpPr>
          <a:xfrm>
            <a:off x="7641427" y="4467125"/>
            <a:ext cx="2169578" cy="1147267"/>
            <a:chOff x="892027" y="1882302"/>
            <a:chExt cx="1642180" cy="1147267"/>
          </a:xfrm>
        </p:grpSpPr>
        <p:sp>
          <p:nvSpPr>
            <p:cNvPr id="658" name="TextBox 657">
              <a:extLst>
                <a:ext uri="{FF2B5EF4-FFF2-40B4-BE49-F238E27FC236}">
                  <a16:creationId xmlns:a16="http://schemas.microsoft.com/office/drawing/2014/main" id="{A4575406-A7B5-4A05-9892-FB3F1280662E}"/>
                </a:ext>
              </a:extLst>
            </p:cNvPr>
            <p:cNvSpPr txBox="1"/>
            <p:nvPr/>
          </p:nvSpPr>
          <p:spPr>
            <a:xfrm>
              <a:off x="892027" y="1882302"/>
              <a:ext cx="164218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59" name="TextBox 658">
              <a:extLst>
                <a:ext uri="{FF2B5EF4-FFF2-40B4-BE49-F238E27FC236}">
                  <a16:creationId xmlns:a16="http://schemas.microsoft.com/office/drawing/2014/main" id="{65B2ABFA-A4F4-4AE3-B99C-A507F44DF34D}"/>
                </a:ext>
              </a:extLst>
            </p:cNvPr>
            <p:cNvSpPr txBox="1"/>
            <p:nvPr/>
          </p:nvSpPr>
          <p:spPr>
            <a:xfrm>
              <a:off x="892027" y="2198572"/>
              <a:ext cx="16421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60" name="Group 659">
            <a:extLst>
              <a:ext uri="{FF2B5EF4-FFF2-40B4-BE49-F238E27FC236}">
                <a16:creationId xmlns:a16="http://schemas.microsoft.com/office/drawing/2014/main" id="{B6B89790-447D-4AAF-99AA-06D7E41389BC}"/>
              </a:ext>
            </a:extLst>
          </p:cNvPr>
          <p:cNvGrpSpPr/>
          <p:nvPr/>
        </p:nvGrpSpPr>
        <p:grpSpPr>
          <a:xfrm>
            <a:off x="9333639" y="3867501"/>
            <a:ext cx="2170725" cy="1147267"/>
            <a:chOff x="892027" y="1882302"/>
            <a:chExt cx="1642180" cy="1147267"/>
          </a:xfrm>
        </p:grpSpPr>
        <p:sp>
          <p:nvSpPr>
            <p:cNvPr id="661" name="TextBox 660">
              <a:extLst>
                <a:ext uri="{FF2B5EF4-FFF2-40B4-BE49-F238E27FC236}">
                  <a16:creationId xmlns:a16="http://schemas.microsoft.com/office/drawing/2014/main" id="{4CFE8A72-0548-4F3E-8CAA-C1E5E4EF49C1}"/>
                </a:ext>
              </a:extLst>
            </p:cNvPr>
            <p:cNvSpPr txBox="1"/>
            <p:nvPr/>
          </p:nvSpPr>
          <p:spPr>
            <a:xfrm>
              <a:off x="892027" y="1882302"/>
              <a:ext cx="164218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62" name="TextBox 661">
              <a:extLst>
                <a:ext uri="{FF2B5EF4-FFF2-40B4-BE49-F238E27FC236}">
                  <a16:creationId xmlns:a16="http://schemas.microsoft.com/office/drawing/2014/main" id="{FAB5AD11-263B-4937-9427-6B2E3A37DB7F}"/>
                </a:ext>
              </a:extLst>
            </p:cNvPr>
            <p:cNvSpPr txBox="1"/>
            <p:nvPr/>
          </p:nvSpPr>
          <p:spPr>
            <a:xfrm>
              <a:off x="892027" y="2198572"/>
              <a:ext cx="16421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11201</TotalTime>
  <Words>164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31</cp:revision>
  <dcterms:created xsi:type="dcterms:W3CDTF">2018-02-18T19:39:47Z</dcterms:created>
  <dcterms:modified xsi:type="dcterms:W3CDTF">2021-04-14T02:26:42Z</dcterms:modified>
</cp:coreProperties>
</file>