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19" name="Group 518">
            <a:extLst>
              <a:ext uri="{FF2B5EF4-FFF2-40B4-BE49-F238E27FC236}">
                <a16:creationId xmlns:a16="http://schemas.microsoft.com/office/drawing/2014/main" id="{952E7AA2-6CDD-458E-B6DD-42F8F13F4786}"/>
              </a:ext>
            </a:extLst>
          </p:cNvPr>
          <p:cNvGrpSpPr/>
          <p:nvPr/>
        </p:nvGrpSpPr>
        <p:grpSpPr>
          <a:xfrm>
            <a:off x="1314344" y="1739019"/>
            <a:ext cx="5084893" cy="4869989"/>
            <a:chOff x="1361090" y="1409834"/>
            <a:chExt cx="5417396" cy="5188439"/>
          </a:xfrm>
        </p:grpSpPr>
        <p:grpSp>
          <p:nvGrpSpPr>
            <p:cNvPr id="520" name="Group 519">
              <a:extLst>
                <a:ext uri="{FF2B5EF4-FFF2-40B4-BE49-F238E27FC236}">
                  <a16:creationId xmlns:a16="http://schemas.microsoft.com/office/drawing/2014/main" id="{4CE3823B-30BB-4248-8759-987654B5AC20}"/>
                </a:ext>
              </a:extLst>
            </p:cNvPr>
            <p:cNvGrpSpPr/>
            <p:nvPr/>
          </p:nvGrpSpPr>
          <p:grpSpPr>
            <a:xfrm>
              <a:off x="1925591" y="1409834"/>
              <a:ext cx="4852895" cy="5188439"/>
              <a:chOff x="1872960" y="2370676"/>
              <a:chExt cx="3846926" cy="4112913"/>
            </a:xfrm>
          </p:grpSpPr>
          <p:sp>
            <p:nvSpPr>
              <p:cNvPr id="522" name="Rectangle 521">
                <a:extLst>
                  <a:ext uri="{FF2B5EF4-FFF2-40B4-BE49-F238E27FC236}">
                    <a16:creationId xmlns:a16="http://schemas.microsoft.com/office/drawing/2014/main" id="{746B88B2-93CF-4DCF-84E8-ED26823CFA66}"/>
                  </a:ext>
                </a:extLst>
              </p:cNvPr>
              <p:cNvSpPr/>
              <p:nvPr/>
            </p:nvSpPr>
            <p:spPr>
              <a:xfrm rot="379497">
                <a:off x="3717267" y="2370676"/>
                <a:ext cx="407504" cy="3878602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3" name="Graphic 21">
                <a:extLst>
                  <a:ext uri="{FF2B5EF4-FFF2-40B4-BE49-F238E27FC236}">
                    <a16:creationId xmlns:a16="http://schemas.microsoft.com/office/drawing/2014/main" id="{E04374D1-2FF2-4EB7-997D-D5C629BFED90}"/>
                  </a:ext>
                </a:extLst>
              </p:cNvPr>
              <p:cNvGrpSpPr/>
              <p:nvPr/>
            </p:nvGrpSpPr>
            <p:grpSpPr>
              <a:xfrm rot="20913020">
                <a:off x="4357242" y="2775889"/>
                <a:ext cx="1362644" cy="3542171"/>
                <a:chOff x="6345806" y="24392"/>
                <a:chExt cx="2637543" cy="6856255"/>
              </a:xfrm>
            </p:grpSpPr>
            <p:sp>
              <p:nvSpPr>
                <p:cNvPr id="526" name="Freeform: Shape 525">
                  <a:extLst>
                    <a:ext uri="{FF2B5EF4-FFF2-40B4-BE49-F238E27FC236}">
                      <a16:creationId xmlns:a16="http://schemas.microsoft.com/office/drawing/2014/main" id="{BEE6A4F2-0B42-469E-B8C2-BA2750020179}"/>
                    </a:ext>
                  </a:extLst>
                </p:cNvPr>
                <p:cNvSpPr/>
                <p:nvPr/>
              </p:nvSpPr>
              <p:spPr>
                <a:xfrm>
                  <a:off x="8124452" y="6260946"/>
                  <a:ext cx="858897" cy="619701"/>
                </a:xfrm>
                <a:custGeom>
                  <a:avLst/>
                  <a:gdLst>
                    <a:gd name="connsiteX0" fmla="*/ 735832 w 858897"/>
                    <a:gd name="connsiteY0" fmla="*/ 12738 h 619701"/>
                    <a:gd name="connsiteX1" fmla="*/ 713445 w 858897"/>
                    <a:gd name="connsiteY1" fmla="*/ 52 h 619701"/>
                    <a:gd name="connsiteX2" fmla="*/ 391066 w 858897"/>
                    <a:gd name="connsiteY2" fmla="*/ 17215 h 619701"/>
                    <a:gd name="connsiteX3" fmla="*/ 298532 w 858897"/>
                    <a:gd name="connsiteY3" fmla="*/ 287357 h 619701"/>
                    <a:gd name="connsiteX4" fmla="*/ 168685 w 858897"/>
                    <a:gd name="connsiteY4" fmla="*/ 408248 h 619701"/>
                    <a:gd name="connsiteX5" fmla="*/ 97792 w 858897"/>
                    <a:gd name="connsiteY5" fmla="*/ 424666 h 619701"/>
                    <a:gd name="connsiteX6" fmla="*/ 3765 w 858897"/>
                    <a:gd name="connsiteY6" fmla="*/ 561229 h 619701"/>
                    <a:gd name="connsiteX7" fmla="*/ 79136 w 858897"/>
                    <a:gd name="connsiteY7" fmla="*/ 616451 h 619701"/>
                    <a:gd name="connsiteX8" fmla="*/ 240325 w 858897"/>
                    <a:gd name="connsiteY8" fmla="*/ 604511 h 619701"/>
                    <a:gd name="connsiteX9" fmla="*/ 516436 w 858897"/>
                    <a:gd name="connsiteY9" fmla="*/ 525409 h 619701"/>
                    <a:gd name="connsiteX10" fmla="*/ 613448 w 858897"/>
                    <a:gd name="connsiteY10" fmla="*/ 479888 h 619701"/>
                    <a:gd name="connsiteX11" fmla="*/ 825382 w 858897"/>
                    <a:gd name="connsiteY11" fmla="*/ 415711 h 619701"/>
                    <a:gd name="connsiteX12" fmla="*/ 853739 w 858897"/>
                    <a:gd name="connsiteY12" fmla="*/ 373175 h 619701"/>
                    <a:gd name="connsiteX13" fmla="*/ 757473 w 858897"/>
                    <a:gd name="connsiteY13" fmla="*/ 70945 h 619701"/>
                    <a:gd name="connsiteX14" fmla="*/ 735832 w 858897"/>
                    <a:gd name="connsiteY14" fmla="*/ 12738 h 619701"/>
                    <a:gd name="connsiteX15" fmla="*/ 735832 w 858897"/>
                    <a:gd name="connsiteY15" fmla="*/ 12738 h 619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858897" h="619701">
                      <a:moveTo>
                        <a:pt x="735832" y="12738"/>
                      </a:moveTo>
                      <a:cubicBezTo>
                        <a:pt x="729862" y="6768"/>
                        <a:pt x="725385" y="-695"/>
                        <a:pt x="713445" y="52"/>
                      </a:cubicBezTo>
                      <a:cubicBezTo>
                        <a:pt x="612702" y="3783"/>
                        <a:pt x="491810" y="9007"/>
                        <a:pt x="391066" y="17215"/>
                      </a:cubicBezTo>
                      <a:cubicBezTo>
                        <a:pt x="366440" y="109004"/>
                        <a:pt x="341068" y="200792"/>
                        <a:pt x="298532" y="287357"/>
                      </a:cubicBezTo>
                      <a:cubicBezTo>
                        <a:pt x="272413" y="340340"/>
                        <a:pt x="236594" y="388100"/>
                        <a:pt x="168685" y="408248"/>
                      </a:cubicBezTo>
                      <a:cubicBezTo>
                        <a:pt x="144805" y="414964"/>
                        <a:pt x="120925" y="418696"/>
                        <a:pt x="97792" y="424666"/>
                      </a:cubicBezTo>
                      <a:cubicBezTo>
                        <a:pt x="29883" y="440337"/>
                        <a:pt x="-13399" y="503768"/>
                        <a:pt x="3765" y="561229"/>
                      </a:cubicBezTo>
                      <a:cubicBezTo>
                        <a:pt x="13466" y="595556"/>
                        <a:pt x="41823" y="611227"/>
                        <a:pt x="79136" y="616451"/>
                      </a:cubicBezTo>
                      <a:cubicBezTo>
                        <a:pt x="132865" y="623913"/>
                        <a:pt x="187341" y="617943"/>
                        <a:pt x="240325" y="604511"/>
                      </a:cubicBezTo>
                      <a:cubicBezTo>
                        <a:pt x="332859" y="580631"/>
                        <a:pt x="424648" y="553020"/>
                        <a:pt x="516436" y="525409"/>
                      </a:cubicBezTo>
                      <a:cubicBezTo>
                        <a:pt x="551509" y="514962"/>
                        <a:pt x="582105" y="496305"/>
                        <a:pt x="613448" y="479888"/>
                      </a:cubicBezTo>
                      <a:cubicBezTo>
                        <a:pt x="679864" y="446307"/>
                        <a:pt x="752996" y="431382"/>
                        <a:pt x="825382" y="415711"/>
                      </a:cubicBezTo>
                      <a:cubicBezTo>
                        <a:pt x="858963" y="408248"/>
                        <a:pt x="864933" y="400040"/>
                        <a:pt x="853739" y="373175"/>
                      </a:cubicBezTo>
                      <a:cubicBezTo>
                        <a:pt x="814934" y="273178"/>
                        <a:pt x="795532" y="170196"/>
                        <a:pt x="757473" y="70945"/>
                      </a:cubicBezTo>
                      <a:cubicBezTo>
                        <a:pt x="749265" y="51543"/>
                        <a:pt x="743295" y="32140"/>
                        <a:pt x="735832" y="12738"/>
                      </a:cubicBezTo>
                      <a:lnTo>
                        <a:pt x="735832" y="12738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 w="74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27" name="Freeform: Shape 526">
                  <a:extLst>
                    <a:ext uri="{FF2B5EF4-FFF2-40B4-BE49-F238E27FC236}">
                      <a16:creationId xmlns:a16="http://schemas.microsoft.com/office/drawing/2014/main" id="{AFC332C2-496D-4EA7-8411-C531448B9201}"/>
                    </a:ext>
                  </a:extLst>
                </p:cNvPr>
                <p:cNvSpPr/>
                <p:nvPr/>
              </p:nvSpPr>
              <p:spPr>
                <a:xfrm>
                  <a:off x="7057861" y="5939844"/>
                  <a:ext cx="708420" cy="735092"/>
                </a:xfrm>
                <a:custGeom>
                  <a:avLst/>
                  <a:gdLst>
                    <a:gd name="connsiteX0" fmla="*/ 251724 w 708420"/>
                    <a:gd name="connsiteY0" fmla="*/ 54744 h 735092"/>
                    <a:gd name="connsiteX1" fmla="*/ 275604 w 708420"/>
                    <a:gd name="connsiteY1" fmla="*/ 49520 h 735092"/>
                    <a:gd name="connsiteX2" fmla="*/ 406197 w 708420"/>
                    <a:gd name="connsiteY2" fmla="*/ 30118 h 735092"/>
                    <a:gd name="connsiteX3" fmla="*/ 524104 w 708420"/>
                    <a:gd name="connsiteY3" fmla="*/ 268 h 735092"/>
                    <a:gd name="connsiteX4" fmla="*/ 542014 w 708420"/>
                    <a:gd name="connsiteY4" fmla="*/ 68923 h 735092"/>
                    <a:gd name="connsiteX5" fmla="*/ 673353 w 708420"/>
                    <a:gd name="connsiteY5" fmla="*/ 345780 h 735092"/>
                    <a:gd name="connsiteX6" fmla="*/ 706188 w 708420"/>
                    <a:gd name="connsiteY6" fmla="*/ 425628 h 735092"/>
                    <a:gd name="connsiteX7" fmla="*/ 671861 w 708420"/>
                    <a:gd name="connsiteY7" fmla="*/ 488313 h 735092"/>
                    <a:gd name="connsiteX8" fmla="*/ 576341 w 708420"/>
                    <a:gd name="connsiteY8" fmla="*/ 520402 h 735092"/>
                    <a:gd name="connsiteX9" fmla="*/ 524850 w 708420"/>
                    <a:gd name="connsiteY9" fmla="*/ 576370 h 735092"/>
                    <a:gd name="connsiteX10" fmla="*/ 491269 w 708420"/>
                    <a:gd name="connsiteY10" fmla="*/ 612190 h 735092"/>
                    <a:gd name="connsiteX11" fmla="*/ 152473 w 708420"/>
                    <a:gd name="connsiteY11" fmla="*/ 732335 h 735092"/>
                    <a:gd name="connsiteX12" fmla="*/ 16657 w 708420"/>
                    <a:gd name="connsiteY12" fmla="*/ 667412 h 735092"/>
                    <a:gd name="connsiteX13" fmla="*/ 36805 w 708420"/>
                    <a:gd name="connsiteY13" fmla="*/ 518909 h 735092"/>
                    <a:gd name="connsiteX14" fmla="*/ 180831 w 708420"/>
                    <a:gd name="connsiteY14" fmla="*/ 307722 h 735092"/>
                    <a:gd name="connsiteX15" fmla="*/ 251724 w 708420"/>
                    <a:gd name="connsiteY15" fmla="*/ 54744 h 735092"/>
                    <a:gd name="connsiteX16" fmla="*/ 251724 w 708420"/>
                    <a:gd name="connsiteY16" fmla="*/ 54744 h 7350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08420" h="735092">
                      <a:moveTo>
                        <a:pt x="251724" y="54744"/>
                      </a:moveTo>
                      <a:cubicBezTo>
                        <a:pt x="258440" y="45789"/>
                        <a:pt x="268142" y="49520"/>
                        <a:pt x="275604" y="49520"/>
                      </a:cubicBezTo>
                      <a:cubicBezTo>
                        <a:pt x="319633" y="47282"/>
                        <a:pt x="363661" y="42058"/>
                        <a:pt x="406197" y="30118"/>
                      </a:cubicBezTo>
                      <a:cubicBezTo>
                        <a:pt x="437540" y="21163"/>
                        <a:pt x="492015" y="8477"/>
                        <a:pt x="524104" y="268"/>
                      </a:cubicBezTo>
                      <a:cubicBezTo>
                        <a:pt x="536790" y="-3463"/>
                        <a:pt x="535298" y="32357"/>
                        <a:pt x="542014" y="68923"/>
                      </a:cubicBezTo>
                      <a:cubicBezTo>
                        <a:pt x="574102" y="166681"/>
                        <a:pt x="627832" y="253992"/>
                        <a:pt x="673353" y="345780"/>
                      </a:cubicBezTo>
                      <a:cubicBezTo>
                        <a:pt x="686039" y="371153"/>
                        <a:pt x="698726" y="397271"/>
                        <a:pt x="706188" y="425628"/>
                      </a:cubicBezTo>
                      <a:cubicBezTo>
                        <a:pt x="713651" y="458463"/>
                        <a:pt x="702457" y="477119"/>
                        <a:pt x="671861" y="488313"/>
                      </a:cubicBezTo>
                      <a:cubicBezTo>
                        <a:pt x="640518" y="499506"/>
                        <a:pt x="606937" y="505477"/>
                        <a:pt x="576341" y="520402"/>
                      </a:cubicBezTo>
                      <a:cubicBezTo>
                        <a:pt x="551715" y="533088"/>
                        <a:pt x="530074" y="546520"/>
                        <a:pt x="524850" y="576370"/>
                      </a:cubicBezTo>
                      <a:cubicBezTo>
                        <a:pt x="521119" y="595026"/>
                        <a:pt x="506194" y="604727"/>
                        <a:pt x="491269" y="612190"/>
                      </a:cubicBezTo>
                      <a:cubicBezTo>
                        <a:pt x="383810" y="667412"/>
                        <a:pt x="271873" y="711441"/>
                        <a:pt x="152473" y="732335"/>
                      </a:cubicBezTo>
                      <a:cubicBezTo>
                        <a:pt x="89043" y="743529"/>
                        <a:pt x="45014" y="720396"/>
                        <a:pt x="16657" y="667412"/>
                      </a:cubicBezTo>
                      <a:cubicBezTo>
                        <a:pt x="-10954" y="618160"/>
                        <a:pt x="-4238" y="567415"/>
                        <a:pt x="36805" y="518909"/>
                      </a:cubicBezTo>
                      <a:cubicBezTo>
                        <a:pt x="92028" y="453986"/>
                        <a:pt x="146504" y="388316"/>
                        <a:pt x="180831" y="307722"/>
                      </a:cubicBezTo>
                      <a:cubicBezTo>
                        <a:pt x="212919" y="225635"/>
                        <a:pt x="241277" y="142055"/>
                        <a:pt x="251724" y="54744"/>
                      </a:cubicBezTo>
                      <a:lnTo>
                        <a:pt x="251724" y="54744"/>
                      </a:ln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 w="74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28" name="Freeform: Shape 527">
                  <a:extLst>
                    <a:ext uri="{FF2B5EF4-FFF2-40B4-BE49-F238E27FC236}">
                      <a16:creationId xmlns:a16="http://schemas.microsoft.com/office/drawing/2014/main" id="{3B5D76D6-69DE-4B2A-8BBA-E31D7D75E5F7}"/>
                    </a:ext>
                  </a:extLst>
                </p:cNvPr>
                <p:cNvSpPr/>
                <p:nvPr/>
              </p:nvSpPr>
              <p:spPr>
                <a:xfrm>
                  <a:off x="6887009" y="3372071"/>
                  <a:ext cx="2021035" cy="2986906"/>
                </a:xfrm>
                <a:custGeom>
                  <a:avLst/>
                  <a:gdLst>
                    <a:gd name="connsiteX0" fmla="*/ 512126 w 2021035"/>
                    <a:gd name="connsiteY0" fmla="*/ 219605 h 2986906"/>
                    <a:gd name="connsiteX1" fmla="*/ 847191 w 2021035"/>
                    <a:gd name="connsiteY1" fmla="*/ 109161 h 2986906"/>
                    <a:gd name="connsiteX2" fmla="*/ 1379264 w 2021035"/>
                    <a:gd name="connsiteY2" fmla="*/ 3194 h 2986906"/>
                    <a:gd name="connsiteX3" fmla="*/ 1464336 w 2021035"/>
                    <a:gd name="connsiteY3" fmla="*/ 5432 h 2986906"/>
                    <a:gd name="connsiteX4" fmla="*/ 1494932 w 2021035"/>
                    <a:gd name="connsiteY4" fmla="*/ 42745 h 2986906"/>
                    <a:gd name="connsiteX5" fmla="*/ 1605377 w 2021035"/>
                    <a:gd name="connsiteY5" fmla="*/ 246470 h 2986906"/>
                    <a:gd name="connsiteX6" fmla="*/ 1638211 w 2021035"/>
                    <a:gd name="connsiteY6" fmla="*/ 638995 h 2986906"/>
                    <a:gd name="connsiteX7" fmla="*/ 1571049 w 2021035"/>
                    <a:gd name="connsiteY7" fmla="*/ 818094 h 2986906"/>
                    <a:gd name="connsiteX8" fmla="*/ 1500156 w 2021035"/>
                    <a:gd name="connsiteY8" fmla="*/ 1033013 h 2986906"/>
                    <a:gd name="connsiteX9" fmla="*/ 1536722 w 2021035"/>
                    <a:gd name="connsiteY9" fmla="*/ 1367331 h 2986906"/>
                    <a:gd name="connsiteX10" fmla="*/ 1564333 w 2021035"/>
                    <a:gd name="connsiteY10" fmla="*/ 1554639 h 2986906"/>
                    <a:gd name="connsiteX11" fmla="*/ 1666569 w 2021035"/>
                    <a:gd name="connsiteY11" fmla="*/ 1868062 h 2986906"/>
                    <a:gd name="connsiteX12" fmla="*/ 1915069 w 2021035"/>
                    <a:gd name="connsiteY12" fmla="*/ 2392673 h 2986906"/>
                    <a:gd name="connsiteX13" fmla="*/ 2021036 w 2021035"/>
                    <a:gd name="connsiteY13" fmla="*/ 2924000 h 2986906"/>
                    <a:gd name="connsiteX14" fmla="*/ 1644181 w 2021035"/>
                    <a:gd name="connsiteY14" fmla="*/ 2976238 h 2986906"/>
                    <a:gd name="connsiteX15" fmla="*/ 1259865 w 2021035"/>
                    <a:gd name="connsiteY15" fmla="*/ 2136711 h 2986906"/>
                    <a:gd name="connsiteX16" fmla="*/ 987485 w 2021035"/>
                    <a:gd name="connsiteY16" fmla="*/ 1666576 h 2986906"/>
                    <a:gd name="connsiteX17" fmla="*/ 886742 w 2021035"/>
                    <a:gd name="connsiteY17" fmla="*/ 1435240 h 2986906"/>
                    <a:gd name="connsiteX18" fmla="*/ 785998 w 2021035"/>
                    <a:gd name="connsiteY18" fmla="*/ 1077042 h 2986906"/>
                    <a:gd name="connsiteX19" fmla="*/ 595706 w 2021035"/>
                    <a:gd name="connsiteY19" fmla="*/ 1319572 h 2986906"/>
                    <a:gd name="connsiteX20" fmla="*/ 644212 w 2021035"/>
                    <a:gd name="connsiteY20" fmla="*/ 1584489 h 2986906"/>
                    <a:gd name="connsiteX21" fmla="*/ 703911 w 2021035"/>
                    <a:gd name="connsiteY21" fmla="*/ 2568041 h 2986906"/>
                    <a:gd name="connsiteX22" fmla="*/ 376309 w 2021035"/>
                    <a:gd name="connsiteY22" fmla="*/ 2524759 h 2986906"/>
                    <a:gd name="connsiteX23" fmla="*/ 201 w 2021035"/>
                    <a:gd name="connsiteY23" fmla="*/ 1167337 h 2986906"/>
                    <a:gd name="connsiteX24" fmla="*/ 250194 w 2021035"/>
                    <a:gd name="connsiteY24" fmla="*/ 711381 h 2986906"/>
                    <a:gd name="connsiteX25" fmla="*/ 347952 w 2021035"/>
                    <a:gd name="connsiteY25" fmla="*/ 506164 h 2986906"/>
                    <a:gd name="connsiteX26" fmla="*/ 362877 w 2021035"/>
                    <a:gd name="connsiteY26" fmla="*/ 450941 h 2986906"/>
                    <a:gd name="connsiteX27" fmla="*/ 480037 w 2021035"/>
                    <a:gd name="connsiteY27" fmla="*/ 245724 h 2986906"/>
                    <a:gd name="connsiteX28" fmla="*/ 512126 w 2021035"/>
                    <a:gd name="connsiteY28" fmla="*/ 219605 h 2986906"/>
                    <a:gd name="connsiteX29" fmla="*/ 512126 w 2021035"/>
                    <a:gd name="connsiteY29" fmla="*/ 219605 h 29869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2021035" h="2986906">
                      <a:moveTo>
                        <a:pt x="512126" y="219605"/>
                      </a:moveTo>
                      <a:cubicBezTo>
                        <a:pt x="620332" y="173338"/>
                        <a:pt x="730776" y="132294"/>
                        <a:pt x="847191" y="109161"/>
                      </a:cubicBezTo>
                      <a:cubicBezTo>
                        <a:pt x="1024797" y="75580"/>
                        <a:pt x="1200165" y="31551"/>
                        <a:pt x="1379264" y="3194"/>
                      </a:cubicBezTo>
                      <a:cubicBezTo>
                        <a:pt x="1408368" y="-2030"/>
                        <a:pt x="1436725" y="-538"/>
                        <a:pt x="1464336" y="5432"/>
                      </a:cubicBezTo>
                      <a:cubicBezTo>
                        <a:pt x="1474784" y="18119"/>
                        <a:pt x="1483738" y="33043"/>
                        <a:pt x="1494932" y="42745"/>
                      </a:cubicBezTo>
                      <a:cubicBezTo>
                        <a:pt x="1565079" y="100206"/>
                        <a:pt x="1565079" y="171845"/>
                        <a:pt x="1605377" y="246470"/>
                      </a:cubicBezTo>
                      <a:cubicBezTo>
                        <a:pt x="1662837" y="351691"/>
                        <a:pt x="1654629" y="536760"/>
                        <a:pt x="1638211" y="638995"/>
                      </a:cubicBezTo>
                      <a:cubicBezTo>
                        <a:pt x="1618063" y="711381"/>
                        <a:pt x="1591198" y="746454"/>
                        <a:pt x="1571049" y="818094"/>
                      </a:cubicBezTo>
                      <a:cubicBezTo>
                        <a:pt x="1556871" y="868093"/>
                        <a:pt x="1497171" y="1010626"/>
                        <a:pt x="1500156" y="1033013"/>
                      </a:cubicBezTo>
                      <a:cubicBezTo>
                        <a:pt x="1512842" y="1144204"/>
                        <a:pt x="1525528" y="1255394"/>
                        <a:pt x="1536722" y="1367331"/>
                      </a:cubicBezTo>
                      <a:cubicBezTo>
                        <a:pt x="1543438" y="1430016"/>
                        <a:pt x="1545677" y="1493447"/>
                        <a:pt x="1564333" y="1554639"/>
                      </a:cubicBezTo>
                      <a:cubicBezTo>
                        <a:pt x="1571049" y="1575534"/>
                        <a:pt x="1590452" y="1692695"/>
                        <a:pt x="1666569" y="1868062"/>
                      </a:cubicBezTo>
                      <a:cubicBezTo>
                        <a:pt x="1668061" y="1871047"/>
                        <a:pt x="1841190" y="2206112"/>
                        <a:pt x="1915069" y="2392673"/>
                      </a:cubicBezTo>
                      <a:cubicBezTo>
                        <a:pt x="1972530" y="2539684"/>
                        <a:pt x="1998648" y="2763558"/>
                        <a:pt x="2021036" y="2924000"/>
                      </a:cubicBezTo>
                      <a:cubicBezTo>
                        <a:pt x="1972530" y="2994147"/>
                        <a:pt x="1686717" y="2995640"/>
                        <a:pt x="1644181" y="2976238"/>
                      </a:cubicBezTo>
                      <a:cubicBezTo>
                        <a:pt x="1559856" y="2938179"/>
                        <a:pt x="1315833" y="2261334"/>
                        <a:pt x="1259865" y="2136711"/>
                      </a:cubicBezTo>
                      <a:cubicBezTo>
                        <a:pt x="1220314" y="2048654"/>
                        <a:pt x="1018081" y="1734484"/>
                        <a:pt x="987485" y="1666576"/>
                      </a:cubicBezTo>
                      <a:cubicBezTo>
                        <a:pt x="968082" y="1626279"/>
                        <a:pt x="904652" y="1475537"/>
                        <a:pt x="886742" y="1435240"/>
                      </a:cubicBezTo>
                      <a:cubicBezTo>
                        <a:pt x="847191" y="1347929"/>
                        <a:pt x="813610" y="1168083"/>
                        <a:pt x="785998" y="1077042"/>
                      </a:cubicBezTo>
                      <a:cubicBezTo>
                        <a:pt x="775551" y="1043461"/>
                        <a:pt x="659136" y="1224798"/>
                        <a:pt x="595706" y="1319572"/>
                      </a:cubicBezTo>
                      <a:cubicBezTo>
                        <a:pt x="513618" y="1442702"/>
                        <a:pt x="597198" y="1438225"/>
                        <a:pt x="644212" y="1584489"/>
                      </a:cubicBezTo>
                      <a:cubicBezTo>
                        <a:pt x="727045" y="1842690"/>
                        <a:pt x="695703" y="2345660"/>
                        <a:pt x="703911" y="2568041"/>
                      </a:cubicBezTo>
                      <a:cubicBezTo>
                        <a:pt x="476306" y="2644158"/>
                        <a:pt x="415114" y="2726245"/>
                        <a:pt x="376309" y="2524759"/>
                      </a:cubicBezTo>
                      <a:cubicBezTo>
                        <a:pt x="174823" y="1465836"/>
                        <a:pt x="21096" y="1406136"/>
                        <a:pt x="201" y="1167337"/>
                      </a:cubicBezTo>
                      <a:cubicBezTo>
                        <a:pt x="-7261" y="1080773"/>
                        <a:pt x="194971" y="766603"/>
                        <a:pt x="250194" y="711381"/>
                      </a:cubicBezTo>
                      <a:cubicBezTo>
                        <a:pt x="305416" y="656159"/>
                        <a:pt x="338997" y="585265"/>
                        <a:pt x="347952" y="506164"/>
                      </a:cubicBezTo>
                      <a:cubicBezTo>
                        <a:pt x="350191" y="487507"/>
                        <a:pt x="354668" y="467359"/>
                        <a:pt x="362877" y="450941"/>
                      </a:cubicBezTo>
                      <a:cubicBezTo>
                        <a:pt x="399443" y="382286"/>
                        <a:pt x="441233" y="314378"/>
                        <a:pt x="480037" y="245724"/>
                      </a:cubicBezTo>
                      <a:cubicBezTo>
                        <a:pt x="485261" y="233037"/>
                        <a:pt x="494216" y="220351"/>
                        <a:pt x="512126" y="219605"/>
                      </a:cubicBezTo>
                      <a:lnTo>
                        <a:pt x="512126" y="219605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 w="74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29" name="Freeform: Shape 528">
                  <a:extLst>
                    <a:ext uri="{FF2B5EF4-FFF2-40B4-BE49-F238E27FC236}">
                      <a16:creationId xmlns:a16="http://schemas.microsoft.com/office/drawing/2014/main" id="{35299633-4FD3-4A9C-940A-DEEDBEACB163}"/>
                    </a:ext>
                  </a:extLst>
                </p:cNvPr>
                <p:cNvSpPr/>
                <p:nvPr/>
              </p:nvSpPr>
              <p:spPr>
                <a:xfrm>
                  <a:off x="6345806" y="24392"/>
                  <a:ext cx="1184667" cy="1866589"/>
                </a:xfrm>
                <a:custGeom>
                  <a:avLst/>
                  <a:gdLst>
                    <a:gd name="connsiteX0" fmla="*/ 1184668 w 1184667"/>
                    <a:gd name="connsiteY0" fmla="*/ 1376306 h 1866589"/>
                    <a:gd name="connsiteX1" fmla="*/ 924974 w 1184667"/>
                    <a:gd name="connsiteY1" fmla="*/ 1830023 h 1866589"/>
                    <a:gd name="connsiteX2" fmla="*/ 901094 w 1184667"/>
                    <a:gd name="connsiteY2" fmla="*/ 1866589 h 1866589"/>
                    <a:gd name="connsiteX3" fmla="*/ 816022 w 1184667"/>
                    <a:gd name="connsiteY3" fmla="*/ 1791965 h 1866589"/>
                    <a:gd name="connsiteX4" fmla="*/ 391408 w 1184667"/>
                    <a:gd name="connsiteY4" fmla="*/ 1264369 h 1866589"/>
                    <a:gd name="connsiteX5" fmla="*/ 152610 w 1184667"/>
                    <a:gd name="connsiteY5" fmla="*/ 897216 h 1866589"/>
                    <a:gd name="connsiteX6" fmla="*/ 124252 w 1184667"/>
                    <a:gd name="connsiteY6" fmla="*/ 824830 h 1866589"/>
                    <a:gd name="connsiteX7" fmla="*/ 33210 w 1184667"/>
                    <a:gd name="connsiteY7" fmla="*/ 643492 h 1866589"/>
                    <a:gd name="connsiteX8" fmla="*/ 36941 w 1184667"/>
                    <a:gd name="connsiteY8" fmla="*/ 392007 h 1866589"/>
                    <a:gd name="connsiteX9" fmla="*/ 213056 w 1184667"/>
                    <a:gd name="connsiteY9" fmla="*/ 40525 h 1866589"/>
                    <a:gd name="connsiteX10" fmla="*/ 279471 w 1184667"/>
                    <a:gd name="connsiteY10" fmla="*/ 3213 h 1866589"/>
                    <a:gd name="connsiteX11" fmla="*/ 342902 w 1184667"/>
                    <a:gd name="connsiteY11" fmla="*/ 62167 h 1866589"/>
                    <a:gd name="connsiteX12" fmla="*/ 329470 w 1184667"/>
                    <a:gd name="connsiteY12" fmla="*/ 410663 h 1866589"/>
                    <a:gd name="connsiteX13" fmla="*/ 476480 w 1184667"/>
                    <a:gd name="connsiteY13" fmla="*/ 154701 h 1866589"/>
                    <a:gd name="connsiteX14" fmla="*/ 510061 w 1184667"/>
                    <a:gd name="connsiteY14" fmla="*/ 121866 h 1866589"/>
                    <a:gd name="connsiteX15" fmla="*/ 569761 w 1184667"/>
                    <a:gd name="connsiteY15" fmla="*/ 154701 h 1866589"/>
                    <a:gd name="connsiteX16" fmla="*/ 567522 w 1184667"/>
                    <a:gd name="connsiteY16" fmla="*/ 198730 h 1866589"/>
                    <a:gd name="connsiteX17" fmla="*/ 462302 w 1184667"/>
                    <a:gd name="connsiteY17" fmla="*/ 629313 h 1866589"/>
                    <a:gd name="connsiteX18" fmla="*/ 501106 w 1184667"/>
                    <a:gd name="connsiteY18" fmla="*/ 740504 h 1866589"/>
                    <a:gd name="connsiteX19" fmla="*/ 820500 w 1184667"/>
                    <a:gd name="connsiteY19" fmla="*/ 1016615 h 1866589"/>
                    <a:gd name="connsiteX20" fmla="*/ 1130192 w 1184667"/>
                    <a:gd name="connsiteY20" fmla="*/ 1318845 h 1866589"/>
                    <a:gd name="connsiteX21" fmla="*/ 1184668 w 1184667"/>
                    <a:gd name="connsiteY21" fmla="*/ 1376306 h 1866589"/>
                    <a:gd name="connsiteX22" fmla="*/ 1184668 w 1184667"/>
                    <a:gd name="connsiteY22" fmla="*/ 1376306 h 18665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184667" h="1866589">
                      <a:moveTo>
                        <a:pt x="1184668" y="1376306"/>
                      </a:moveTo>
                      <a:cubicBezTo>
                        <a:pt x="1098850" y="1527794"/>
                        <a:pt x="1012285" y="1678535"/>
                        <a:pt x="924974" y="1830023"/>
                      </a:cubicBezTo>
                      <a:cubicBezTo>
                        <a:pt x="917512" y="1842709"/>
                        <a:pt x="908557" y="1853903"/>
                        <a:pt x="901094" y="1866589"/>
                      </a:cubicBezTo>
                      <a:cubicBezTo>
                        <a:pt x="863782" y="1853157"/>
                        <a:pt x="839902" y="1820322"/>
                        <a:pt x="816022" y="1791965"/>
                      </a:cubicBezTo>
                      <a:cubicBezTo>
                        <a:pt x="669758" y="1621074"/>
                        <a:pt x="519016" y="1452423"/>
                        <a:pt x="391408" y="1264369"/>
                      </a:cubicBezTo>
                      <a:cubicBezTo>
                        <a:pt x="309321" y="1143477"/>
                        <a:pt x="222757" y="1025570"/>
                        <a:pt x="152610" y="897216"/>
                      </a:cubicBezTo>
                      <a:cubicBezTo>
                        <a:pt x="139923" y="874828"/>
                        <a:pt x="122760" y="853187"/>
                        <a:pt x="124252" y="824830"/>
                      </a:cubicBezTo>
                      <a:cubicBezTo>
                        <a:pt x="94402" y="763638"/>
                        <a:pt x="68284" y="700953"/>
                        <a:pt x="33210" y="643492"/>
                      </a:cubicBezTo>
                      <a:cubicBezTo>
                        <a:pt x="-19027" y="556928"/>
                        <a:pt x="-3356" y="471109"/>
                        <a:pt x="36941" y="392007"/>
                      </a:cubicBezTo>
                      <a:cubicBezTo>
                        <a:pt x="95895" y="275593"/>
                        <a:pt x="161565" y="162163"/>
                        <a:pt x="213056" y="40525"/>
                      </a:cubicBezTo>
                      <a:cubicBezTo>
                        <a:pt x="225742" y="11422"/>
                        <a:pt x="249622" y="-7981"/>
                        <a:pt x="279471" y="3213"/>
                      </a:cubicBezTo>
                      <a:cubicBezTo>
                        <a:pt x="305590" y="12168"/>
                        <a:pt x="339171" y="14407"/>
                        <a:pt x="342902" y="62167"/>
                      </a:cubicBezTo>
                      <a:cubicBezTo>
                        <a:pt x="351857" y="178581"/>
                        <a:pt x="352604" y="293503"/>
                        <a:pt x="329470" y="410663"/>
                      </a:cubicBezTo>
                      <a:cubicBezTo>
                        <a:pt x="348126" y="306935"/>
                        <a:pt x="439168" y="247235"/>
                        <a:pt x="476480" y="154701"/>
                      </a:cubicBezTo>
                      <a:cubicBezTo>
                        <a:pt x="482450" y="139776"/>
                        <a:pt x="491405" y="125597"/>
                        <a:pt x="510061" y="121866"/>
                      </a:cubicBezTo>
                      <a:cubicBezTo>
                        <a:pt x="554090" y="97986"/>
                        <a:pt x="565284" y="104703"/>
                        <a:pt x="569761" y="154701"/>
                      </a:cubicBezTo>
                      <a:cubicBezTo>
                        <a:pt x="571254" y="169626"/>
                        <a:pt x="569761" y="183805"/>
                        <a:pt x="567522" y="198730"/>
                      </a:cubicBezTo>
                      <a:cubicBezTo>
                        <a:pt x="537673" y="343501"/>
                        <a:pt x="501106" y="486780"/>
                        <a:pt x="462302" y="629313"/>
                      </a:cubicBezTo>
                      <a:cubicBezTo>
                        <a:pt x="449616" y="675581"/>
                        <a:pt x="460809" y="709162"/>
                        <a:pt x="501106" y="740504"/>
                      </a:cubicBezTo>
                      <a:cubicBezTo>
                        <a:pt x="618267" y="831546"/>
                        <a:pt x="716025" y="910648"/>
                        <a:pt x="820500" y="1016615"/>
                      </a:cubicBezTo>
                      <a:cubicBezTo>
                        <a:pt x="887662" y="1142731"/>
                        <a:pt x="1029449" y="1227803"/>
                        <a:pt x="1130192" y="1318845"/>
                      </a:cubicBezTo>
                      <a:cubicBezTo>
                        <a:pt x="1150341" y="1335262"/>
                        <a:pt x="1180937" y="1345710"/>
                        <a:pt x="1184668" y="1376306"/>
                      </a:cubicBezTo>
                      <a:lnTo>
                        <a:pt x="1184668" y="1376306"/>
                      </a:lnTo>
                      <a:close/>
                    </a:path>
                  </a:pathLst>
                </a:custGeom>
                <a:solidFill>
                  <a:srgbClr val="FEC082"/>
                </a:solidFill>
                <a:ln w="74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30" name="Freeform: Shape 529">
                  <a:extLst>
                    <a:ext uri="{FF2B5EF4-FFF2-40B4-BE49-F238E27FC236}">
                      <a16:creationId xmlns:a16="http://schemas.microsoft.com/office/drawing/2014/main" id="{3CC10CD1-F863-4A8A-9253-F8AEA70F7092}"/>
                    </a:ext>
                  </a:extLst>
                </p:cNvPr>
                <p:cNvSpPr/>
                <p:nvPr/>
              </p:nvSpPr>
              <p:spPr>
                <a:xfrm>
                  <a:off x="6473629" y="754443"/>
                  <a:ext cx="2012852" cy="2998368"/>
                </a:xfrm>
                <a:custGeom>
                  <a:avLst/>
                  <a:gdLst>
                    <a:gd name="connsiteX0" fmla="*/ 1334449 w 2012852"/>
                    <a:gd name="connsiteY0" fmla="*/ 873114 h 2998368"/>
                    <a:gd name="connsiteX1" fmla="*/ 1571009 w 2012852"/>
                    <a:gd name="connsiteY1" fmla="*/ 1056690 h 2998368"/>
                    <a:gd name="connsiteX2" fmla="*/ 1718020 w 2012852"/>
                    <a:gd name="connsiteY2" fmla="*/ 1331309 h 2998368"/>
                    <a:gd name="connsiteX3" fmla="*/ 1716527 w 2012852"/>
                    <a:gd name="connsiteY3" fmla="*/ 1402948 h 2998368"/>
                    <a:gd name="connsiteX4" fmla="*/ 1737422 w 2012852"/>
                    <a:gd name="connsiteY4" fmla="*/ 1721595 h 2998368"/>
                    <a:gd name="connsiteX5" fmla="*/ 1811300 w 2012852"/>
                    <a:gd name="connsiteY5" fmla="*/ 2096957 h 2998368"/>
                    <a:gd name="connsiteX6" fmla="*/ 1879955 w 2012852"/>
                    <a:gd name="connsiteY6" fmla="*/ 2292473 h 2998368"/>
                    <a:gd name="connsiteX7" fmla="*/ 2001593 w 2012852"/>
                    <a:gd name="connsiteY7" fmla="*/ 2828278 h 2998368"/>
                    <a:gd name="connsiteX8" fmla="*/ 1509817 w 2012852"/>
                    <a:gd name="connsiteY8" fmla="*/ 2938722 h 2998368"/>
                    <a:gd name="connsiteX9" fmla="*/ 850136 w 2012852"/>
                    <a:gd name="connsiteY9" fmla="*/ 2940215 h 2998368"/>
                    <a:gd name="connsiteX10" fmla="*/ 785212 w 2012852"/>
                    <a:gd name="connsiteY10" fmla="*/ 2157403 h 2998368"/>
                    <a:gd name="connsiteX11" fmla="*/ 763571 w 2012852"/>
                    <a:gd name="connsiteY11" fmla="*/ 2051436 h 2998368"/>
                    <a:gd name="connsiteX12" fmla="*/ 738945 w 2012852"/>
                    <a:gd name="connsiteY12" fmla="*/ 1792489 h 2998368"/>
                    <a:gd name="connsiteX13" fmla="*/ 797152 w 2012852"/>
                    <a:gd name="connsiteY13" fmla="*/ 1341010 h 2998368"/>
                    <a:gd name="connsiteX14" fmla="*/ 803868 w 2012852"/>
                    <a:gd name="connsiteY14" fmla="*/ 1324592 h 2998368"/>
                    <a:gd name="connsiteX15" fmla="*/ 782973 w 2012852"/>
                    <a:gd name="connsiteY15" fmla="*/ 1196984 h 2998368"/>
                    <a:gd name="connsiteX16" fmla="*/ 761332 w 2012852"/>
                    <a:gd name="connsiteY16" fmla="*/ 1144747 h 2998368"/>
                    <a:gd name="connsiteX17" fmla="*/ 4639 w 2012852"/>
                    <a:gd name="connsiteY17" fmla="*/ 130599 h 2998368"/>
                    <a:gd name="connsiteX18" fmla="*/ 285974 w 2012852"/>
                    <a:gd name="connsiteY18" fmla="*/ 6 h 2998368"/>
                    <a:gd name="connsiteX19" fmla="*/ 960580 w 2012852"/>
                    <a:gd name="connsiteY19" fmla="*/ 651479 h 2998368"/>
                    <a:gd name="connsiteX20" fmla="*/ 1334449 w 2012852"/>
                    <a:gd name="connsiteY20" fmla="*/ 873114 h 2998368"/>
                    <a:gd name="connsiteX21" fmla="*/ 1334449 w 2012852"/>
                    <a:gd name="connsiteY21" fmla="*/ 873114 h 29983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012852" h="2998368">
                      <a:moveTo>
                        <a:pt x="1334449" y="873114"/>
                      </a:moveTo>
                      <a:cubicBezTo>
                        <a:pt x="1422506" y="923858"/>
                        <a:pt x="1499370" y="984304"/>
                        <a:pt x="1571009" y="1056690"/>
                      </a:cubicBezTo>
                      <a:cubicBezTo>
                        <a:pt x="1647126" y="1135792"/>
                        <a:pt x="1700110" y="1223849"/>
                        <a:pt x="1718020" y="1331309"/>
                      </a:cubicBezTo>
                      <a:cubicBezTo>
                        <a:pt x="1721751" y="1355188"/>
                        <a:pt x="1723244" y="1379815"/>
                        <a:pt x="1716527" y="1402948"/>
                      </a:cubicBezTo>
                      <a:cubicBezTo>
                        <a:pt x="1685185" y="1511154"/>
                        <a:pt x="1695632" y="1618613"/>
                        <a:pt x="1737422" y="1721595"/>
                      </a:cubicBezTo>
                      <a:cubicBezTo>
                        <a:pt x="1785182" y="1842487"/>
                        <a:pt x="1808316" y="1967856"/>
                        <a:pt x="1811300" y="2096957"/>
                      </a:cubicBezTo>
                      <a:cubicBezTo>
                        <a:pt x="1812793" y="2169343"/>
                        <a:pt x="1857568" y="2226804"/>
                        <a:pt x="1879955" y="2292473"/>
                      </a:cubicBezTo>
                      <a:cubicBezTo>
                        <a:pt x="1917268" y="2402172"/>
                        <a:pt x="2052338" y="2718580"/>
                        <a:pt x="2001593" y="2828278"/>
                      </a:cubicBezTo>
                      <a:cubicBezTo>
                        <a:pt x="1890403" y="2837233"/>
                        <a:pt x="1618769" y="2916335"/>
                        <a:pt x="1509817" y="2938722"/>
                      </a:cubicBezTo>
                      <a:cubicBezTo>
                        <a:pt x="1297883" y="2983497"/>
                        <a:pt x="959087" y="3046182"/>
                        <a:pt x="850136" y="2940215"/>
                      </a:cubicBezTo>
                      <a:cubicBezTo>
                        <a:pt x="814316" y="2905141"/>
                        <a:pt x="792675" y="2278295"/>
                        <a:pt x="785212" y="2157403"/>
                      </a:cubicBezTo>
                      <a:cubicBezTo>
                        <a:pt x="782973" y="2120090"/>
                        <a:pt x="778496" y="2085763"/>
                        <a:pt x="763571" y="2051436"/>
                      </a:cubicBezTo>
                      <a:cubicBezTo>
                        <a:pt x="733721" y="1986512"/>
                        <a:pt x="722528" y="1864128"/>
                        <a:pt x="738945" y="1792489"/>
                      </a:cubicBezTo>
                      <a:cubicBezTo>
                        <a:pt x="774765" y="1626822"/>
                        <a:pt x="736706" y="1499214"/>
                        <a:pt x="797152" y="1341010"/>
                      </a:cubicBezTo>
                      <a:cubicBezTo>
                        <a:pt x="799391" y="1335786"/>
                        <a:pt x="800883" y="1329816"/>
                        <a:pt x="803868" y="1324592"/>
                      </a:cubicBezTo>
                      <a:cubicBezTo>
                        <a:pt x="835211" y="1276086"/>
                        <a:pt x="844166" y="1232804"/>
                        <a:pt x="782973" y="1196984"/>
                      </a:cubicBezTo>
                      <a:cubicBezTo>
                        <a:pt x="766556" y="1188029"/>
                        <a:pt x="777750" y="1158179"/>
                        <a:pt x="761332" y="1144747"/>
                      </a:cubicBezTo>
                      <a:cubicBezTo>
                        <a:pt x="619546" y="1029825"/>
                        <a:pt x="-62523" y="249252"/>
                        <a:pt x="4639" y="130599"/>
                      </a:cubicBezTo>
                      <a:cubicBezTo>
                        <a:pt x="34489" y="78362"/>
                        <a:pt x="244930" y="44781"/>
                        <a:pt x="285974" y="6"/>
                      </a:cubicBezTo>
                      <a:cubicBezTo>
                        <a:pt x="293436" y="-2233"/>
                        <a:pt x="954610" y="647747"/>
                        <a:pt x="960580" y="651479"/>
                      </a:cubicBezTo>
                      <a:cubicBezTo>
                        <a:pt x="1180723" y="788041"/>
                        <a:pt x="1271765" y="770878"/>
                        <a:pt x="1334449" y="873114"/>
                      </a:cubicBezTo>
                      <a:lnTo>
                        <a:pt x="1334449" y="873114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 w="74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31" name="Freeform: Shape 530">
                  <a:extLst>
                    <a:ext uri="{FF2B5EF4-FFF2-40B4-BE49-F238E27FC236}">
                      <a16:creationId xmlns:a16="http://schemas.microsoft.com/office/drawing/2014/main" id="{696827A7-E3E4-4894-A363-57BAE2FEE6A9}"/>
                    </a:ext>
                  </a:extLst>
                </p:cNvPr>
                <p:cNvSpPr/>
                <p:nvPr/>
              </p:nvSpPr>
              <p:spPr>
                <a:xfrm>
                  <a:off x="6774532" y="707540"/>
                  <a:ext cx="512527" cy="532576"/>
                </a:xfrm>
                <a:custGeom>
                  <a:avLst/>
                  <a:gdLst>
                    <a:gd name="connsiteX0" fmla="*/ 0 w 512527"/>
                    <a:gd name="connsiteY0" fmla="*/ 123310 h 532576"/>
                    <a:gd name="connsiteX1" fmla="*/ 132957 w 512527"/>
                    <a:gd name="connsiteY1" fmla="*/ 0 h 532576"/>
                    <a:gd name="connsiteX2" fmla="*/ 512528 w 512527"/>
                    <a:gd name="connsiteY2" fmla="*/ 409266 h 532576"/>
                    <a:gd name="connsiteX3" fmla="*/ 379571 w 512527"/>
                    <a:gd name="connsiteY3" fmla="*/ 532576 h 5325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12527" h="532576">
                      <a:moveTo>
                        <a:pt x="0" y="123310"/>
                      </a:moveTo>
                      <a:lnTo>
                        <a:pt x="132957" y="0"/>
                      </a:lnTo>
                      <a:lnTo>
                        <a:pt x="512528" y="409266"/>
                      </a:lnTo>
                      <a:lnTo>
                        <a:pt x="379571" y="532576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 w="74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32" name="Freeform: Shape 531">
                  <a:extLst>
                    <a:ext uri="{FF2B5EF4-FFF2-40B4-BE49-F238E27FC236}">
                      <a16:creationId xmlns:a16="http://schemas.microsoft.com/office/drawing/2014/main" id="{DDAE91D7-8E81-4DFB-8A28-31C5A39EB852}"/>
                    </a:ext>
                  </a:extLst>
                </p:cNvPr>
                <p:cNvSpPr/>
                <p:nvPr/>
              </p:nvSpPr>
              <p:spPr>
                <a:xfrm>
                  <a:off x="7115561" y="1002405"/>
                  <a:ext cx="741064" cy="622912"/>
                </a:xfrm>
                <a:custGeom>
                  <a:avLst/>
                  <a:gdLst>
                    <a:gd name="connsiteX0" fmla="*/ 366407 w 741064"/>
                    <a:gd name="connsiteY0" fmla="*/ 443067 h 622912"/>
                    <a:gd name="connsiteX1" fmla="*/ 105221 w 741064"/>
                    <a:gd name="connsiteY1" fmla="*/ 230387 h 622912"/>
                    <a:gd name="connsiteX2" fmla="*/ 0 w 741064"/>
                    <a:gd name="connsiteY2" fmla="*/ 97556 h 622912"/>
                    <a:gd name="connsiteX3" fmla="*/ 138056 w 741064"/>
                    <a:gd name="connsiteY3" fmla="*/ 41587 h 622912"/>
                    <a:gd name="connsiteX4" fmla="*/ 324617 w 741064"/>
                    <a:gd name="connsiteY4" fmla="*/ 5767 h 622912"/>
                    <a:gd name="connsiteX5" fmla="*/ 647742 w 741064"/>
                    <a:gd name="connsiteY5" fmla="*/ 201284 h 622912"/>
                    <a:gd name="connsiteX6" fmla="*/ 669383 w 741064"/>
                    <a:gd name="connsiteY6" fmla="*/ 298296 h 622912"/>
                    <a:gd name="connsiteX7" fmla="*/ 703710 w 741064"/>
                    <a:gd name="connsiteY7" fmla="*/ 341578 h 622912"/>
                    <a:gd name="connsiteX8" fmla="*/ 739530 w 741064"/>
                    <a:gd name="connsiteY8" fmla="*/ 352772 h 622912"/>
                    <a:gd name="connsiteX9" fmla="*/ 725351 w 741064"/>
                    <a:gd name="connsiteY9" fmla="*/ 387845 h 622912"/>
                    <a:gd name="connsiteX10" fmla="*/ 701471 w 741064"/>
                    <a:gd name="connsiteY10" fmla="*/ 479633 h 622912"/>
                    <a:gd name="connsiteX11" fmla="*/ 687293 w 741064"/>
                    <a:gd name="connsiteY11" fmla="*/ 622913 h 622912"/>
                    <a:gd name="connsiteX12" fmla="*/ 366407 w 741064"/>
                    <a:gd name="connsiteY12" fmla="*/ 443067 h 622912"/>
                    <a:gd name="connsiteX13" fmla="*/ 366407 w 741064"/>
                    <a:gd name="connsiteY13" fmla="*/ 443067 h 6229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41064" h="622912">
                      <a:moveTo>
                        <a:pt x="366407" y="443067"/>
                      </a:moveTo>
                      <a:cubicBezTo>
                        <a:pt x="279096" y="372174"/>
                        <a:pt x="194024" y="299788"/>
                        <a:pt x="105221" y="230387"/>
                      </a:cubicBezTo>
                      <a:cubicBezTo>
                        <a:pt x="59700" y="195314"/>
                        <a:pt x="14179" y="150539"/>
                        <a:pt x="0" y="97556"/>
                      </a:cubicBezTo>
                      <a:cubicBezTo>
                        <a:pt x="26865" y="108749"/>
                        <a:pt x="121638" y="58004"/>
                        <a:pt x="138056" y="41587"/>
                      </a:cubicBezTo>
                      <a:cubicBezTo>
                        <a:pt x="192532" y="-14381"/>
                        <a:pt x="261186" y="544"/>
                        <a:pt x="324617" y="5767"/>
                      </a:cubicBezTo>
                      <a:cubicBezTo>
                        <a:pt x="466404" y="14722"/>
                        <a:pt x="567893" y="93078"/>
                        <a:pt x="647742" y="201284"/>
                      </a:cubicBezTo>
                      <a:cubicBezTo>
                        <a:pt x="669383" y="229641"/>
                        <a:pt x="687293" y="259491"/>
                        <a:pt x="669383" y="298296"/>
                      </a:cubicBezTo>
                      <a:cubicBezTo>
                        <a:pt x="656697" y="326653"/>
                        <a:pt x="670875" y="343070"/>
                        <a:pt x="703710" y="341578"/>
                      </a:cubicBezTo>
                      <a:cubicBezTo>
                        <a:pt x="716396" y="340085"/>
                        <a:pt x="732814" y="335608"/>
                        <a:pt x="739530" y="352772"/>
                      </a:cubicBezTo>
                      <a:cubicBezTo>
                        <a:pt x="744754" y="366204"/>
                        <a:pt x="735799" y="380383"/>
                        <a:pt x="725351" y="387845"/>
                      </a:cubicBezTo>
                      <a:cubicBezTo>
                        <a:pt x="689531" y="411725"/>
                        <a:pt x="694009" y="460977"/>
                        <a:pt x="701471" y="479633"/>
                      </a:cubicBezTo>
                      <a:cubicBezTo>
                        <a:pt x="723113" y="534109"/>
                        <a:pt x="705203" y="576645"/>
                        <a:pt x="687293" y="622913"/>
                      </a:cubicBezTo>
                      <a:cubicBezTo>
                        <a:pt x="604459" y="536348"/>
                        <a:pt x="464165" y="510229"/>
                        <a:pt x="366407" y="443067"/>
                      </a:cubicBezTo>
                      <a:lnTo>
                        <a:pt x="366407" y="443067"/>
                      </a:lnTo>
                      <a:close/>
                    </a:path>
                  </a:pathLst>
                </a:custGeom>
                <a:solidFill>
                  <a:srgbClr val="774200"/>
                </a:solidFill>
                <a:ln w="74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524" name="Rectangle 523">
                <a:extLst>
                  <a:ext uri="{FF2B5EF4-FFF2-40B4-BE49-F238E27FC236}">
                    <a16:creationId xmlns:a16="http://schemas.microsoft.com/office/drawing/2014/main" id="{7452BC81-ECE6-4940-8F6C-8C740CC2B0F7}"/>
                  </a:ext>
                </a:extLst>
              </p:cNvPr>
              <p:cNvSpPr/>
              <p:nvPr/>
            </p:nvSpPr>
            <p:spPr>
              <a:xfrm rot="1166212">
                <a:off x="2880400" y="2424040"/>
                <a:ext cx="407504" cy="387860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5" name="Rectangle 524">
                <a:extLst>
                  <a:ext uri="{FF2B5EF4-FFF2-40B4-BE49-F238E27FC236}">
                    <a16:creationId xmlns:a16="http://schemas.microsoft.com/office/drawing/2014/main" id="{2AF8A9E0-B1E3-428C-9F91-6374312978E7}"/>
                  </a:ext>
                </a:extLst>
              </p:cNvPr>
              <p:cNvSpPr/>
              <p:nvPr/>
            </p:nvSpPr>
            <p:spPr>
              <a:xfrm rot="2048575">
                <a:off x="1872960" y="2604987"/>
                <a:ext cx="407504" cy="387860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21" name="Text Placeholder 10">
              <a:extLst>
                <a:ext uri="{FF2B5EF4-FFF2-40B4-BE49-F238E27FC236}">
                  <a16:creationId xmlns:a16="http://schemas.microsoft.com/office/drawing/2014/main" id="{A1E8564C-C127-425B-88CA-B40E4EB37F66}"/>
                </a:ext>
              </a:extLst>
            </p:cNvPr>
            <p:cNvSpPr txBox="1">
              <a:spLocks/>
            </p:cNvSpPr>
            <p:nvPr/>
          </p:nvSpPr>
          <p:spPr>
            <a:xfrm rot="18259183">
              <a:off x="-505630" y="3642978"/>
              <a:ext cx="4294641" cy="561202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buNone/>
              </a:pPr>
              <a:r>
                <a:rPr lang="en-US" altLang="ko-KR" sz="4400" b="1" spc="600" dirty="0">
                  <a:solidFill>
                    <a:schemeClr val="accent1"/>
                  </a:solidFill>
                  <a:cs typeface="Arial" pitchFamily="34" charset="0"/>
                </a:rPr>
                <a:t>OIL CRISIS</a:t>
              </a:r>
            </a:p>
          </p:txBody>
        </p:sp>
      </p:grpSp>
      <p:sp>
        <p:nvSpPr>
          <p:cNvPr id="534" name="TextBox 533">
            <a:extLst>
              <a:ext uri="{FF2B5EF4-FFF2-40B4-BE49-F238E27FC236}">
                <a16:creationId xmlns:a16="http://schemas.microsoft.com/office/drawing/2014/main" id="{DCC7E719-FE08-4599-B5A3-465D0A099FA1}"/>
              </a:ext>
            </a:extLst>
          </p:cNvPr>
          <p:cNvSpPr txBox="1"/>
          <p:nvPr/>
        </p:nvSpPr>
        <p:spPr>
          <a:xfrm>
            <a:off x="7426785" y="4285551"/>
            <a:ext cx="40080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Get a modern PowerPoint  Presentation that is beautifully designed. I hope and I believe that this Template will your Time, Money and Reputation. Easy to change colors, photos and Text. </a:t>
            </a:r>
          </a:p>
        </p:txBody>
      </p:sp>
      <p:sp>
        <p:nvSpPr>
          <p:cNvPr id="535" name="Text Placeholder 27">
            <a:extLst>
              <a:ext uri="{FF2B5EF4-FFF2-40B4-BE49-F238E27FC236}">
                <a16:creationId xmlns:a16="http://schemas.microsoft.com/office/drawing/2014/main" id="{209B469A-154A-4501-8D10-CD03638108BE}"/>
              </a:ext>
            </a:extLst>
          </p:cNvPr>
          <p:cNvSpPr txBox="1">
            <a:spLocks/>
          </p:cNvSpPr>
          <p:nvPr/>
        </p:nvSpPr>
        <p:spPr>
          <a:xfrm>
            <a:off x="7547360" y="5653151"/>
            <a:ext cx="2597428" cy="432048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lIns="91440" tIns="91440" anchor="ctr"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0" dirty="0"/>
              <a:t>INFOGRAPHIC</a:t>
            </a:r>
          </a:p>
        </p:txBody>
      </p:sp>
      <p:grpSp>
        <p:nvGrpSpPr>
          <p:cNvPr id="540" name="Group 539">
            <a:extLst>
              <a:ext uri="{FF2B5EF4-FFF2-40B4-BE49-F238E27FC236}">
                <a16:creationId xmlns:a16="http://schemas.microsoft.com/office/drawing/2014/main" id="{AF4C84E4-D85E-49A0-B422-BE45BB8DD635}"/>
              </a:ext>
            </a:extLst>
          </p:cNvPr>
          <p:cNvGrpSpPr/>
          <p:nvPr/>
        </p:nvGrpSpPr>
        <p:grpSpPr>
          <a:xfrm>
            <a:off x="8384624" y="3047029"/>
            <a:ext cx="2092361" cy="1005840"/>
            <a:chOff x="8772603" y="3093233"/>
            <a:chExt cx="2092361" cy="1005840"/>
          </a:xfrm>
        </p:grpSpPr>
        <p:sp>
          <p:nvSpPr>
            <p:cNvPr id="533" name="Rectangle 532">
              <a:extLst>
                <a:ext uri="{FF2B5EF4-FFF2-40B4-BE49-F238E27FC236}">
                  <a16:creationId xmlns:a16="http://schemas.microsoft.com/office/drawing/2014/main" id="{0CB4E00A-925D-4B74-A048-7964F652AF0E}"/>
                </a:ext>
              </a:extLst>
            </p:cNvPr>
            <p:cNvSpPr/>
            <p:nvPr/>
          </p:nvSpPr>
          <p:spPr>
            <a:xfrm>
              <a:off x="8772603" y="3093233"/>
              <a:ext cx="45719" cy="100584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36" name="TextBox 535">
              <a:extLst>
                <a:ext uri="{FF2B5EF4-FFF2-40B4-BE49-F238E27FC236}">
                  <a16:creationId xmlns:a16="http://schemas.microsoft.com/office/drawing/2014/main" id="{3B490F83-0C13-453C-BBB1-F942572DAAAA}"/>
                </a:ext>
              </a:extLst>
            </p:cNvPr>
            <p:cNvSpPr txBox="1"/>
            <p:nvPr/>
          </p:nvSpPr>
          <p:spPr>
            <a:xfrm>
              <a:off x="9279518" y="3104408"/>
              <a:ext cx="1215439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3600" b="1" dirty="0">
                  <a:solidFill>
                    <a:schemeClr val="accent1"/>
                  </a:solidFill>
                  <a:cs typeface="Arial" pitchFamily="34" charset="0"/>
                </a:rPr>
                <a:t>60%</a:t>
              </a:r>
              <a:endParaRPr lang="ko-KR" altLang="en-US" sz="3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537" name="TextBox 536">
              <a:extLst>
                <a:ext uri="{FF2B5EF4-FFF2-40B4-BE49-F238E27FC236}">
                  <a16:creationId xmlns:a16="http://schemas.microsoft.com/office/drawing/2014/main" id="{9EB9FBAA-B31C-4EFE-8328-E8E40C9F779F}"/>
                </a:ext>
              </a:extLst>
            </p:cNvPr>
            <p:cNvSpPr txBox="1"/>
            <p:nvPr/>
          </p:nvSpPr>
          <p:spPr>
            <a:xfrm>
              <a:off x="9279519" y="3693193"/>
              <a:ext cx="15854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38" name="TextBox 537">
            <a:extLst>
              <a:ext uri="{FF2B5EF4-FFF2-40B4-BE49-F238E27FC236}">
                <a16:creationId xmlns:a16="http://schemas.microsoft.com/office/drawing/2014/main" id="{25FA8116-9020-463E-ABA6-265E31CCD45D}"/>
              </a:ext>
            </a:extLst>
          </p:cNvPr>
          <p:cNvSpPr txBox="1"/>
          <p:nvPr/>
        </p:nvSpPr>
        <p:spPr>
          <a:xfrm>
            <a:off x="7426785" y="2291128"/>
            <a:ext cx="4008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539" name="TextBox 538">
            <a:extLst>
              <a:ext uri="{FF2B5EF4-FFF2-40B4-BE49-F238E27FC236}">
                <a16:creationId xmlns:a16="http://schemas.microsoft.com/office/drawing/2014/main" id="{0417BD5C-5BF9-4827-B704-B797ED5D888F}"/>
              </a:ext>
            </a:extLst>
          </p:cNvPr>
          <p:cNvSpPr txBox="1"/>
          <p:nvPr/>
        </p:nvSpPr>
        <p:spPr>
          <a:xfrm>
            <a:off x="7426785" y="1952444"/>
            <a:ext cx="4008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11217</TotalTime>
  <Words>87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22</cp:revision>
  <dcterms:created xsi:type="dcterms:W3CDTF">2018-02-18T19:39:47Z</dcterms:created>
  <dcterms:modified xsi:type="dcterms:W3CDTF">2021-04-16T07:24:58Z</dcterms:modified>
</cp:coreProperties>
</file>