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C96A0D69-08F8-498F-8984-010EB0EB557C}"/>
              </a:ext>
            </a:extLst>
          </p:cNvPr>
          <p:cNvGrpSpPr/>
          <p:nvPr/>
        </p:nvGrpSpPr>
        <p:grpSpPr>
          <a:xfrm>
            <a:off x="1066073" y="5014597"/>
            <a:ext cx="2377803" cy="1312254"/>
            <a:chOff x="1066073" y="4926915"/>
            <a:chExt cx="2377803" cy="1312254"/>
          </a:xfrm>
        </p:grpSpPr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CBEEF7D6-1ACF-4D64-9C2B-0F48DFC40830}"/>
                </a:ext>
              </a:extLst>
            </p:cNvPr>
            <p:cNvSpPr txBox="1"/>
            <p:nvPr/>
          </p:nvSpPr>
          <p:spPr>
            <a:xfrm>
              <a:off x="1066073" y="4926915"/>
              <a:ext cx="2377803" cy="43279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4D810A2D-E824-44EC-8E04-A3C88EFEC2CB}"/>
                </a:ext>
              </a:extLst>
            </p:cNvPr>
            <p:cNvSpPr txBox="1"/>
            <p:nvPr/>
          </p:nvSpPr>
          <p:spPr>
            <a:xfrm>
              <a:off x="1066074" y="5408172"/>
              <a:ext cx="23778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F2E55F7F-6EFF-44AE-BB30-84DC210D5612}"/>
              </a:ext>
            </a:extLst>
          </p:cNvPr>
          <p:cNvGrpSpPr/>
          <p:nvPr/>
        </p:nvGrpSpPr>
        <p:grpSpPr>
          <a:xfrm>
            <a:off x="3604180" y="5014597"/>
            <a:ext cx="2377803" cy="1312254"/>
            <a:chOff x="3604180" y="4926915"/>
            <a:chExt cx="2377803" cy="1312254"/>
          </a:xfrm>
        </p:grpSpPr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56ABE26A-B5DE-4316-90D9-970F74959EE7}"/>
                </a:ext>
              </a:extLst>
            </p:cNvPr>
            <p:cNvSpPr txBox="1"/>
            <p:nvPr/>
          </p:nvSpPr>
          <p:spPr>
            <a:xfrm>
              <a:off x="3604180" y="4926915"/>
              <a:ext cx="2377803" cy="432792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2B13046C-8403-4282-A390-868119201F65}"/>
                </a:ext>
              </a:extLst>
            </p:cNvPr>
            <p:cNvSpPr txBox="1"/>
            <p:nvPr/>
          </p:nvSpPr>
          <p:spPr>
            <a:xfrm>
              <a:off x="3604181" y="5408172"/>
              <a:ext cx="23778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D6DB162F-670D-4C31-85AE-8E6646A67E93}"/>
              </a:ext>
            </a:extLst>
          </p:cNvPr>
          <p:cNvGrpSpPr/>
          <p:nvPr/>
        </p:nvGrpSpPr>
        <p:grpSpPr>
          <a:xfrm>
            <a:off x="6142287" y="5014597"/>
            <a:ext cx="2377803" cy="1312254"/>
            <a:chOff x="6142287" y="4926915"/>
            <a:chExt cx="2377803" cy="1312254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D9985F92-5DDF-4440-87C9-FD3D02BF8D62}"/>
                </a:ext>
              </a:extLst>
            </p:cNvPr>
            <p:cNvSpPr txBox="1"/>
            <p:nvPr/>
          </p:nvSpPr>
          <p:spPr>
            <a:xfrm>
              <a:off x="6142287" y="4926915"/>
              <a:ext cx="2377803" cy="432792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D3D1DAA4-307C-4584-AA65-5C0127FED3E2}"/>
                </a:ext>
              </a:extLst>
            </p:cNvPr>
            <p:cNvSpPr txBox="1"/>
            <p:nvPr/>
          </p:nvSpPr>
          <p:spPr>
            <a:xfrm>
              <a:off x="6142288" y="5408172"/>
              <a:ext cx="23778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AD048A9A-972F-4FDE-B53D-05242F3A4FD1}"/>
              </a:ext>
            </a:extLst>
          </p:cNvPr>
          <p:cNvGrpSpPr/>
          <p:nvPr/>
        </p:nvGrpSpPr>
        <p:grpSpPr>
          <a:xfrm>
            <a:off x="8680394" y="5014597"/>
            <a:ext cx="2377803" cy="1312254"/>
            <a:chOff x="8680394" y="4926915"/>
            <a:chExt cx="2377803" cy="1312254"/>
          </a:xfrm>
        </p:grpSpPr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C93B8196-B7A8-480A-B760-7C85E916F2AF}"/>
                </a:ext>
              </a:extLst>
            </p:cNvPr>
            <p:cNvSpPr txBox="1"/>
            <p:nvPr/>
          </p:nvSpPr>
          <p:spPr>
            <a:xfrm>
              <a:off x="8680394" y="4926915"/>
              <a:ext cx="2377803" cy="432792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D8644407-1EAF-4FFF-A7BE-AFFA34238C5A}"/>
                </a:ext>
              </a:extLst>
            </p:cNvPr>
            <p:cNvSpPr txBox="1"/>
            <p:nvPr/>
          </p:nvSpPr>
          <p:spPr>
            <a:xfrm>
              <a:off x="8680395" y="5408172"/>
              <a:ext cx="23778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6" name="Freeform: Shape 195">
            <a:extLst>
              <a:ext uri="{FF2B5EF4-FFF2-40B4-BE49-F238E27FC236}">
                <a16:creationId xmlns:a16="http://schemas.microsoft.com/office/drawing/2014/main" id="{9BCB007F-FE6D-445D-B3AF-644B740C1E31}"/>
              </a:ext>
            </a:extLst>
          </p:cNvPr>
          <p:cNvSpPr/>
          <p:nvPr/>
        </p:nvSpPr>
        <p:spPr>
          <a:xfrm>
            <a:off x="5266309" y="1745187"/>
            <a:ext cx="1659382" cy="1792788"/>
          </a:xfrm>
          <a:custGeom>
            <a:avLst/>
            <a:gdLst>
              <a:gd name="connsiteX0" fmla="*/ 710475 w 2204050"/>
              <a:gd name="connsiteY0" fmla="*/ 228908 h 2381245"/>
              <a:gd name="connsiteX1" fmla="*/ 814294 w 2204050"/>
              <a:gd name="connsiteY1" fmla="*/ 105125 h 2381245"/>
              <a:gd name="connsiteX2" fmla="*/ 1099794 w 2204050"/>
              <a:gd name="connsiteY2" fmla="*/ 19275 h 2381245"/>
              <a:gd name="connsiteX3" fmla="*/ 1270828 w 2204050"/>
              <a:gd name="connsiteY3" fmla="*/ 111780 h 2381245"/>
              <a:gd name="connsiteX4" fmla="*/ 1311424 w 2204050"/>
              <a:gd name="connsiteY4" fmla="*/ 132411 h 2381245"/>
              <a:gd name="connsiteX5" fmla="*/ 1970937 w 2204050"/>
              <a:gd name="connsiteY5" fmla="*/ 899735 h 2381245"/>
              <a:gd name="connsiteX6" fmla="*/ 1975595 w 2204050"/>
              <a:gd name="connsiteY6" fmla="*/ 925689 h 2381245"/>
              <a:gd name="connsiteX7" fmla="*/ 2116016 w 2204050"/>
              <a:gd name="connsiteY7" fmla="*/ 1631122 h 2381245"/>
              <a:gd name="connsiteX8" fmla="*/ 2155946 w 2204050"/>
              <a:gd name="connsiteY8" fmla="*/ 2091649 h 2381245"/>
              <a:gd name="connsiteX9" fmla="*/ 2171253 w 2204050"/>
              <a:gd name="connsiteY9" fmla="*/ 2129583 h 2381245"/>
              <a:gd name="connsiteX10" fmla="*/ 2202531 w 2204050"/>
              <a:gd name="connsiteY10" fmla="*/ 2241387 h 2381245"/>
              <a:gd name="connsiteX11" fmla="*/ 2167925 w 2204050"/>
              <a:gd name="connsiteY11" fmla="*/ 2279321 h 2381245"/>
              <a:gd name="connsiteX12" fmla="*/ 1869114 w 2204050"/>
              <a:gd name="connsiteY12" fmla="*/ 2281317 h 2381245"/>
              <a:gd name="connsiteX13" fmla="*/ 1829184 w 2204050"/>
              <a:gd name="connsiteY13" fmla="*/ 2219426 h 2381245"/>
              <a:gd name="connsiteX14" fmla="*/ 1819202 w 2204050"/>
              <a:gd name="connsiteY14" fmla="*/ 2111614 h 2381245"/>
              <a:gd name="connsiteX15" fmla="*/ 1459165 w 2204050"/>
              <a:gd name="connsiteY15" fmla="*/ 1616480 h 2381245"/>
              <a:gd name="connsiteX16" fmla="*/ 1432545 w 2204050"/>
              <a:gd name="connsiteY16" fmla="*/ 1593853 h 2381245"/>
              <a:gd name="connsiteX17" fmla="*/ 1401266 w 2204050"/>
              <a:gd name="connsiteY17" fmla="*/ 1800159 h 2381245"/>
              <a:gd name="connsiteX18" fmla="*/ 1301441 w 2204050"/>
              <a:gd name="connsiteY18" fmla="*/ 2098970 h 2381245"/>
              <a:gd name="connsiteX19" fmla="*/ 1292124 w 2204050"/>
              <a:gd name="connsiteY19" fmla="*/ 2116273 h 2381245"/>
              <a:gd name="connsiteX20" fmla="*/ 1225574 w 2204050"/>
              <a:gd name="connsiteY20" fmla="*/ 2259356 h 2381245"/>
              <a:gd name="connsiteX21" fmla="*/ 1065853 w 2204050"/>
              <a:gd name="connsiteY21" fmla="*/ 2380477 h 2381245"/>
              <a:gd name="connsiteX22" fmla="*/ 763050 w 2204050"/>
              <a:gd name="connsiteY22" fmla="*/ 2380477 h 2381245"/>
              <a:gd name="connsiteX23" fmla="*/ 701158 w 2204050"/>
              <a:gd name="connsiteY23" fmla="*/ 2369829 h 2381245"/>
              <a:gd name="connsiteX24" fmla="*/ 673207 w 2204050"/>
              <a:gd name="connsiteY24" fmla="*/ 2307937 h 2381245"/>
              <a:gd name="connsiteX25" fmla="*/ 796325 w 2204050"/>
              <a:gd name="connsiteY25" fmla="*/ 2176168 h 2381245"/>
              <a:gd name="connsiteX26" fmla="*/ 851562 w 2204050"/>
              <a:gd name="connsiteY26" fmla="*/ 2076342 h 2381245"/>
              <a:gd name="connsiteX27" fmla="*/ 903471 w 2204050"/>
              <a:gd name="connsiteY27" fmla="*/ 1720299 h 2381245"/>
              <a:gd name="connsiteX28" fmla="*/ 981335 w 2204050"/>
              <a:gd name="connsiteY28" fmla="*/ 1561244 h 2381245"/>
              <a:gd name="connsiteX29" fmla="*/ 925432 w 2204050"/>
              <a:gd name="connsiteY29" fmla="*/ 1628460 h 2381245"/>
              <a:gd name="connsiteX30" fmla="*/ 828269 w 2204050"/>
              <a:gd name="connsiteY30" fmla="*/ 2065029 h 2381245"/>
              <a:gd name="connsiteX31" fmla="*/ 773698 w 2204050"/>
              <a:gd name="connsiteY31" fmla="*/ 2165520 h 2381245"/>
              <a:gd name="connsiteX32" fmla="*/ 713137 w 2204050"/>
              <a:gd name="connsiteY32" fmla="*/ 1784853 h 2381245"/>
              <a:gd name="connsiteX33" fmla="*/ 731106 w 2204050"/>
              <a:gd name="connsiteY33" fmla="*/ 1543941 h 2381245"/>
              <a:gd name="connsiteX34" fmla="*/ 675204 w 2204050"/>
              <a:gd name="connsiteY34" fmla="*/ 1437460 h 2381245"/>
              <a:gd name="connsiteX35" fmla="*/ 442278 w 2204050"/>
              <a:gd name="connsiteY35" fmla="*/ 1735605 h 2381245"/>
              <a:gd name="connsiteX36" fmla="*/ 514152 w 2204050"/>
              <a:gd name="connsiteY36" fmla="*/ 1856061 h 2381245"/>
              <a:gd name="connsiteX37" fmla="*/ 568058 w 2204050"/>
              <a:gd name="connsiteY37" fmla="*/ 1889336 h 2381245"/>
              <a:gd name="connsiteX38" fmla="*/ 510159 w 2204050"/>
              <a:gd name="connsiteY38" fmla="*/ 1904643 h 2381245"/>
              <a:gd name="connsiteX39" fmla="*/ 569389 w 2204050"/>
              <a:gd name="connsiteY39" fmla="*/ 1934591 h 2381245"/>
              <a:gd name="connsiteX40" fmla="*/ 570720 w 2204050"/>
              <a:gd name="connsiteY40" fmla="*/ 1943908 h 2381245"/>
              <a:gd name="connsiteX41" fmla="*/ 497515 w 2204050"/>
              <a:gd name="connsiteY41" fmla="*/ 1953225 h 2381245"/>
              <a:gd name="connsiteX42" fmla="*/ 544100 w 2204050"/>
              <a:gd name="connsiteY42" fmla="*/ 1977183 h 2381245"/>
              <a:gd name="connsiteX43" fmla="*/ 545431 w 2204050"/>
              <a:gd name="connsiteY43" fmla="*/ 1983172 h 2381245"/>
              <a:gd name="connsiteX44" fmla="*/ 468233 w 2204050"/>
              <a:gd name="connsiteY44" fmla="*/ 1987831 h 2381245"/>
              <a:gd name="connsiteX45" fmla="*/ 461577 w 2204050"/>
              <a:gd name="connsiteY45" fmla="*/ 1994486 h 2381245"/>
              <a:gd name="connsiteX46" fmla="*/ 508163 w 2204050"/>
              <a:gd name="connsiteY46" fmla="*/ 2037743 h 2381245"/>
              <a:gd name="connsiteX47" fmla="*/ 444274 w 2204050"/>
              <a:gd name="connsiteY47" fmla="*/ 2023768 h 2381245"/>
              <a:gd name="connsiteX48" fmla="*/ 421647 w 2204050"/>
              <a:gd name="connsiteY48" fmla="*/ 2020440 h 2381245"/>
              <a:gd name="connsiteX49" fmla="*/ 432961 w 2204050"/>
              <a:gd name="connsiteY49" fmla="*/ 2043733 h 2381245"/>
              <a:gd name="connsiteX50" fmla="*/ 450264 w 2204050"/>
              <a:gd name="connsiteY50" fmla="*/ 2057043 h 2381245"/>
              <a:gd name="connsiteX51" fmla="*/ 415658 w 2204050"/>
              <a:gd name="connsiteY51" fmla="*/ 2055046 h 2381245"/>
              <a:gd name="connsiteX52" fmla="*/ 337128 w 2204050"/>
              <a:gd name="connsiteY52" fmla="*/ 2039074 h 2381245"/>
              <a:gd name="connsiteX53" fmla="*/ 139474 w 2204050"/>
              <a:gd name="connsiteY53" fmla="*/ 1934591 h 2381245"/>
              <a:gd name="connsiteX54" fmla="*/ 3047 w 2204050"/>
              <a:gd name="connsiteY54" fmla="*/ 1646428 h 2381245"/>
              <a:gd name="connsiteX55" fmla="*/ 13029 w 2204050"/>
              <a:gd name="connsiteY55" fmla="*/ 1529300 h 2381245"/>
              <a:gd name="connsiteX56" fmla="*/ 104868 w 2204050"/>
              <a:gd name="connsiteY56" fmla="*/ 1298371 h 2381245"/>
              <a:gd name="connsiteX57" fmla="*/ 191384 w 2204050"/>
              <a:gd name="connsiteY57" fmla="*/ 1130664 h 2381245"/>
              <a:gd name="connsiteX58" fmla="*/ 198704 w 2204050"/>
              <a:gd name="connsiteY58" fmla="*/ 1090068 h 2381245"/>
              <a:gd name="connsiteX59" fmla="*/ 225990 w 2204050"/>
              <a:gd name="connsiteY59" fmla="*/ 773289 h 2381245"/>
              <a:gd name="connsiteX60" fmla="*/ 287881 w 2204050"/>
              <a:gd name="connsiteY60" fmla="*/ 658157 h 2381245"/>
              <a:gd name="connsiteX61" fmla="*/ 450929 w 2204050"/>
              <a:gd name="connsiteY61" fmla="*/ 451852 h 2381245"/>
              <a:gd name="connsiteX62" fmla="*/ 474222 w 2204050"/>
              <a:gd name="connsiteY62" fmla="*/ 423235 h 2381245"/>
              <a:gd name="connsiteX63" fmla="*/ 451595 w 2204050"/>
              <a:gd name="connsiteY63" fmla="*/ 525722 h 2381245"/>
              <a:gd name="connsiteX64" fmla="*/ 400351 w 2204050"/>
              <a:gd name="connsiteY64" fmla="*/ 777948 h 2381245"/>
              <a:gd name="connsiteX65" fmla="*/ 426306 w 2204050"/>
              <a:gd name="connsiteY65" fmla="*/ 822536 h 2381245"/>
              <a:gd name="connsiteX66" fmla="*/ 484870 w 2204050"/>
              <a:gd name="connsiteY66" fmla="*/ 553008 h 2381245"/>
              <a:gd name="connsiteX67" fmla="*/ 513487 w 2204050"/>
              <a:gd name="connsiteY67" fmla="*/ 425232 h 2381245"/>
              <a:gd name="connsiteX68" fmla="*/ 511490 w 2204050"/>
              <a:gd name="connsiteY68" fmla="*/ 300783 h 2381245"/>
              <a:gd name="connsiteX69" fmla="*/ 684521 w 2204050"/>
              <a:gd name="connsiteY69" fmla="*/ 248874 h 2381245"/>
              <a:gd name="connsiteX70" fmla="*/ 689179 w 2204050"/>
              <a:gd name="connsiteY70" fmla="*/ 253532 h 2381245"/>
              <a:gd name="connsiteX71" fmla="*/ 845572 w 2204050"/>
              <a:gd name="connsiteY71" fmla="*/ 314758 h 2381245"/>
              <a:gd name="connsiteX72" fmla="*/ 1116432 w 2204050"/>
              <a:gd name="connsiteY72" fmla="*/ 365336 h 2381245"/>
              <a:gd name="connsiteX73" fmla="*/ 1147045 w 2204050"/>
              <a:gd name="connsiteY73" fmla="*/ 364005 h 2381245"/>
              <a:gd name="connsiteX74" fmla="*/ 1330058 w 2204050"/>
              <a:gd name="connsiteY74" fmla="*/ 337385 h 2381245"/>
              <a:gd name="connsiteX75" fmla="*/ 1395277 w 2204050"/>
              <a:gd name="connsiteY75" fmla="*/ 398612 h 2381245"/>
              <a:gd name="connsiteX76" fmla="*/ 1377974 w 2204050"/>
              <a:gd name="connsiteY76" fmla="*/ 553008 h 2381245"/>
              <a:gd name="connsiteX77" fmla="*/ 1375977 w 2204050"/>
              <a:gd name="connsiteY77" fmla="*/ 620224 h 2381245"/>
              <a:gd name="connsiteX78" fmla="*/ 1381967 w 2204050"/>
              <a:gd name="connsiteY78" fmla="*/ 824533 h 2381245"/>
              <a:gd name="connsiteX79" fmla="*/ 1273490 w 2204050"/>
              <a:gd name="connsiteY79" fmla="*/ 927686 h 2381245"/>
              <a:gd name="connsiteX80" fmla="*/ 1260846 w 2204050"/>
              <a:gd name="connsiteY80" fmla="*/ 682115 h 2381245"/>
              <a:gd name="connsiteX81" fmla="*/ 1274156 w 2204050"/>
              <a:gd name="connsiteY81" fmla="*/ 808561 h 2381245"/>
              <a:gd name="connsiteX82" fmla="*/ 1200950 w 2204050"/>
              <a:gd name="connsiteY82" fmla="*/ 724708 h 2381245"/>
              <a:gd name="connsiteX83" fmla="*/ 1187640 w 2204050"/>
              <a:gd name="connsiteY83" fmla="*/ 730697 h 2381245"/>
              <a:gd name="connsiteX84" fmla="*/ 1203612 w 2204050"/>
              <a:gd name="connsiteY84" fmla="*/ 948982 h 2381245"/>
              <a:gd name="connsiteX85" fmla="*/ 1065853 w 2204050"/>
              <a:gd name="connsiteY85" fmla="*/ 1122678 h 2381245"/>
              <a:gd name="connsiteX86" fmla="*/ 1052543 w 2204050"/>
              <a:gd name="connsiteY86" fmla="*/ 1075427 h 2381245"/>
              <a:gd name="connsiteX87" fmla="*/ 1045223 w 2204050"/>
              <a:gd name="connsiteY87" fmla="*/ 1075427 h 2381245"/>
              <a:gd name="connsiteX88" fmla="*/ 1036571 w 2204050"/>
              <a:gd name="connsiteY88" fmla="*/ 1131329 h 2381245"/>
              <a:gd name="connsiteX89" fmla="*/ 1021930 w 2204050"/>
              <a:gd name="connsiteY89" fmla="*/ 1203204 h 2381245"/>
              <a:gd name="connsiteX90" fmla="*/ 814294 w 2204050"/>
              <a:gd name="connsiteY90" fmla="*/ 1263099 h 2381245"/>
              <a:gd name="connsiteX91" fmla="*/ 789004 w 2204050"/>
              <a:gd name="connsiteY91" fmla="*/ 1221172 h 2381245"/>
              <a:gd name="connsiteX92" fmla="*/ 776360 w 2204050"/>
              <a:gd name="connsiteY92" fmla="*/ 1165936 h 2381245"/>
              <a:gd name="connsiteX93" fmla="*/ 702489 w 2204050"/>
              <a:gd name="connsiteY93" fmla="*/ 1076758 h 2381245"/>
              <a:gd name="connsiteX94" fmla="*/ 571385 w 2204050"/>
              <a:gd name="connsiteY94" fmla="*/ 816547 h 2381245"/>
              <a:gd name="connsiteX95" fmla="*/ 639266 w 2204050"/>
              <a:gd name="connsiteY95" fmla="*/ 696091 h 2381245"/>
              <a:gd name="connsiteX96" fmla="*/ 565396 w 2204050"/>
              <a:gd name="connsiteY96" fmla="*/ 742676 h 2381245"/>
              <a:gd name="connsiteX97" fmla="*/ 581368 w 2204050"/>
              <a:gd name="connsiteY97" fmla="*/ 646844 h 2381245"/>
              <a:gd name="connsiteX98" fmla="*/ 574047 w 2204050"/>
              <a:gd name="connsiteY98" fmla="*/ 643516 h 2381245"/>
              <a:gd name="connsiteX99" fmla="*/ 539441 w 2204050"/>
              <a:gd name="connsiteY99" fmla="*/ 718718 h 2381245"/>
              <a:gd name="connsiteX100" fmla="*/ 592681 w 2204050"/>
              <a:gd name="connsiteY100" fmla="*/ 1008211 h 2381245"/>
              <a:gd name="connsiteX101" fmla="*/ 709810 w 2204050"/>
              <a:gd name="connsiteY101" fmla="*/ 1102713 h 2381245"/>
              <a:gd name="connsiteX102" fmla="*/ 759057 w 2204050"/>
              <a:gd name="connsiteY102" fmla="*/ 1181908 h 2381245"/>
              <a:gd name="connsiteX103" fmla="*/ 878847 w 2204050"/>
              <a:gd name="connsiteY103" fmla="*/ 1313677 h 2381245"/>
              <a:gd name="connsiteX104" fmla="*/ 976676 w 2204050"/>
              <a:gd name="connsiteY104" fmla="*/ 1301698 h 2381245"/>
              <a:gd name="connsiteX105" fmla="*/ 1038568 w 2204050"/>
              <a:gd name="connsiteY105" fmla="*/ 1231820 h 2381245"/>
              <a:gd name="connsiteX106" fmla="*/ 1056536 w 2204050"/>
              <a:gd name="connsiteY106" fmla="*/ 1167932 h 2381245"/>
              <a:gd name="connsiteX107" fmla="*/ 1087150 w 2204050"/>
              <a:gd name="connsiteY107" fmla="*/ 1130664 h 2381245"/>
              <a:gd name="connsiteX108" fmla="*/ 1242212 w 2204050"/>
              <a:gd name="connsiteY108" fmla="*/ 980926 h 2381245"/>
              <a:gd name="connsiteX109" fmla="*/ 1294121 w 2204050"/>
              <a:gd name="connsiteY109" fmla="*/ 941661 h 2381245"/>
              <a:gd name="connsiteX110" fmla="*/ 1419900 w 2204050"/>
              <a:gd name="connsiteY110" fmla="*/ 777282 h 2381245"/>
              <a:gd name="connsiteX111" fmla="*/ 1400601 w 2204050"/>
              <a:gd name="connsiteY111" fmla="*/ 606914 h 2381245"/>
              <a:gd name="connsiteX112" fmla="*/ 1397939 w 2204050"/>
              <a:gd name="connsiteY112" fmla="*/ 556336 h 2381245"/>
              <a:gd name="connsiteX113" fmla="*/ 1420566 w 2204050"/>
              <a:gd name="connsiteY113" fmla="*/ 395284 h 2381245"/>
              <a:gd name="connsiteX114" fmla="*/ 1324068 w 2204050"/>
              <a:gd name="connsiteY114" fmla="*/ 302114 h 2381245"/>
              <a:gd name="connsiteX115" fmla="*/ 1155696 w 2204050"/>
              <a:gd name="connsiteY115" fmla="*/ 336054 h 2381245"/>
              <a:gd name="connsiteX116" fmla="*/ 1105784 w 2204050"/>
              <a:gd name="connsiteY116" fmla="*/ 334723 h 2381245"/>
              <a:gd name="connsiteX117" fmla="*/ 816290 w 2204050"/>
              <a:gd name="connsiteY117" fmla="*/ 288804 h 2381245"/>
              <a:gd name="connsiteX118" fmla="*/ 754398 w 2204050"/>
              <a:gd name="connsiteY118" fmla="*/ 265511 h 2381245"/>
              <a:gd name="connsiteX119" fmla="*/ 710475 w 2204050"/>
              <a:gd name="connsiteY119" fmla="*/ 228908 h 2381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2204050" h="2381245">
                <a:moveTo>
                  <a:pt x="710475" y="228908"/>
                </a:moveTo>
                <a:cubicBezTo>
                  <a:pt x="747078" y="184985"/>
                  <a:pt x="781019" y="145721"/>
                  <a:pt x="814294" y="105125"/>
                </a:cubicBezTo>
                <a:cubicBezTo>
                  <a:pt x="894819" y="5965"/>
                  <a:pt x="980004" y="-23982"/>
                  <a:pt x="1099794" y="19275"/>
                </a:cubicBezTo>
                <a:cubicBezTo>
                  <a:pt x="1160355" y="41237"/>
                  <a:pt x="1214261" y="80501"/>
                  <a:pt x="1270828" y="111780"/>
                </a:cubicBezTo>
                <a:cubicBezTo>
                  <a:pt x="1284138" y="119101"/>
                  <a:pt x="1296783" y="129083"/>
                  <a:pt x="1311424" y="132411"/>
                </a:cubicBezTo>
                <a:cubicBezTo>
                  <a:pt x="1680112" y="224250"/>
                  <a:pt x="1934999" y="521064"/>
                  <a:pt x="1970937" y="899735"/>
                </a:cubicBezTo>
                <a:cubicBezTo>
                  <a:pt x="1971602" y="908386"/>
                  <a:pt x="1972267" y="917703"/>
                  <a:pt x="1975595" y="925689"/>
                </a:cubicBezTo>
                <a:cubicBezTo>
                  <a:pt x="2058783" y="1153956"/>
                  <a:pt x="2090061" y="1392206"/>
                  <a:pt x="2116016" y="1631122"/>
                </a:cubicBezTo>
                <a:cubicBezTo>
                  <a:pt x="2132654" y="1784187"/>
                  <a:pt x="2141970" y="1937918"/>
                  <a:pt x="2155946" y="2091649"/>
                </a:cubicBezTo>
                <a:cubicBezTo>
                  <a:pt x="2157277" y="2104959"/>
                  <a:pt x="2163267" y="2118935"/>
                  <a:pt x="2171253" y="2129583"/>
                </a:cubicBezTo>
                <a:cubicBezTo>
                  <a:pt x="2196542" y="2162858"/>
                  <a:pt x="2208521" y="2200126"/>
                  <a:pt x="2202531" y="2241387"/>
                </a:cubicBezTo>
                <a:cubicBezTo>
                  <a:pt x="2199869" y="2261352"/>
                  <a:pt x="2191218" y="2279321"/>
                  <a:pt x="2167925" y="2279321"/>
                </a:cubicBezTo>
                <a:cubicBezTo>
                  <a:pt x="2068100" y="2281317"/>
                  <a:pt x="1968940" y="2284645"/>
                  <a:pt x="1869114" y="2281317"/>
                </a:cubicBezTo>
                <a:cubicBezTo>
                  <a:pt x="1823860" y="2279986"/>
                  <a:pt x="1813878" y="2261352"/>
                  <a:pt x="1829184" y="2219426"/>
                </a:cubicBezTo>
                <a:cubicBezTo>
                  <a:pt x="1843825" y="2180161"/>
                  <a:pt x="1837836" y="2147551"/>
                  <a:pt x="1819202" y="2111614"/>
                </a:cubicBezTo>
                <a:cubicBezTo>
                  <a:pt x="1724701" y="1927936"/>
                  <a:pt x="1612231" y="1757567"/>
                  <a:pt x="1459165" y="1616480"/>
                </a:cubicBezTo>
                <a:cubicBezTo>
                  <a:pt x="1450514" y="1608494"/>
                  <a:pt x="1441197" y="1601174"/>
                  <a:pt x="1432545" y="1593853"/>
                </a:cubicBezTo>
                <a:cubicBezTo>
                  <a:pt x="1422563" y="1663731"/>
                  <a:pt x="1419235" y="1733609"/>
                  <a:pt x="1401266" y="1800159"/>
                </a:cubicBezTo>
                <a:cubicBezTo>
                  <a:pt x="1373315" y="1901315"/>
                  <a:pt x="1335382" y="1999810"/>
                  <a:pt x="1301441" y="2098970"/>
                </a:cubicBezTo>
                <a:cubicBezTo>
                  <a:pt x="1299445" y="2104959"/>
                  <a:pt x="1296117" y="2110949"/>
                  <a:pt x="1292124" y="2116273"/>
                </a:cubicBezTo>
                <a:cubicBezTo>
                  <a:pt x="1262842" y="2160196"/>
                  <a:pt x="1236222" y="2202788"/>
                  <a:pt x="1225574" y="2259356"/>
                </a:cubicBezTo>
                <a:cubicBezTo>
                  <a:pt x="1212264" y="2332561"/>
                  <a:pt x="1141721" y="2379146"/>
                  <a:pt x="1065853" y="2380477"/>
                </a:cubicBezTo>
                <a:cubicBezTo>
                  <a:pt x="965363" y="2381808"/>
                  <a:pt x="864206" y="2381142"/>
                  <a:pt x="763050" y="2380477"/>
                </a:cubicBezTo>
                <a:cubicBezTo>
                  <a:pt x="742419" y="2380477"/>
                  <a:pt x="721123" y="2375819"/>
                  <a:pt x="701158" y="2369829"/>
                </a:cubicBezTo>
                <a:cubicBezTo>
                  <a:pt x="664556" y="2359847"/>
                  <a:pt x="655239" y="2341878"/>
                  <a:pt x="673207" y="2307937"/>
                </a:cubicBezTo>
                <a:cubicBezTo>
                  <a:pt x="702489" y="2253366"/>
                  <a:pt x="741754" y="2204784"/>
                  <a:pt x="796325" y="2176168"/>
                </a:cubicBezTo>
                <a:cubicBezTo>
                  <a:pt x="841579" y="2152875"/>
                  <a:pt x="854889" y="2126921"/>
                  <a:pt x="851562" y="2076342"/>
                </a:cubicBezTo>
                <a:cubicBezTo>
                  <a:pt x="844241" y="1955221"/>
                  <a:pt x="857551" y="1834100"/>
                  <a:pt x="903471" y="1720299"/>
                </a:cubicBezTo>
                <a:cubicBezTo>
                  <a:pt x="924767" y="1666393"/>
                  <a:pt x="956046" y="1616480"/>
                  <a:pt x="981335" y="1561244"/>
                </a:cubicBezTo>
                <a:cubicBezTo>
                  <a:pt x="962701" y="1583871"/>
                  <a:pt x="939408" y="1603836"/>
                  <a:pt x="925432" y="1628460"/>
                </a:cubicBezTo>
                <a:cubicBezTo>
                  <a:pt x="847569" y="1763556"/>
                  <a:pt x="809635" y="1909301"/>
                  <a:pt x="828269" y="2065029"/>
                </a:cubicBezTo>
                <a:cubicBezTo>
                  <a:pt x="834259" y="2115607"/>
                  <a:pt x="820949" y="2144889"/>
                  <a:pt x="773698" y="2165520"/>
                </a:cubicBezTo>
                <a:cubicBezTo>
                  <a:pt x="729775" y="2041736"/>
                  <a:pt x="684521" y="1919949"/>
                  <a:pt x="713137" y="1784853"/>
                </a:cubicBezTo>
                <a:cubicBezTo>
                  <a:pt x="729775" y="1705658"/>
                  <a:pt x="743750" y="1625798"/>
                  <a:pt x="731106" y="1543941"/>
                </a:cubicBezTo>
                <a:cubicBezTo>
                  <a:pt x="725116" y="1504011"/>
                  <a:pt x="712472" y="1467408"/>
                  <a:pt x="675204" y="1437460"/>
                </a:cubicBezTo>
                <a:cubicBezTo>
                  <a:pt x="645256" y="1575219"/>
                  <a:pt x="565396" y="1670386"/>
                  <a:pt x="442278" y="1735605"/>
                </a:cubicBezTo>
                <a:cubicBezTo>
                  <a:pt x="484205" y="1766884"/>
                  <a:pt x="498846" y="1810807"/>
                  <a:pt x="514152" y="1856061"/>
                </a:cubicBezTo>
                <a:cubicBezTo>
                  <a:pt x="518811" y="1870702"/>
                  <a:pt x="547427" y="1877357"/>
                  <a:pt x="568058" y="1889336"/>
                </a:cubicBezTo>
                <a:cubicBezTo>
                  <a:pt x="550755" y="1893995"/>
                  <a:pt x="531455" y="1898653"/>
                  <a:pt x="510159" y="1904643"/>
                </a:cubicBezTo>
                <a:cubicBezTo>
                  <a:pt x="519476" y="1935256"/>
                  <a:pt x="547427" y="1929932"/>
                  <a:pt x="569389" y="1934591"/>
                </a:cubicBezTo>
                <a:cubicBezTo>
                  <a:pt x="570054" y="1937918"/>
                  <a:pt x="570054" y="1940580"/>
                  <a:pt x="570720" y="1943908"/>
                </a:cubicBezTo>
                <a:cubicBezTo>
                  <a:pt x="548093" y="1946570"/>
                  <a:pt x="524800" y="1949897"/>
                  <a:pt x="497515" y="1953225"/>
                </a:cubicBezTo>
                <a:cubicBezTo>
                  <a:pt x="514152" y="1961876"/>
                  <a:pt x="529459" y="1969197"/>
                  <a:pt x="544100" y="1977183"/>
                </a:cubicBezTo>
                <a:cubicBezTo>
                  <a:pt x="544765" y="1979179"/>
                  <a:pt x="544765" y="1981176"/>
                  <a:pt x="545431" y="1983172"/>
                </a:cubicBezTo>
                <a:cubicBezTo>
                  <a:pt x="519476" y="1984503"/>
                  <a:pt x="494187" y="1986500"/>
                  <a:pt x="468233" y="1987831"/>
                </a:cubicBezTo>
                <a:cubicBezTo>
                  <a:pt x="466236" y="1989827"/>
                  <a:pt x="463574" y="1992489"/>
                  <a:pt x="461577" y="1994486"/>
                </a:cubicBezTo>
                <a:cubicBezTo>
                  <a:pt x="475553" y="2007796"/>
                  <a:pt x="489528" y="2020440"/>
                  <a:pt x="508163" y="2037743"/>
                </a:cubicBezTo>
                <a:cubicBezTo>
                  <a:pt x="484205" y="2032419"/>
                  <a:pt x="464239" y="2027761"/>
                  <a:pt x="444274" y="2023768"/>
                </a:cubicBezTo>
                <a:cubicBezTo>
                  <a:pt x="436954" y="2022437"/>
                  <a:pt x="428968" y="2021771"/>
                  <a:pt x="421647" y="2020440"/>
                </a:cubicBezTo>
                <a:cubicBezTo>
                  <a:pt x="425640" y="2028426"/>
                  <a:pt x="428302" y="2036412"/>
                  <a:pt x="432961" y="2043733"/>
                </a:cubicBezTo>
                <a:cubicBezTo>
                  <a:pt x="434957" y="2046395"/>
                  <a:pt x="438950" y="2048391"/>
                  <a:pt x="450264" y="2057043"/>
                </a:cubicBezTo>
                <a:cubicBezTo>
                  <a:pt x="432295" y="2056377"/>
                  <a:pt x="423644" y="2056377"/>
                  <a:pt x="415658" y="2055046"/>
                </a:cubicBezTo>
                <a:cubicBezTo>
                  <a:pt x="389038" y="2049722"/>
                  <a:pt x="363083" y="2041736"/>
                  <a:pt x="337128" y="2039074"/>
                </a:cubicBezTo>
                <a:cubicBezTo>
                  <a:pt x="256603" y="2030423"/>
                  <a:pt x="190718" y="1995151"/>
                  <a:pt x="139474" y="1934591"/>
                </a:cubicBezTo>
                <a:cubicBezTo>
                  <a:pt x="68266" y="1850737"/>
                  <a:pt x="21680" y="1754239"/>
                  <a:pt x="3047" y="1646428"/>
                </a:cubicBezTo>
                <a:cubicBezTo>
                  <a:pt x="-3609" y="1608494"/>
                  <a:pt x="1050" y="1565902"/>
                  <a:pt x="13029" y="1529300"/>
                </a:cubicBezTo>
                <a:cubicBezTo>
                  <a:pt x="38984" y="1450770"/>
                  <a:pt x="70928" y="1373572"/>
                  <a:pt x="104868" y="1298371"/>
                </a:cubicBezTo>
                <a:cubicBezTo>
                  <a:pt x="130823" y="1241137"/>
                  <a:pt x="163432" y="1186566"/>
                  <a:pt x="191384" y="1130664"/>
                </a:cubicBezTo>
                <a:cubicBezTo>
                  <a:pt x="197373" y="1118685"/>
                  <a:pt x="199370" y="1103378"/>
                  <a:pt x="198704" y="1090068"/>
                </a:cubicBezTo>
                <a:cubicBezTo>
                  <a:pt x="194711" y="983588"/>
                  <a:pt x="194046" y="876442"/>
                  <a:pt x="225990" y="773289"/>
                </a:cubicBezTo>
                <a:cubicBezTo>
                  <a:pt x="238634" y="732028"/>
                  <a:pt x="262592" y="692763"/>
                  <a:pt x="287881" y="658157"/>
                </a:cubicBezTo>
                <a:cubicBezTo>
                  <a:pt x="339790" y="587614"/>
                  <a:pt x="396358" y="520398"/>
                  <a:pt x="450929" y="451852"/>
                </a:cubicBezTo>
                <a:cubicBezTo>
                  <a:pt x="457584" y="443866"/>
                  <a:pt x="464239" y="435880"/>
                  <a:pt x="474222" y="423235"/>
                </a:cubicBezTo>
                <a:cubicBezTo>
                  <a:pt x="478215" y="464496"/>
                  <a:pt x="479546" y="492447"/>
                  <a:pt x="451595" y="525722"/>
                </a:cubicBezTo>
                <a:cubicBezTo>
                  <a:pt x="390369" y="597597"/>
                  <a:pt x="369738" y="684112"/>
                  <a:pt x="400351" y="777948"/>
                </a:cubicBezTo>
                <a:cubicBezTo>
                  <a:pt x="405675" y="793920"/>
                  <a:pt x="415658" y="808561"/>
                  <a:pt x="426306" y="822536"/>
                </a:cubicBezTo>
                <a:cubicBezTo>
                  <a:pt x="412330" y="724042"/>
                  <a:pt x="424309" y="630206"/>
                  <a:pt x="484870" y="553008"/>
                </a:cubicBezTo>
                <a:cubicBezTo>
                  <a:pt x="518145" y="510416"/>
                  <a:pt x="522804" y="474479"/>
                  <a:pt x="513487" y="425232"/>
                </a:cubicBezTo>
                <a:cubicBezTo>
                  <a:pt x="505501" y="384636"/>
                  <a:pt x="502838" y="340047"/>
                  <a:pt x="511490" y="300783"/>
                </a:cubicBezTo>
                <a:cubicBezTo>
                  <a:pt x="531455" y="211605"/>
                  <a:pt x="616639" y="188313"/>
                  <a:pt x="684521" y="248874"/>
                </a:cubicBezTo>
                <a:cubicBezTo>
                  <a:pt x="685852" y="250204"/>
                  <a:pt x="687848" y="251536"/>
                  <a:pt x="689179" y="253532"/>
                </a:cubicBezTo>
                <a:cubicBezTo>
                  <a:pt x="731106" y="298786"/>
                  <a:pt x="776360" y="322744"/>
                  <a:pt x="845572" y="314758"/>
                </a:cubicBezTo>
                <a:cubicBezTo>
                  <a:pt x="938077" y="304776"/>
                  <a:pt x="1031247" y="320748"/>
                  <a:pt x="1116432" y="365336"/>
                </a:cubicBezTo>
                <a:cubicBezTo>
                  <a:pt x="1124418" y="369329"/>
                  <a:pt x="1137062" y="366002"/>
                  <a:pt x="1147045" y="364005"/>
                </a:cubicBezTo>
                <a:cubicBezTo>
                  <a:pt x="1208271" y="354688"/>
                  <a:pt x="1268832" y="342044"/>
                  <a:pt x="1330058" y="337385"/>
                </a:cubicBezTo>
                <a:cubicBezTo>
                  <a:pt x="1375312" y="334058"/>
                  <a:pt x="1395943" y="353357"/>
                  <a:pt x="1395277" y="398612"/>
                </a:cubicBezTo>
                <a:cubicBezTo>
                  <a:pt x="1394611" y="449855"/>
                  <a:pt x="1383298" y="501099"/>
                  <a:pt x="1377974" y="553008"/>
                </a:cubicBezTo>
                <a:cubicBezTo>
                  <a:pt x="1375312" y="575635"/>
                  <a:pt x="1371985" y="598928"/>
                  <a:pt x="1375977" y="620224"/>
                </a:cubicBezTo>
                <a:cubicBezTo>
                  <a:pt x="1387956" y="688105"/>
                  <a:pt x="1398605" y="755986"/>
                  <a:pt x="1381967" y="824533"/>
                </a:cubicBezTo>
                <a:cubicBezTo>
                  <a:pt x="1368657" y="879104"/>
                  <a:pt x="1338044" y="917703"/>
                  <a:pt x="1273490" y="927686"/>
                </a:cubicBezTo>
                <a:cubicBezTo>
                  <a:pt x="1302107" y="844498"/>
                  <a:pt x="1312755" y="764638"/>
                  <a:pt x="1260846" y="682115"/>
                </a:cubicBezTo>
                <a:cubicBezTo>
                  <a:pt x="1265504" y="727370"/>
                  <a:pt x="1269497" y="766634"/>
                  <a:pt x="1274156" y="808561"/>
                </a:cubicBezTo>
                <a:cubicBezTo>
                  <a:pt x="1247536" y="777948"/>
                  <a:pt x="1224243" y="751328"/>
                  <a:pt x="1200950" y="724708"/>
                </a:cubicBezTo>
                <a:cubicBezTo>
                  <a:pt x="1196292" y="726704"/>
                  <a:pt x="1192299" y="728701"/>
                  <a:pt x="1187640" y="730697"/>
                </a:cubicBezTo>
                <a:cubicBezTo>
                  <a:pt x="1231563" y="801906"/>
                  <a:pt x="1231563" y="873115"/>
                  <a:pt x="1203612" y="948982"/>
                </a:cubicBezTo>
                <a:cubicBezTo>
                  <a:pt x="1176327" y="1022853"/>
                  <a:pt x="1137062" y="1083413"/>
                  <a:pt x="1065853" y="1122678"/>
                </a:cubicBezTo>
                <a:cubicBezTo>
                  <a:pt x="1061195" y="1105375"/>
                  <a:pt x="1056536" y="1090734"/>
                  <a:pt x="1052543" y="1075427"/>
                </a:cubicBezTo>
                <a:cubicBezTo>
                  <a:pt x="1049881" y="1075427"/>
                  <a:pt x="1047885" y="1075427"/>
                  <a:pt x="1045223" y="1075427"/>
                </a:cubicBezTo>
                <a:cubicBezTo>
                  <a:pt x="1042561" y="1094061"/>
                  <a:pt x="1039899" y="1112695"/>
                  <a:pt x="1036571" y="1131329"/>
                </a:cubicBezTo>
                <a:cubicBezTo>
                  <a:pt x="1031913" y="1155288"/>
                  <a:pt x="1028585" y="1179246"/>
                  <a:pt x="1021930" y="1203204"/>
                </a:cubicBezTo>
                <a:cubicBezTo>
                  <a:pt x="997307" y="1297705"/>
                  <a:pt x="887499" y="1329649"/>
                  <a:pt x="814294" y="1263099"/>
                </a:cubicBezTo>
                <a:cubicBezTo>
                  <a:pt x="802980" y="1252451"/>
                  <a:pt x="794994" y="1236479"/>
                  <a:pt x="789004" y="1221172"/>
                </a:cubicBezTo>
                <a:cubicBezTo>
                  <a:pt x="782349" y="1203869"/>
                  <a:pt x="779022" y="1184570"/>
                  <a:pt x="776360" y="1165936"/>
                </a:cubicBezTo>
                <a:cubicBezTo>
                  <a:pt x="769705" y="1121347"/>
                  <a:pt x="745747" y="1093396"/>
                  <a:pt x="702489" y="1076758"/>
                </a:cubicBezTo>
                <a:cubicBezTo>
                  <a:pt x="609984" y="1041487"/>
                  <a:pt x="542103" y="910383"/>
                  <a:pt x="571385" y="816547"/>
                </a:cubicBezTo>
                <a:cubicBezTo>
                  <a:pt x="584695" y="772624"/>
                  <a:pt x="616639" y="734690"/>
                  <a:pt x="639266" y="696091"/>
                </a:cubicBezTo>
                <a:cubicBezTo>
                  <a:pt x="618636" y="708736"/>
                  <a:pt x="593347" y="725373"/>
                  <a:pt x="565396" y="742676"/>
                </a:cubicBezTo>
                <a:cubicBezTo>
                  <a:pt x="570720" y="709401"/>
                  <a:pt x="576044" y="678122"/>
                  <a:pt x="581368" y="646844"/>
                </a:cubicBezTo>
                <a:cubicBezTo>
                  <a:pt x="578706" y="645513"/>
                  <a:pt x="576709" y="644847"/>
                  <a:pt x="574047" y="643516"/>
                </a:cubicBezTo>
                <a:cubicBezTo>
                  <a:pt x="562068" y="668805"/>
                  <a:pt x="548758" y="692763"/>
                  <a:pt x="539441" y="718718"/>
                </a:cubicBezTo>
                <a:cubicBezTo>
                  <a:pt x="502173" y="825198"/>
                  <a:pt x="520807" y="920365"/>
                  <a:pt x="592681" y="1008211"/>
                </a:cubicBezTo>
                <a:cubicBezTo>
                  <a:pt x="625956" y="1048142"/>
                  <a:pt x="660563" y="1083413"/>
                  <a:pt x="709810" y="1102713"/>
                </a:cubicBezTo>
                <a:cubicBezTo>
                  <a:pt x="744416" y="1116023"/>
                  <a:pt x="758392" y="1145305"/>
                  <a:pt x="759057" y="1181908"/>
                </a:cubicBezTo>
                <a:cubicBezTo>
                  <a:pt x="759057" y="1251785"/>
                  <a:pt x="808304" y="1308353"/>
                  <a:pt x="878847" y="1313677"/>
                </a:cubicBezTo>
                <a:cubicBezTo>
                  <a:pt x="910791" y="1316339"/>
                  <a:pt x="944732" y="1309684"/>
                  <a:pt x="976676" y="1301698"/>
                </a:cubicBezTo>
                <a:cubicBezTo>
                  <a:pt x="1011282" y="1293046"/>
                  <a:pt x="1033244" y="1269088"/>
                  <a:pt x="1038568" y="1231820"/>
                </a:cubicBezTo>
                <a:cubicBezTo>
                  <a:pt x="1041895" y="1209859"/>
                  <a:pt x="1047219" y="1187897"/>
                  <a:pt x="1056536" y="1167932"/>
                </a:cubicBezTo>
                <a:cubicBezTo>
                  <a:pt x="1063191" y="1153291"/>
                  <a:pt x="1073840" y="1135988"/>
                  <a:pt x="1087150" y="1130664"/>
                </a:cubicBezTo>
                <a:cubicBezTo>
                  <a:pt x="1159689" y="1102047"/>
                  <a:pt x="1202282" y="1042818"/>
                  <a:pt x="1242212" y="980926"/>
                </a:cubicBezTo>
                <a:cubicBezTo>
                  <a:pt x="1255522" y="960295"/>
                  <a:pt x="1268832" y="946985"/>
                  <a:pt x="1294121" y="941661"/>
                </a:cubicBezTo>
                <a:cubicBezTo>
                  <a:pt x="1367326" y="925024"/>
                  <a:pt x="1416573" y="865129"/>
                  <a:pt x="1419900" y="777282"/>
                </a:cubicBezTo>
                <a:cubicBezTo>
                  <a:pt x="1421897" y="720715"/>
                  <a:pt x="1407256" y="664147"/>
                  <a:pt x="1400601" y="606914"/>
                </a:cubicBezTo>
                <a:cubicBezTo>
                  <a:pt x="1398605" y="590276"/>
                  <a:pt x="1395943" y="572973"/>
                  <a:pt x="1397939" y="556336"/>
                </a:cubicBezTo>
                <a:cubicBezTo>
                  <a:pt x="1404594" y="502430"/>
                  <a:pt x="1417904" y="449190"/>
                  <a:pt x="1420566" y="395284"/>
                </a:cubicBezTo>
                <a:cubicBezTo>
                  <a:pt x="1423894" y="324075"/>
                  <a:pt x="1395277" y="296124"/>
                  <a:pt x="1324068" y="302114"/>
                </a:cubicBezTo>
                <a:cubicBezTo>
                  <a:pt x="1267501" y="306772"/>
                  <a:pt x="1211598" y="325406"/>
                  <a:pt x="1155696" y="336054"/>
                </a:cubicBezTo>
                <a:cubicBezTo>
                  <a:pt x="1139724" y="339382"/>
                  <a:pt x="1120425" y="340713"/>
                  <a:pt x="1105784" y="334723"/>
                </a:cubicBezTo>
                <a:cubicBezTo>
                  <a:pt x="1012613" y="298121"/>
                  <a:pt x="916781" y="278156"/>
                  <a:pt x="816290" y="288804"/>
                </a:cubicBezTo>
                <a:cubicBezTo>
                  <a:pt x="789670" y="291466"/>
                  <a:pt x="772367" y="282149"/>
                  <a:pt x="754398" y="265511"/>
                </a:cubicBezTo>
                <a:cubicBezTo>
                  <a:pt x="739757" y="252867"/>
                  <a:pt x="722454" y="239556"/>
                  <a:pt x="710475" y="228908"/>
                </a:cubicBezTo>
                <a:close/>
              </a:path>
            </a:pathLst>
          </a:custGeom>
          <a:solidFill>
            <a:schemeClr val="accent5"/>
          </a:solidFill>
          <a:ln w="66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97" name="Elbow Connector 127">
            <a:extLst>
              <a:ext uri="{FF2B5EF4-FFF2-40B4-BE49-F238E27FC236}">
                <a16:creationId xmlns:a16="http://schemas.microsoft.com/office/drawing/2014/main" id="{D8133D39-557E-4606-8E51-45B8095192C7}"/>
              </a:ext>
            </a:extLst>
          </p:cNvPr>
          <p:cNvCxnSpPr/>
          <p:nvPr/>
        </p:nvCxnSpPr>
        <p:spPr>
          <a:xfrm>
            <a:off x="6873923" y="2730601"/>
            <a:ext cx="738007" cy="813684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Elbow Connector 126">
            <a:extLst>
              <a:ext uri="{FF2B5EF4-FFF2-40B4-BE49-F238E27FC236}">
                <a16:creationId xmlns:a16="http://schemas.microsoft.com/office/drawing/2014/main" id="{407695E1-7B15-4374-96EA-59BBEB44EFC5}"/>
              </a:ext>
            </a:extLst>
          </p:cNvPr>
          <p:cNvCxnSpPr>
            <a:cxnSpLocks/>
          </p:cNvCxnSpPr>
          <p:nvPr/>
        </p:nvCxnSpPr>
        <p:spPr>
          <a:xfrm rot="10800000" flipV="1">
            <a:off x="2239796" y="2143666"/>
            <a:ext cx="2887713" cy="1484481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Elbow Connector 128">
            <a:extLst>
              <a:ext uri="{FF2B5EF4-FFF2-40B4-BE49-F238E27FC236}">
                <a16:creationId xmlns:a16="http://schemas.microsoft.com/office/drawing/2014/main" id="{AD49ED58-1BA9-4864-AA22-4F7A7310EB32}"/>
              </a:ext>
            </a:extLst>
          </p:cNvPr>
          <p:cNvCxnSpPr/>
          <p:nvPr/>
        </p:nvCxnSpPr>
        <p:spPr>
          <a:xfrm>
            <a:off x="6978760" y="2175117"/>
            <a:ext cx="2973448" cy="1453025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Graphic 47">
            <a:extLst>
              <a:ext uri="{FF2B5EF4-FFF2-40B4-BE49-F238E27FC236}">
                <a16:creationId xmlns:a16="http://schemas.microsoft.com/office/drawing/2014/main" id="{54F8D969-4F37-4B1A-827D-EC42D7C23BA2}"/>
              </a:ext>
            </a:extLst>
          </p:cNvPr>
          <p:cNvSpPr/>
          <p:nvPr/>
        </p:nvSpPr>
        <p:spPr>
          <a:xfrm>
            <a:off x="1933777" y="3866405"/>
            <a:ext cx="612038" cy="918058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1" name="Freeform: Shape 200">
            <a:extLst>
              <a:ext uri="{FF2B5EF4-FFF2-40B4-BE49-F238E27FC236}">
                <a16:creationId xmlns:a16="http://schemas.microsoft.com/office/drawing/2014/main" id="{26708ACA-A104-4882-8883-188077392A14}"/>
              </a:ext>
            </a:extLst>
          </p:cNvPr>
          <p:cNvSpPr/>
          <p:nvPr/>
        </p:nvSpPr>
        <p:spPr>
          <a:xfrm>
            <a:off x="4500987" y="3787933"/>
            <a:ext cx="765322" cy="1041836"/>
          </a:xfrm>
          <a:custGeom>
            <a:avLst/>
            <a:gdLst>
              <a:gd name="connsiteX0" fmla="*/ 1531884 w 3452384"/>
              <a:gd name="connsiteY0" fmla="*/ 4432879 h 4699744"/>
              <a:gd name="connsiteX1" fmla="*/ 1466295 w 3452384"/>
              <a:gd name="connsiteY1" fmla="*/ 4439278 h 4699744"/>
              <a:gd name="connsiteX2" fmla="*/ 1399742 w 3452384"/>
              <a:gd name="connsiteY2" fmla="*/ 4493028 h 4699744"/>
              <a:gd name="connsiteX3" fmla="*/ 1461174 w 3452384"/>
              <a:gd name="connsiteY3" fmla="*/ 4577496 h 4699744"/>
              <a:gd name="connsiteX4" fmla="*/ 1458616 w 3452384"/>
              <a:gd name="connsiteY4" fmla="*/ 4508385 h 4699744"/>
              <a:gd name="connsiteX5" fmla="*/ 1504688 w 3452384"/>
              <a:gd name="connsiteY5" fmla="*/ 4462314 h 4699744"/>
              <a:gd name="connsiteX6" fmla="*/ 1520045 w 3452384"/>
              <a:gd name="connsiteY6" fmla="*/ 4513505 h 4699744"/>
              <a:gd name="connsiteX7" fmla="*/ 1545643 w 3452384"/>
              <a:gd name="connsiteY7" fmla="*/ 4549340 h 4699744"/>
              <a:gd name="connsiteX8" fmla="*/ 1594272 w 3452384"/>
              <a:gd name="connsiteY8" fmla="*/ 4523746 h 4699744"/>
              <a:gd name="connsiteX9" fmla="*/ 1591714 w 3452384"/>
              <a:gd name="connsiteY9" fmla="*/ 4457193 h 4699744"/>
              <a:gd name="connsiteX10" fmla="*/ 1531884 w 3452384"/>
              <a:gd name="connsiteY10" fmla="*/ 4432879 h 4699744"/>
              <a:gd name="connsiteX11" fmla="*/ 1791365 w 3452384"/>
              <a:gd name="connsiteY11" fmla="*/ 4411122 h 4699744"/>
              <a:gd name="connsiteX12" fmla="*/ 1719692 w 3452384"/>
              <a:gd name="connsiteY12" fmla="*/ 4631250 h 4699744"/>
              <a:gd name="connsiteX13" fmla="*/ 1791365 w 3452384"/>
              <a:gd name="connsiteY13" fmla="*/ 4411122 h 4699744"/>
              <a:gd name="connsiteX14" fmla="*/ 1609031 w 3452384"/>
              <a:gd name="connsiteY14" fmla="*/ 4351571 h 4699744"/>
              <a:gd name="connsiteX15" fmla="*/ 1550759 w 3452384"/>
              <a:gd name="connsiteY15" fmla="*/ 4354810 h 4699744"/>
              <a:gd name="connsiteX16" fmla="*/ 1678741 w 3452384"/>
              <a:gd name="connsiteY16" fmla="*/ 4554460 h 4699744"/>
              <a:gd name="connsiteX17" fmla="*/ 1709455 w 3452384"/>
              <a:gd name="connsiteY17" fmla="*/ 4423921 h 4699744"/>
              <a:gd name="connsiteX18" fmla="*/ 1609031 w 3452384"/>
              <a:gd name="connsiteY18" fmla="*/ 4351571 h 4699744"/>
              <a:gd name="connsiteX19" fmla="*/ 2690698 w 3452384"/>
              <a:gd name="connsiteY19" fmla="*/ 4265786 h 4699744"/>
              <a:gd name="connsiteX20" fmla="*/ 2794719 w 3452384"/>
              <a:gd name="connsiteY20" fmla="*/ 4324096 h 4699744"/>
              <a:gd name="connsiteX21" fmla="*/ 2807518 w 3452384"/>
              <a:gd name="connsiteY21" fmla="*/ 4342016 h 4699744"/>
              <a:gd name="connsiteX22" fmla="*/ 2802402 w 3452384"/>
              <a:gd name="connsiteY22" fmla="*/ 4359931 h 4699744"/>
              <a:gd name="connsiteX23" fmla="*/ 2623227 w 3452384"/>
              <a:gd name="connsiteY23" fmla="*/ 4347132 h 4699744"/>
              <a:gd name="connsiteX24" fmla="*/ 2623227 w 3452384"/>
              <a:gd name="connsiteY24" fmla="*/ 4298502 h 4699744"/>
              <a:gd name="connsiteX25" fmla="*/ 2648825 w 3452384"/>
              <a:gd name="connsiteY25" fmla="*/ 4280582 h 4699744"/>
              <a:gd name="connsiteX26" fmla="*/ 2690698 w 3452384"/>
              <a:gd name="connsiteY26" fmla="*/ 4265786 h 4699744"/>
              <a:gd name="connsiteX27" fmla="*/ 2730417 w 3452384"/>
              <a:gd name="connsiteY27" fmla="*/ 4238990 h 4699744"/>
              <a:gd name="connsiteX28" fmla="*/ 2597638 w 3452384"/>
              <a:gd name="connsiteY28" fmla="*/ 4254988 h 4699744"/>
              <a:gd name="connsiteX29" fmla="*/ 2497813 w 3452384"/>
              <a:gd name="connsiteY29" fmla="*/ 4385524 h 4699744"/>
              <a:gd name="connsiteX30" fmla="*/ 2582281 w 3452384"/>
              <a:gd name="connsiteY30" fmla="*/ 4344573 h 4699744"/>
              <a:gd name="connsiteX31" fmla="*/ 2751214 w 3452384"/>
              <a:gd name="connsiteY31" fmla="*/ 4457193 h 4699744"/>
              <a:gd name="connsiteX32" fmla="*/ 2822883 w 3452384"/>
              <a:gd name="connsiteY32" fmla="*/ 4334332 h 4699744"/>
              <a:gd name="connsiteX33" fmla="*/ 2818485 w 3452384"/>
              <a:gd name="connsiteY33" fmla="*/ 4323677 h 4699744"/>
              <a:gd name="connsiteX34" fmla="*/ 2812639 w 3452384"/>
              <a:gd name="connsiteY34" fmla="*/ 4323677 h 4699744"/>
              <a:gd name="connsiteX35" fmla="*/ 2804959 w 3452384"/>
              <a:gd name="connsiteY35" fmla="*/ 4323677 h 4699744"/>
              <a:gd name="connsiteX36" fmla="*/ 2792158 w 3452384"/>
              <a:gd name="connsiteY36" fmla="*/ 4318970 h 4699744"/>
              <a:gd name="connsiteX37" fmla="*/ 2799838 w 3452384"/>
              <a:gd name="connsiteY37" fmla="*/ 4318970 h 4699744"/>
              <a:gd name="connsiteX38" fmla="*/ 2818292 w 3452384"/>
              <a:gd name="connsiteY38" fmla="*/ 4323212 h 4699744"/>
              <a:gd name="connsiteX39" fmla="*/ 2805961 w 3452384"/>
              <a:gd name="connsiteY39" fmla="*/ 4293339 h 4699744"/>
              <a:gd name="connsiteX40" fmla="*/ 2730417 w 3452384"/>
              <a:gd name="connsiteY40" fmla="*/ 4238990 h 4699744"/>
              <a:gd name="connsiteX41" fmla="*/ 2996936 w 3452384"/>
              <a:gd name="connsiteY41" fmla="*/ 4134685 h 4699744"/>
              <a:gd name="connsiteX42" fmla="*/ 3025088 w 3452384"/>
              <a:gd name="connsiteY42" fmla="*/ 4298501 h 4699744"/>
              <a:gd name="connsiteX43" fmla="*/ 3181226 w 3452384"/>
              <a:gd name="connsiteY43" fmla="*/ 4301060 h 4699744"/>
              <a:gd name="connsiteX44" fmla="*/ 2996936 w 3452384"/>
              <a:gd name="connsiteY44" fmla="*/ 4134685 h 4699744"/>
              <a:gd name="connsiteX45" fmla="*/ 839196 w 3452384"/>
              <a:gd name="connsiteY45" fmla="*/ 3909440 h 4699744"/>
              <a:gd name="connsiteX46" fmla="*/ 892946 w 3452384"/>
              <a:gd name="connsiteY46" fmla="*/ 3942717 h 4699744"/>
              <a:gd name="connsiteX47" fmla="*/ 739369 w 3452384"/>
              <a:gd name="connsiteY47" fmla="*/ 4022061 h 4699744"/>
              <a:gd name="connsiteX48" fmla="*/ 700972 w 3452384"/>
              <a:gd name="connsiteY48" fmla="*/ 4004146 h 4699744"/>
              <a:gd name="connsiteX49" fmla="*/ 839196 w 3452384"/>
              <a:gd name="connsiteY49" fmla="*/ 3909440 h 4699744"/>
              <a:gd name="connsiteX50" fmla="*/ 2797838 w 3452384"/>
              <a:gd name="connsiteY50" fmla="*/ 3889245 h 4699744"/>
              <a:gd name="connsiteX51" fmla="*/ 2925258 w 3452384"/>
              <a:gd name="connsiteY51" fmla="*/ 3929917 h 4699744"/>
              <a:gd name="connsiteX52" fmla="*/ 2894541 w 3452384"/>
              <a:gd name="connsiteY52" fmla="*/ 3950393 h 4699744"/>
              <a:gd name="connsiteX53" fmla="*/ 2751208 w 3452384"/>
              <a:gd name="connsiteY53" fmla="*/ 3927358 h 4699744"/>
              <a:gd name="connsiteX54" fmla="*/ 2756324 w 3452384"/>
              <a:gd name="connsiteY54" fmla="*/ 3901762 h 4699744"/>
              <a:gd name="connsiteX55" fmla="*/ 2797838 w 3452384"/>
              <a:gd name="connsiteY55" fmla="*/ 3889245 h 4699744"/>
              <a:gd name="connsiteX56" fmla="*/ 1545961 w 3452384"/>
              <a:gd name="connsiteY56" fmla="*/ 3823695 h 4699744"/>
              <a:gd name="connsiteX57" fmla="*/ 1532844 w 3452384"/>
              <a:gd name="connsiteY57" fmla="*/ 3837772 h 4699744"/>
              <a:gd name="connsiteX58" fmla="*/ 1200095 w 3452384"/>
              <a:gd name="connsiteY58" fmla="*/ 4336894 h 4699744"/>
              <a:gd name="connsiteX59" fmla="*/ 1258965 w 3452384"/>
              <a:gd name="connsiteY59" fmla="*/ 4595411 h 4699744"/>
              <a:gd name="connsiteX60" fmla="*/ 1287122 w 3452384"/>
              <a:gd name="connsiteY60" fmla="*/ 4395765 h 4699744"/>
              <a:gd name="connsiteX61" fmla="*/ 1486772 w 3452384"/>
              <a:gd name="connsiteY61" fmla="*/ 4283140 h 4699744"/>
              <a:gd name="connsiteX62" fmla="*/ 1317836 w 3452384"/>
              <a:gd name="connsiteY62" fmla="*/ 4342011 h 4699744"/>
              <a:gd name="connsiteX63" fmla="*/ 1246167 w 3452384"/>
              <a:gd name="connsiteY63" fmla="*/ 4321537 h 4699744"/>
              <a:gd name="connsiteX64" fmla="*/ 1471415 w 3452384"/>
              <a:gd name="connsiteY64" fmla="*/ 4211475 h 4699744"/>
              <a:gd name="connsiteX65" fmla="*/ 1555879 w 3452384"/>
              <a:gd name="connsiteY65" fmla="*/ 4167958 h 4699744"/>
              <a:gd name="connsiteX66" fmla="*/ 1637789 w 3452384"/>
              <a:gd name="connsiteY66" fmla="*/ 3835213 h 4699744"/>
              <a:gd name="connsiteX67" fmla="*/ 1427898 w 3452384"/>
              <a:gd name="connsiteY67" fmla="*/ 4132127 h 4699744"/>
              <a:gd name="connsiteX68" fmla="*/ 1568678 w 3452384"/>
              <a:gd name="connsiteY68" fmla="*/ 3824973 h 4699744"/>
              <a:gd name="connsiteX69" fmla="*/ 1545961 w 3452384"/>
              <a:gd name="connsiteY69" fmla="*/ 3823695 h 4699744"/>
              <a:gd name="connsiteX70" fmla="*/ 1793923 w 3452384"/>
              <a:gd name="connsiteY70" fmla="*/ 3812178 h 4699744"/>
              <a:gd name="connsiteX71" fmla="*/ 1772486 w 3452384"/>
              <a:gd name="connsiteY71" fmla="*/ 3925758 h 4699744"/>
              <a:gd name="connsiteX72" fmla="*/ 1776004 w 3452384"/>
              <a:gd name="connsiteY72" fmla="*/ 4022061 h 4699744"/>
              <a:gd name="connsiteX73" fmla="*/ 1795839 w 3452384"/>
              <a:gd name="connsiteY73" fmla="*/ 4033257 h 4699744"/>
              <a:gd name="connsiteX74" fmla="*/ 1804157 w 3452384"/>
              <a:gd name="connsiteY74" fmla="*/ 4050218 h 4699744"/>
              <a:gd name="connsiteX75" fmla="*/ 1776003 w 3452384"/>
              <a:gd name="connsiteY75" fmla="*/ 4022064 h 4699744"/>
              <a:gd name="connsiteX76" fmla="*/ 1762887 w 3452384"/>
              <a:gd name="connsiteY76" fmla="*/ 4067255 h 4699744"/>
              <a:gd name="connsiteX77" fmla="*/ 1742731 w 3452384"/>
              <a:gd name="connsiteY77" fmla="*/ 4219154 h 4699744"/>
              <a:gd name="connsiteX78" fmla="*/ 1696660 w 3452384"/>
              <a:gd name="connsiteY78" fmla="*/ 3906879 h 4699744"/>
              <a:gd name="connsiteX79" fmla="*/ 1640348 w 3452384"/>
              <a:gd name="connsiteY79" fmla="*/ 4170520 h 4699744"/>
              <a:gd name="connsiteX80" fmla="*/ 1735053 w 3452384"/>
              <a:gd name="connsiteY80" fmla="*/ 4257546 h 4699744"/>
              <a:gd name="connsiteX81" fmla="*/ 1781124 w 3452384"/>
              <a:gd name="connsiteY81" fmla="*/ 4185877 h 4699744"/>
              <a:gd name="connsiteX82" fmla="*/ 1806722 w 3452384"/>
              <a:gd name="connsiteY82" fmla="*/ 4050217 h 4699744"/>
              <a:gd name="connsiteX83" fmla="*/ 1793923 w 3452384"/>
              <a:gd name="connsiteY83" fmla="*/ 3812178 h 4699744"/>
              <a:gd name="connsiteX84" fmla="*/ 2005889 w 3452384"/>
              <a:gd name="connsiteY84" fmla="*/ 3810416 h 4699744"/>
              <a:gd name="connsiteX85" fmla="*/ 1988453 w 3452384"/>
              <a:gd name="connsiteY85" fmla="*/ 3819856 h 4699744"/>
              <a:gd name="connsiteX86" fmla="*/ 1998690 w 3452384"/>
              <a:gd name="connsiteY86" fmla="*/ 3873606 h 4699744"/>
              <a:gd name="connsiteX87" fmla="*/ 2057561 w 3452384"/>
              <a:gd name="connsiteY87" fmla="*/ 3955512 h 4699744"/>
              <a:gd name="connsiteX88" fmla="*/ 2244412 w 3452384"/>
              <a:gd name="connsiteY88" fmla="*/ 4190997 h 4699744"/>
              <a:gd name="connsiteX89" fmla="*/ 2065239 w 3452384"/>
              <a:gd name="connsiteY89" fmla="*/ 4073253 h 4699744"/>
              <a:gd name="connsiteX90" fmla="*/ 1916784 w 3452384"/>
              <a:gd name="connsiteY90" fmla="*/ 3899200 h 4699744"/>
              <a:gd name="connsiteX91" fmla="*/ 1893748 w 3452384"/>
              <a:gd name="connsiteY91" fmla="*/ 3917119 h 4699744"/>
              <a:gd name="connsiteX92" fmla="*/ 2047324 w 3452384"/>
              <a:gd name="connsiteY92" fmla="*/ 4091172 h 4699744"/>
              <a:gd name="connsiteX93" fmla="*/ 2421023 w 3452384"/>
              <a:gd name="connsiteY93" fmla="*/ 4518626 h 4699744"/>
              <a:gd name="connsiteX94" fmla="*/ 2597638 w 3452384"/>
              <a:gd name="connsiteY94" fmla="*/ 4549340 h 4699744"/>
              <a:gd name="connsiteX95" fmla="*/ 2318640 w 3452384"/>
              <a:gd name="connsiteY95" fmla="*/ 4285703 h 4699744"/>
              <a:gd name="connsiteX96" fmla="*/ 2428702 w 3452384"/>
              <a:gd name="connsiteY96" fmla="*/ 4321537 h 4699744"/>
              <a:gd name="connsiteX97" fmla="*/ 2382631 w 3452384"/>
              <a:gd name="connsiteY97" fmla="*/ 4216592 h 4699744"/>
              <a:gd name="connsiteX98" fmla="*/ 2211136 w 3452384"/>
              <a:gd name="connsiteY98" fmla="*/ 4029744 h 4699744"/>
              <a:gd name="connsiteX99" fmla="*/ 2044762 w 3452384"/>
              <a:gd name="connsiteY99" fmla="*/ 3837772 h 4699744"/>
              <a:gd name="connsiteX100" fmla="*/ 2005889 w 3452384"/>
              <a:gd name="connsiteY100" fmla="*/ 3810416 h 4699744"/>
              <a:gd name="connsiteX101" fmla="*/ 1133546 w 3452384"/>
              <a:gd name="connsiteY101" fmla="*/ 3778901 h 4699744"/>
              <a:gd name="connsiteX102" fmla="*/ 570432 w 3452384"/>
              <a:gd name="connsiteY102" fmla="*/ 3927360 h 4699744"/>
              <a:gd name="connsiteX103" fmla="*/ 557634 w 3452384"/>
              <a:gd name="connsiteY103" fmla="*/ 4372729 h 4699744"/>
              <a:gd name="connsiteX104" fmla="*/ 565312 w 3452384"/>
              <a:gd name="connsiteY104" fmla="*/ 4234511 h 4699744"/>
              <a:gd name="connsiteX105" fmla="*/ 506442 w 3452384"/>
              <a:gd name="connsiteY105" fmla="*/ 3975990 h 4699744"/>
              <a:gd name="connsiteX106" fmla="*/ 263282 w 3452384"/>
              <a:gd name="connsiteY106" fmla="*/ 3983668 h 4699744"/>
              <a:gd name="connsiteX107" fmla="*/ 237684 w 3452384"/>
              <a:gd name="connsiteY107" fmla="*/ 4001588 h 4699744"/>
              <a:gd name="connsiteX108" fmla="*/ 263282 w 3452384"/>
              <a:gd name="connsiteY108" fmla="*/ 4011824 h 4699744"/>
              <a:gd name="connsiteX109" fmla="*/ 250483 w 3452384"/>
              <a:gd name="connsiteY109" fmla="*/ 4226832 h 4699744"/>
              <a:gd name="connsiteX110" fmla="*/ 319594 w 3452384"/>
              <a:gd name="connsiteY110" fmla="*/ 4272904 h 4699744"/>
              <a:gd name="connsiteX111" fmla="*/ 347746 w 3452384"/>
              <a:gd name="connsiteY111" fmla="*/ 4201234 h 4699744"/>
              <a:gd name="connsiteX112" fmla="*/ 334951 w 3452384"/>
              <a:gd name="connsiteY112" fmla="*/ 4116766 h 4699744"/>
              <a:gd name="connsiteX113" fmla="*/ 265840 w 3452384"/>
              <a:gd name="connsiteY113" fmla="*/ 4193556 h 4699744"/>
              <a:gd name="connsiteX114" fmla="*/ 273519 w 3452384"/>
              <a:gd name="connsiteY114" fmla="*/ 4086052 h 4699744"/>
              <a:gd name="connsiteX115" fmla="*/ 355425 w 3452384"/>
              <a:gd name="connsiteY115" fmla="*/ 4057896 h 4699744"/>
              <a:gd name="connsiteX116" fmla="*/ 406616 w 3452384"/>
              <a:gd name="connsiteY116" fmla="*/ 4139806 h 4699744"/>
              <a:gd name="connsiteX117" fmla="*/ 414295 w 3452384"/>
              <a:gd name="connsiteY117" fmla="*/ 4290819 h 4699744"/>
              <a:gd name="connsiteX118" fmla="*/ 437335 w 3452384"/>
              <a:gd name="connsiteY118" fmla="*/ 4116766 h 4699744"/>
              <a:gd name="connsiteX119" fmla="*/ 355425 w 3452384"/>
              <a:gd name="connsiteY119" fmla="*/ 3950392 h 4699744"/>
              <a:gd name="connsiteX120" fmla="*/ 521799 w 3452384"/>
              <a:gd name="connsiteY120" fmla="*/ 4239627 h 4699744"/>
              <a:gd name="connsiteX121" fmla="*/ 391263 w 3452384"/>
              <a:gd name="connsiteY121" fmla="*/ 4357372 h 4699744"/>
              <a:gd name="connsiteX122" fmla="*/ 596030 w 3452384"/>
              <a:gd name="connsiteY122" fmla="*/ 4380407 h 4699744"/>
              <a:gd name="connsiteX123" fmla="*/ 1095153 w 3452384"/>
              <a:gd name="connsiteY123" fmla="*/ 4011824 h 4699744"/>
              <a:gd name="connsiteX124" fmla="*/ 1166819 w 3452384"/>
              <a:gd name="connsiteY124" fmla="*/ 3917119 h 4699744"/>
              <a:gd name="connsiteX125" fmla="*/ 816155 w 3452384"/>
              <a:gd name="connsiteY125" fmla="*/ 4142364 h 4699744"/>
              <a:gd name="connsiteX126" fmla="*/ 736807 w 3452384"/>
              <a:gd name="connsiteY126" fmla="*/ 4162841 h 4699744"/>
              <a:gd name="connsiteX127" fmla="*/ 782878 w 3452384"/>
              <a:gd name="connsiteY127" fmla="*/ 4091172 h 4699744"/>
              <a:gd name="connsiteX128" fmla="*/ 1133546 w 3452384"/>
              <a:gd name="connsiteY128" fmla="*/ 3778901 h 4699744"/>
              <a:gd name="connsiteX129" fmla="*/ 2194499 w 3452384"/>
              <a:gd name="connsiteY129" fmla="*/ 3772502 h 4699744"/>
              <a:gd name="connsiteX130" fmla="*/ 2134350 w 3452384"/>
              <a:gd name="connsiteY130" fmla="*/ 3796817 h 4699744"/>
              <a:gd name="connsiteX131" fmla="*/ 2170185 w 3452384"/>
              <a:gd name="connsiteY131" fmla="*/ 3876165 h 4699744"/>
              <a:gd name="connsiteX132" fmla="*/ 2433822 w 3452384"/>
              <a:gd name="connsiteY132" fmla="*/ 4173078 h 4699744"/>
              <a:gd name="connsiteX133" fmla="*/ 2554125 w 3452384"/>
              <a:gd name="connsiteY133" fmla="*/ 4201234 h 4699744"/>
              <a:gd name="connsiteX134" fmla="*/ 2858718 w 3452384"/>
              <a:gd name="connsiteY134" fmla="*/ 4275462 h 4699744"/>
              <a:gd name="connsiteX135" fmla="*/ 2945744 w 3452384"/>
              <a:gd name="connsiteY135" fmla="*/ 4334332 h 4699744"/>
              <a:gd name="connsiteX136" fmla="*/ 2561804 w 3452384"/>
              <a:gd name="connsiteY136" fmla="*/ 3942713 h 4699744"/>
              <a:gd name="connsiteX137" fmla="*/ 2385189 w 3452384"/>
              <a:gd name="connsiteY137" fmla="*/ 3840330 h 4699744"/>
              <a:gd name="connsiteX138" fmla="*/ 2536206 w 3452384"/>
              <a:gd name="connsiteY138" fmla="*/ 3965753 h 4699744"/>
              <a:gd name="connsiteX139" fmla="*/ 2612996 w 3452384"/>
              <a:gd name="connsiteY139" fmla="*/ 4096293 h 4699744"/>
              <a:gd name="connsiteX140" fmla="*/ 2525969 w 3452384"/>
              <a:gd name="connsiteY140" fmla="*/ 4042539 h 4699744"/>
              <a:gd name="connsiteX141" fmla="*/ 2262328 w 3452384"/>
              <a:gd name="connsiteY141" fmla="*/ 3801937 h 4699744"/>
              <a:gd name="connsiteX142" fmla="*/ 2194499 w 3452384"/>
              <a:gd name="connsiteY142" fmla="*/ 3772502 h 4699744"/>
              <a:gd name="connsiteX143" fmla="*/ 1069555 w 3452384"/>
              <a:gd name="connsiteY143" fmla="*/ 3709794 h 4699744"/>
              <a:gd name="connsiteX144" fmla="*/ 460370 w 3452384"/>
              <a:gd name="connsiteY144" fmla="*/ 3799379 h 4699744"/>
              <a:gd name="connsiteX145" fmla="*/ 288876 w 3452384"/>
              <a:gd name="connsiteY145" fmla="*/ 3853129 h 4699744"/>
              <a:gd name="connsiteX146" fmla="*/ 155778 w 3452384"/>
              <a:gd name="connsiteY146" fmla="*/ 3963191 h 4699744"/>
              <a:gd name="connsiteX147" fmla="*/ 247925 w 3452384"/>
              <a:gd name="connsiteY147" fmla="*/ 4334332 h 4699744"/>
              <a:gd name="connsiteX148" fmla="*/ 155778 w 3452384"/>
              <a:gd name="connsiteY148" fmla="*/ 4073253 h 4699744"/>
              <a:gd name="connsiteX149" fmla="*/ 206970 w 3452384"/>
              <a:gd name="connsiteY149" fmla="*/ 3996467 h 4699744"/>
              <a:gd name="connsiteX150" fmla="*/ 194171 w 3452384"/>
              <a:gd name="connsiteY150" fmla="*/ 3986230 h 4699744"/>
              <a:gd name="connsiteX151" fmla="*/ 217210 w 3452384"/>
              <a:gd name="connsiteY151" fmla="*/ 3919678 h 4699744"/>
              <a:gd name="connsiteX152" fmla="*/ 286317 w 3452384"/>
              <a:gd name="connsiteY152" fmla="*/ 3860807 h 4699744"/>
              <a:gd name="connsiteX153" fmla="*/ 288876 w 3452384"/>
              <a:gd name="connsiteY153" fmla="*/ 3855687 h 4699744"/>
              <a:gd name="connsiteX154" fmla="*/ 291438 w 3452384"/>
              <a:gd name="connsiteY154" fmla="*/ 3855687 h 4699744"/>
              <a:gd name="connsiteX155" fmla="*/ 406616 w 3452384"/>
              <a:gd name="connsiteY155" fmla="*/ 3824973 h 4699744"/>
              <a:gd name="connsiteX156" fmla="*/ 555075 w 3452384"/>
              <a:gd name="connsiteY156" fmla="*/ 3904321 h 4699744"/>
              <a:gd name="connsiteX157" fmla="*/ 892944 w 3452384"/>
              <a:gd name="connsiteY157" fmla="*/ 3784018 h 4699744"/>
              <a:gd name="connsiteX158" fmla="*/ 1069555 w 3452384"/>
              <a:gd name="connsiteY158" fmla="*/ 3709794 h 4699744"/>
              <a:gd name="connsiteX159" fmla="*/ 2423585 w 3452384"/>
              <a:gd name="connsiteY159" fmla="*/ 3680676 h 4699744"/>
              <a:gd name="connsiteX160" fmla="*/ 2336559 w 3452384"/>
              <a:gd name="connsiteY160" fmla="*/ 3707232 h 4699744"/>
              <a:gd name="connsiteX161" fmla="*/ 2490134 w 3452384"/>
              <a:gd name="connsiteY161" fmla="*/ 3799379 h 4699744"/>
              <a:gd name="connsiteX162" fmla="*/ 2922705 w 3452384"/>
              <a:gd name="connsiteY162" fmla="*/ 4037422 h 4699744"/>
              <a:gd name="connsiteX163" fmla="*/ 2766571 w 3452384"/>
              <a:gd name="connsiteY163" fmla="*/ 4037422 h 4699744"/>
              <a:gd name="connsiteX164" fmla="*/ 2858718 w 3452384"/>
              <a:gd name="connsiteY164" fmla="*/ 4129565 h 4699744"/>
              <a:gd name="connsiteX165" fmla="*/ 2932945 w 3452384"/>
              <a:gd name="connsiteY165" fmla="*/ 4109088 h 4699744"/>
              <a:gd name="connsiteX166" fmla="*/ 3089079 w 3452384"/>
              <a:gd name="connsiteY166" fmla="*/ 3876165 h 4699744"/>
              <a:gd name="connsiteX167" fmla="*/ 2884312 w 3452384"/>
              <a:gd name="connsiteY167" fmla="*/ 3812178 h 4699744"/>
              <a:gd name="connsiteX168" fmla="*/ 2588439 w 3452384"/>
              <a:gd name="connsiteY168" fmla="*/ 3802456 h 4699744"/>
              <a:gd name="connsiteX169" fmla="*/ 2490735 w 3452384"/>
              <a:gd name="connsiteY169" fmla="*/ 3784131 h 4699744"/>
              <a:gd name="connsiteX170" fmla="*/ 2490735 w 3452384"/>
              <a:gd name="connsiteY170" fmla="*/ 3788052 h 4699744"/>
              <a:gd name="connsiteX171" fmla="*/ 2489390 w 3452384"/>
              <a:gd name="connsiteY171" fmla="*/ 3785363 h 4699744"/>
              <a:gd name="connsiteX172" fmla="*/ 2490640 w 3452384"/>
              <a:gd name="connsiteY172" fmla="*/ 3784113 h 4699744"/>
              <a:gd name="connsiteX173" fmla="*/ 2490134 w 3452384"/>
              <a:gd name="connsiteY173" fmla="*/ 3784018 h 4699744"/>
              <a:gd name="connsiteX174" fmla="*/ 2531086 w 3452384"/>
              <a:gd name="connsiteY174" fmla="*/ 3740505 h 4699744"/>
              <a:gd name="connsiteX175" fmla="*/ 3227301 w 3452384"/>
              <a:gd name="connsiteY175" fmla="*/ 3845450 h 4699744"/>
              <a:gd name="connsiteX176" fmla="*/ 3091641 w 3452384"/>
              <a:gd name="connsiteY176" fmla="*/ 3986230 h 4699744"/>
              <a:gd name="connsiteX177" fmla="*/ 3183784 w 3452384"/>
              <a:gd name="connsiteY177" fmla="*/ 3935035 h 4699744"/>
              <a:gd name="connsiteX178" fmla="*/ 3270814 w 3452384"/>
              <a:gd name="connsiteY178" fmla="*/ 3929918 h 4699744"/>
              <a:gd name="connsiteX179" fmla="*/ 3214502 w 3452384"/>
              <a:gd name="connsiteY179" fmla="*/ 3986230 h 4699744"/>
              <a:gd name="connsiteX180" fmla="*/ 3081400 w 3452384"/>
              <a:gd name="connsiteY180" fmla="*/ 4152605 h 4699744"/>
              <a:gd name="connsiteX181" fmla="*/ 3104440 w 3452384"/>
              <a:gd name="connsiteY181" fmla="*/ 4198676 h 4699744"/>
              <a:gd name="connsiteX182" fmla="*/ 3145391 w 3452384"/>
              <a:gd name="connsiteY182" fmla="*/ 4162841 h 4699744"/>
              <a:gd name="connsiteX183" fmla="*/ 3201703 w 3452384"/>
              <a:gd name="connsiteY183" fmla="*/ 4027182 h 4699744"/>
              <a:gd name="connsiteX184" fmla="*/ 3278493 w 3452384"/>
              <a:gd name="connsiteY184" fmla="*/ 4011824 h 4699744"/>
              <a:gd name="connsiteX185" fmla="*/ 3291288 w 3452384"/>
              <a:gd name="connsiteY185" fmla="*/ 4070695 h 4699744"/>
              <a:gd name="connsiteX186" fmla="*/ 3291288 w 3452384"/>
              <a:gd name="connsiteY186" fmla="*/ 4073253 h 4699744"/>
              <a:gd name="connsiteX187" fmla="*/ 3158190 w 3452384"/>
              <a:gd name="connsiteY187" fmla="*/ 4224270 h 4699744"/>
              <a:gd name="connsiteX188" fmla="*/ 3291288 w 3452384"/>
              <a:gd name="connsiteY188" fmla="*/ 4073253 h 4699744"/>
              <a:gd name="connsiteX189" fmla="*/ 3293850 w 3452384"/>
              <a:gd name="connsiteY189" fmla="*/ 4070695 h 4699744"/>
              <a:gd name="connsiteX190" fmla="*/ 3293850 w 3452384"/>
              <a:gd name="connsiteY190" fmla="*/ 4068136 h 4699744"/>
              <a:gd name="connsiteX191" fmla="*/ 3352720 w 3452384"/>
              <a:gd name="connsiteY191" fmla="*/ 4057896 h 4699744"/>
              <a:gd name="connsiteX192" fmla="*/ 3322006 w 3452384"/>
              <a:gd name="connsiteY192" fmla="*/ 3932477 h 4699744"/>
              <a:gd name="connsiteX193" fmla="*/ 3265694 w 3452384"/>
              <a:gd name="connsiteY193" fmla="*/ 3848008 h 4699744"/>
              <a:gd name="connsiteX194" fmla="*/ 3273372 w 3452384"/>
              <a:gd name="connsiteY194" fmla="*/ 3781460 h 4699744"/>
              <a:gd name="connsiteX195" fmla="*/ 3168431 w 3452384"/>
              <a:gd name="connsiteY195" fmla="*/ 3748187 h 4699744"/>
              <a:gd name="connsiteX196" fmla="*/ 2502933 w 3452384"/>
              <a:gd name="connsiteY196" fmla="*/ 3686755 h 4699744"/>
              <a:gd name="connsiteX197" fmla="*/ 2423585 w 3452384"/>
              <a:gd name="connsiteY197" fmla="*/ 3680676 h 4699744"/>
              <a:gd name="connsiteX198" fmla="*/ 468049 w 3452384"/>
              <a:gd name="connsiteY198" fmla="*/ 3586929 h 4699744"/>
              <a:gd name="connsiteX199" fmla="*/ 455250 w 3452384"/>
              <a:gd name="connsiteY199" fmla="*/ 3627884 h 4699744"/>
              <a:gd name="connsiteX200" fmla="*/ 616508 w 3452384"/>
              <a:gd name="connsiteY200" fmla="*/ 3702112 h 4699744"/>
              <a:gd name="connsiteX201" fmla="*/ 524361 w 3452384"/>
              <a:gd name="connsiteY201" fmla="*/ 3602290 h 4699744"/>
              <a:gd name="connsiteX202" fmla="*/ 468049 w 3452384"/>
              <a:gd name="connsiteY202" fmla="*/ 3586929 h 4699744"/>
              <a:gd name="connsiteX203" fmla="*/ 332393 w 3452384"/>
              <a:gd name="connsiteY203" fmla="*/ 3558777 h 4699744"/>
              <a:gd name="connsiteX204" fmla="*/ 332393 w 3452384"/>
              <a:gd name="connsiteY204" fmla="*/ 3702112 h 4699744"/>
              <a:gd name="connsiteX205" fmla="*/ 357987 w 3452384"/>
              <a:gd name="connsiteY205" fmla="*/ 3743067 h 4699744"/>
              <a:gd name="connsiteX206" fmla="*/ 396380 w 3452384"/>
              <a:gd name="connsiteY206" fmla="*/ 3704674 h 4699744"/>
              <a:gd name="connsiteX207" fmla="*/ 332393 w 3452384"/>
              <a:gd name="connsiteY207" fmla="*/ 3558777 h 4699744"/>
              <a:gd name="connsiteX208" fmla="*/ 3089097 w 3452384"/>
              <a:gd name="connsiteY208" fmla="*/ 3500999 h 4699744"/>
              <a:gd name="connsiteX209" fmla="*/ 2828003 w 3452384"/>
              <a:gd name="connsiteY209" fmla="*/ 3648362 h 4699744"/>
              <a:gd name="connsiteX210" fmla="*/ 3114677 w 3452384"/>
              <a:gd name="connsiteY210" fmla="*/ 3584371 h 4699744"/>
              <a:gd name="connsiteX211" fmla="*/ 3055806 w 3452384"/>
              <a:gd name="connsiteY211" fmla="*/ 3663719 h 4699744"/>
              <a:gd name="connsiteX212" fmla="*/ 3181226 w 3452384"/>
              <a:gd name="connsiteY212" fmla="*/ 3630443 h 4699744"/>
              <a:gd name="connsiteX213" fmla="*/ 3119797 w 3452384"/>
              <a:gd name="connsiteY213" fmla="*/ 3505023 h 4699744"/>
              <a:gd name="connsiteX214" fmla="*/ 3089097 w 3452384"/>
              <a:gd name="connsiteY214" fmla="*/ 3500999 h 4699744"/>
              <a:gd name="connsiteX215" fmla="*/ 2968780 w 3452384"/>
              <a:gd name="connsiteY215" fmla="*/ 3476867 h 4699744"/>
              <a:gd name="connsiteX216" fmla="*/ 2676986 w 3452384"/>
              <a:gd name="connsiteY216" fmla="*/ 3535738 h 4699744"/>
              <a:gd name="connsiteX217" fmla="*/ 2520849 w 3452384"/>
              <a:gd name="connsiteY217" fmla="*/ 3622764 h 4699744"/>
              <a:gd name="connsiteX218" fmla="*/ 2717937 w 3452384"/>
              <a:gd name="connsiteY218" fmla="*/ 3553657 h 4699744"/>
              <a:gd name="connsiteX219" fmla="*/ 2968780 w 3452384"/>
              <a:gd name="connsiteY219" fmla="*/ 3476867 h 4699744"/>
              <a:gd name="connsiteX220" fmla="*/ 285639 w 3452384"/>
              <a:gd name="connsiteY220" fmla="*/ 3445594 h 4699744"/>
              <a:gd name="connsiteX221" fmla="*/ 150657 w 3452384"/>
              <a:gd name="connsiteY221" fmla="*/ 3502465 h 4699744"/>
              <a:gd name="connsiteX222" fmla="*/ 89229 w 3452384"/>
              <a:gd name="connsiteY222" fmla="*/ 3604849 h 4699744"/>
              <a:gd name="connsiteX223" fmla="*/ 196729 w 3452384"/>
              <a:gd name="connsiteY223" fmla="*/ 3599728 h 4699744"/>
              <a:gd name="connsiteX224" fmla="*/ 217210 w 3452384"/>
              <a:gd name="connsiteY224" fmla="*/ 3612527 h 4699744"/>
              <a:gd name="connsiteX225" fmla="*/ 194171 w 3452384"/>
              <a:gd name="connsiteY225" fmla="*/ 3781460 h 4699744"/>
              <a:gd name="connsiteX226" fmla="*/ 222327 w 3452384"/>
              <a:gd name="connsiteY226" fmla="*/ 3668839 h 4699744"/>
              <a:gd name="connsiteX227" fmla="*/ 173697 w 3452384"/>
              <a:gd name="connsiteY227" fmla="*/ 3520380 h 4699744"/>
              <a:gd name="connsiteX228" fmla="*/ 867346 w 3452384"/>
              <a:gd name="connsiteY228" fmla="*/ 3505023 h 4699744"/>
              <a:gd name="connsiteX229" fmla="*/ 332393 w 3452384"/>
              <a:gd name="connsiteY229" fmla="*/ 3446153 h 4699744"/>
              <a:gd name="connsiteX230" fmla="*/ 285639 w 3452384"/>
              <a:gd name="connsiteY230" fmla="*/ 3445594 h 4699744"/>
              <a:gd name="connsiteX231" fmla="*/ 1724806 w 3452384"/>
              <a:gd name="connsiteY231" fmla="*/ 2739705 h 4699744"/>
              <a:gd name="connsiteX232" fmla="*/ 1888621 w 3452384"/>
              <a:gd name="connsiteY232" fmla="*/ 3256745 h 4699744"/>
              <a:gd name="connsiteX233" fmla="*/ 2024281 w 3452384"/>
              <a:gd name="connsiteY233" fmla="*/ 3072455 h 4699744"/>
              <a:gd name="connsiteX234" fmla="*/ 2008924 w 3452384"/>
              <a:gd name="connsiteY234" fmla="*/ 3323295 h 4699744"/>
              <a:gd name="connsiteX235" fmla="*/ 1773439 w 3452384"/>
              <a:gd name="connsiteY235" fmla="*/ 3574138 h 4699744"/>
              <a:gd name="connsiteX236" fmla="*/ 1537958 w 3452384"/>
              <a:gd name="connsiteY236" fmla="*/ 3469196 h 4699744"/>
              <a:gd name="connsiteX237" fmla="*/ 1458610 w 3452384"/>
              <a:gd name="connsiteY237" fmla="*/ 3185080 h 4699744"/>
              <a:gd name="connsiteX238" fmla="*/ 1509802 w 3452384"/>
              <a:gd name="connsiteY238" fmla="*/ 3167160 h 4699744"/>
              <a:gd name="connsiteX239" fmla="*/ 1584029 w 3452384"/>
              <a:gd name="connsiteY239" fmla="*/ 3123647 h 4699744"/>
              <a:gd name="connsiteX240" fmla="*/ 1724806 w 3452384"/>
              <a:gd name="connsiteY240" fmla="*/ 2739705 h 4699744"/>
              <a:gd name="connsiteX241" fmla="*/ 1814391 w 3452384"/>
              <a:gd name="connsiteY241" fmla="*/ 2058847 h 4699744"/>
              <a:gd name="connsiteX242" fmla="*/ 1494442 w 3452384"/>
              <a:gd name="connsiteY242" fmla="*/ 2706424 h 4699744"/>
              <a:gd name="connsiteX243" fmla="*/ 1473965 w 3452384"/>
              <a:gd name="connsiteY243" fmla="*/ 2778093 h 4699744"/>
              <a:gd name="connsiteX244" fmla="*/ 1404857 w 3452384"/>
              <a:gd name="connsiteY244" fmla="*/ 2726901 h 4699744"/>
              <a:gd name="connsiteX245" fmla="*/ 1317831 w 3452384"/>
              <a:gd name="connsiteY245" fmla="*/ 2563085 h 4699744"/>
              <a:gd name="connsiteX246" fmla="*/ 1305032 w 3452384"/>
              <a:gd name="connsiteY246" fmla="*/ 3146675 h 4699744"/>
              <a:gd name="connsiteX247" fmla="*/ 1100265 w 3452384"/>
              <a:gd name="connsiteY247" fmla="*/ 3046850 h 4699744"/>
              <a:gd name="connsiteX248" fmla="*/ 1369023 w 3452384"/>
              <a:gd name="connsiteY248" fmla="*/ 3443588 h 4699744"/>
              <a:gd name="connsiteX249" fmla="*/ 2216251 w 3452384"/>
              <a:gd name="connsiteY249" fmla="*/ 3502459 h 4699744"/>
              <a:gd name="connsiteX250" fmla="*/ 2502924 w 3452384"/>
              <a:gd name="connsiteY250" fmla="*/ 3077564 h 4699744"/>
              <a:gd name="connsiteX251" fmla="*/ 2262322 w 3452384"/>
              <a:gd name="connsiteY251" fmla="*/ 3144113 h 4699744"/>
              <a:gd name="connsiteX252" fmla="*/ 2216251 w 3452384"/>
              <a:gd name="connsiteY252" fmla="*/ 2540050 h 4699744"/>
              <a:gd name="connsiteX253" fmla="*/ 2152260 w 3452384"/>
              <a:gd name="connsiteY253" fmla="*/ 2778093 h 4699744"/>
              <a:gd name="connsiteX254" fmla="*/ 2098510 w 3452384"/>
              <a:gd name="connsiteY254" fmla="*/ 2865119 h 4699744"/>
              <a:gd name="connsiteX255" fmla="*/ 2049877 w 3452384"/>
              <a:gd name="connsiteY255" fmla="*/ 2785771 h 4699744"/>
              <a:gd name="connsiteX256" fmla="*/ 1814391 w 3452384"/>
              <a:gd name="connsiteY256" fmla="*/ 2058847 h 4699744"/>
              <a:gd name="connsiteX257" fmla="*/ 255603 w 3452384"/>
              <a:gd name="connsiteY257" fmla="*/ 2007659 h 4699744"/>
              <a:gd name="connsiteX258" fmla="*/ 301678 w 3452384"/>
              <a:gd name="connsiteY258" fmla="*/ 2066530 h 4699744"/>
              <a:gd name="connsiteX259" fmla="*/ 373344 w 3452384"/>
              <a:gd name="connsiteY259" fmla="*/ 2424874 h 4699744"/>
              <a:gd name="connsiteX260" fmla="*/ 350308 w 3452384"/>
              <a:gd name="connsiteY260" fmla="*/ 2524699 h 4699744"/>
              <a:gd name="connsiteX261" fmla="*/ 276080 w 3452384"/>
              <a:gd name="connsiteY261" fmla="*/ 2453030 h 4699744"/>
              <a:gd name="connsiteX262" fmla="*/ 204411 w 3452384"/>
              <a:gd name="connsiteY262" fmla="*/ 2066530 h 4699744"/>
              <a:gd name="connsiteX263" fmla="*/ 255603 w 3452384"/>
              <a:gd name="connsiteY263" fmla="*/ 2007659 h 4699744"/>
              <a:gd name="connsiteX264" fmla="*/ 2882711 w 3452384"/>
              <a:gd name="connsiteY264" fmla="*/ 995339 h 4699744"/>
              <a:gd name="connsiteX265" fmla="*/ 2935505 w 3452384"/>
              <a:gd name="connsiteY265" fmla="*/ 1040131 h 4699744"/>
              <a:gd name="connsiteX266" fmla="*/ 2902228 w 3452384"/>
              <a:gd name="connsiteY266" fmla="*/ 1618604 h 4699744"/>
              <a:gd name="connsiteX267" fmla="*/ 2812643 w 3452384"/>
              <a:gd name="connsiteY267" fmla="*/ 1395916 h 4699744"/>
              <a:gd name="connsiteX268" fmla="*/ 2835679 w 3452384"/>
              <a:gd name="connsiteY268" fmla="*/ 1042693 h 4699744"/>
              <a:gd name="connsiteX269" fmla="*/ 2882711 w 3452384"/>
              <a:gd name="connsiteY269" fmla="*/ 995339 h 4699744"/>
              <a:gd name="connsiteX270" fmla="*/ 936457 w 3452384"/>
              <a:gd name="connsiteY270" fmla="*/ 259450 h 4699744"/>
              <a:gd name="connsiteX271" fmla="*/ 962051 w 3452384"/>
              <a:gd name="connsiteY271" fmla="*/ 773932 h 4699744"/>
              <a:gd name="connsiteX272" fmla="*/ 862224 w 3452384"/>
              <a:gd name="connsiteY272" fmla="*/ 773932 h 4699744"/>
              <a:gd name="connsiteX273" fmla="*/ 936457 w 3452384"/>
              <a:gd name="connsiteY273" fmla="*/ 259450 h 4699744"/>
              <a:gd name="connsiteX274" fmla="*/ 1747851 w 3452384"/>
              <a:gd name="connsiteY274" fmla="*/ 292 h 4699744"/>
              <a:gd name="connsiteX275" fmla="*/ 1760647 w 3452384"/>
              <a:gd name="connsiteY275" fmla="*/ 39326 h 4699744"/>
              <a:gd name="connsiteX276" fmla="*/ 1993570 w 3452384"/>
              <a:gd name="connsiteY276" fmla="*/ 835362 h 4699744"/>
              <a:gd name="connsiteX277" fmla="*/ 2131792 w 3452384"/>
              <a:gd name="connsiteY277" fmla="*/ 1081084 h 4699744"/>
              <a:gd name="connsiteX278" fmla="*/ 2126672 w 3452384"/>
              <a:gd name="connsiteY278" fmla="*/ 1162990 h 4699744"/>
              <a:gd name="connsiteX279" fmla="*/ 2223935 w 3452384"/>
              <a:gd name="connsiteY279" fmla="*/ 1598122 h 4699744"/>
              <a:gd name="connsiteX280" fmla="*/ 2344238 w 3452384"/>
              <a:gd name="connsiteY280" fmla="*/ 1111798 h 4699744"/>
              <a:gd name="connsiteX281" fmla="*/ 2326318 w 3452384"/>
              <a:gd name="connsiteY281" fmla="*/ 1011973 h 4699744"/>
              <a:gd name="connsiteX282" fmla="*/ 2341679 w 3452384"/>
              <a:gd name="connsiteY282" fmla="*/ 947982 h 4699744"/>
              <a:gd name="connsiteX283" fmla="*/ 2400550 w 3452384"/>
              <a:gd name="connsiteY283" fmla="*/ 988937 h 4699744"/>
              <a:gd name="connsiteX284" fmla="*/ 2774250 w 3452384"/>
              <a:gd name="connsiteY284" fmla="*/ 1925750 h 4699744"/>
              <a:gd name="connsiteX285" fmla="*/ 2697460 w 3452384"/>
              <a:gd name="connsiteY285" fmla="*/ 2368560 h 4699744"/>
              <a:gd name="connsiteX286" fmla="*/ 2858718 w 3452384"/>
              <a:gd name="connsiteY286" fmla="*/ 2212427 h 4699744"/>
              <a:gd name="connsiteX287" fmla="*/ 2899669 w 3452384"/>
              <a:gd name="connsiteY287" fmla="*/ 2166351 h 4699744"/>
              <a:gd name="connsiteX288" fmla="*/ 2940624 w 3452384"/>
              <a:gd name="connsiteY288" fmla="*/ 2220105 h 4699744"/>
              <a:gd name="connsiteX289" fmla="*/ 2950864 w 3452384"/>
              <a:gd name="connsiteY289" fmla="*/ 2801134 h 4699744"/>
              <a:gd name="connsiteX290" fmla="*/ 2682103 w 3452384"/>
              <a:gd name="connsiteY290" fmla="*/ 3394961 h 4699744"/>
              <a:gd name="connsiteX291" fmla="*/ 2659067 w 3452384"/>
              <a:gd name="connsiteY291" fmla="*/ 3448711 h 4699744"/>
              <a:gd name="connsiteX292" fmla="*/ 2927825 w 3452384"/>
              <a:gd name="connsiteY292" fmla="*/ 3405198 h 4699744"/>
              <a:gd name="connsiteX293" fmla="*/ 3250337 w 3452384"/>
              <a:gd name="connsiteY293" fmla="*/ 3656040 h 4699744"/>
              <a:gd name="connsiteX294" fmla="*/ 3288730 w 3452384"/>
              <a:gd name="connsiteY294" fmla="*/ 3727710 h 4699744"/>
              <a:gd name="connsiteX295" fmla="*/ 3268252 w 3452384"/>
              <a:gd name="connsiteY295" fmla="*/ 4329216 h 4699744"/>
              <a:gd name="connsiteX296" fmla="*/ 3165869 w 3452384"/>
              <a:gd name="connsiteY296" fmla="*/ 4372729 h 4699744"/>
              <a:gd name="connsiteX297" fmla="*/ 2856156 w 3452384"/>
              <a:gd name="connsiteY297" fmla="*/ 4539103 h 4699744"/>
              <a:gd name="connsiteX298" fmla="*/ 2280247 w 3452384"/>
              <a:gd name="connsiteY298" fmla="*/ 4490470 h 4699744"/>
              <a:gd name="connsiteX299" fmla="*/ 1901427 w 3452384"/>
              <a:gd name="connsiteY299" fmla="*/ 4039980 h 4699744"/>
              <a:gd name="connsiteX300" fmla="*/ 1914226 w 3452384"/>
              <a:gd name="connsiteY300" fmla="*/ 4267783 h 4699744"/>
              <a:gd name="connsiteX301" fmla="*/ 1896307 w 3452384"/>
              <a:gd name="connsiteY301" fmla="*/ 4490470 h 4699744"/>
              <a:gd name="connsiteX302" fmla="*/ 1473973 w 3452384"/>
              <a:gd name="connsiteY302" fmla="*/ 4695237 h 4699744"/>
              <a:gd name="connsiteX303" fmla="*/ 1305041 w 3452384"/>
              <a:gd name="connsiteY303" fmla="*/ 4659402 h 4699744"/>
              <a:gd name="connsiteX304" fmla="*/ 1138666 w 3452384"/>
              <a:gd name="connsiteY304" fmla="*/ 4272904 h 4699744"/>
              <a:gd name="connsiteX305" fmla="*/ 1394625 w 3452384"/>
              <a:gd name="connsiteY305" fmla="*/ 3891522 h 4699744"/>
              <a:gd name="connsiteX306" fmla="*/ 1443255 w 3452384"/>
              <a:gd name="connsiteY306" fmla="*/ 3796817 h 4699744"/>
              <a:gd name="connsiteX307" fmla="*/ 1315278 w 3452384"/>
              <a:gd name="connsiteY307" fmla="*/ 3899200 h 4699744"/>
              <a:gd name="connsiteX308" fmla="*/ 631861 w 3452384"/>
              <a:gd name="connsiteY308" fmla="*/ 4431599 h 4699744"/>
              <a:gd name="connsiteX309" fmla="*/ 391263 w 3452384"/>
              <a:gd name="connsiteY309" fmla="*/ 4454635 h 4699744"/>
              <a:gd name="connsiteX310" fmla="*/ 255603 w 3452384"/>
              <a:gd name="connsiteY310" fmla="*/ 4413684 h 4699744"/>
              <a:gd name="connsiteX311" fmla="*/ 63631 w 3452384"/>
              <a:gd name="connsiteY311" fmla="*/ 4109088 h 4699744"/>
              <a:gd name="connsiteX312" fmla="*/ 32917 w 3452384"/>
              <a:gd name="connsiteY312" fmla="*/ 3858249 h 4699744"/>
              <a:gd name="connsiteX313" fmla="*/ 314473 w 3452384"/>
              <a:gd name="connsiteY313" fmla="*/ 3394961 h 4699744"/>
              <a:gd name="connsiteX314" fmla="*/ 729128 w 3452384"/>
              <a:gd name="connsiteY314" fmla="*/ 3430796 h 4699744"/>
              <a:gd name="connsiteX315" fmla="*/ 570432 w 3452384"/>
              <a:gd name="connsiteY315" fmla="*/ 3307935 h 4699744"/>
              <a:gd name="connsiteX316" fmla="*/ 547397 w 3452384"/>
              <a:gd name="connsiteY316" fmla="*/ 3266980 h 4699744"/>
              <a:gd name="connsiteX317" fmla="*/ 598589 w 3452384"/>
              <a:gd name="connsiteY317" fmla="*/ 3251623 h 4699744"/>
              <a:gd name="connsiteX318" fmla="*/ 757284 w 3452384"/>
              <a:gd name="connsiteY318" fmla="*/ 3318172 h 4699744"/>
              <a:gd name="connsiteX319" fmla="*/ 555075 w 3452384"/>
              <a:gd name="connsiteY319" fmla="*/ 2962388 h 4699744"/>
              <a:gd name="connsiteX320" fmla="*/ 516682 w 3452384"/>
              <a:gd name="connsiteY320" fmla="*/ 2581010 h 4699744"/>
              <a:gd name="connsiteX321" fmla="*/ 519241 w 3452384"/>
              <a:gd name="connsiteY321" fmla="*/ 2081887 h 4699744"/>
              <a:gd name="connsiteX322" fmla="*/ 544838 w 3452384"/>
              <a:gd name="connsiteY322" fmla="*/ 1987182 h 4699744"/>
              <a:gd name="connsiteX323" fmla="*/ 726570 w 3452384"/>
              <a:gd name="connsiteY323" fmla="*/ 2202186 h 4699744"/>
              <a:gd name="connsiteX324" fmla="*/ 813596 w 3452384"/>
              <a:gd name="connsiteY324" fmla="*/ 2230342 h 4699744"/>
              <a:gd name="connsiteX325" fmla="*/ 793119 w 3452384"/>
              <a:gd name="connsiteY325" fmla="*/ 2150994 h 4699744"/>
              <a:gd name="connsiteX326" fmla="*/ 811034 w 3452384"/>
              <a:gd name="connsiteY326" fmla="*/ 1516216 h 4699744"/>
              <a:gd name="connsiteX327" fmla="*/ 1066993 w 3452384"/>
              <a:gd name="connsiteY327" fmla="*/ 1045249 h 4699744"/>
              <a:gd name="connsiteX328" fmla="*/ 1105390 w 3452384"/>
              <a:gd name="connsiteY328" fmla="*/ 1006856 h 4699744"/>
              <a:gd name="connsiteX329" fmla="*/ 1141225 w 3452384"/>
              <a:gd name="connsiteY329" fmla="*/ 1073405 h 4699744"/>
              <a:gd name="connsiteX330" fmla="*/ 1479094 w 3452384"/>
              <a:gd name="connsiteY330" fmla="*/ 1626278 h 4699744"/>
              <a:gd name="connsiteX331" fmla="*/ 1453496 w 3452384"/>
              <a:gd name="connsiteY331" fmla="*/ 886554 h 4699744"/>
              <a:gd name="connsiteX332" fmla="*/ 1540522 w 3452384"/>
              <a:gd name="connsiteY332" fmla="*/ 172427 h 4699744"/>
              <a:gd name="connsiteX333" fmla="*/ 1704338 w 3452384"/>
              <a:gd name="connsiteY333" fmla="*/ 18848 h 4699744"/>
              <a:gd name="connsiteX334" fmla="*/ 1747851 w 3452384"/>
              <a:gd name="connsiteY334" fmla="*/ 292 h 4699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</a:cxnLst>
            <a:rect l="l" t="t" r="r" b="b"/>
            <a:pathLst>
              <a:path w="3452384" h="4699744">
                <a:moveTo>
                  <a:pt x="1531884" y="4432879"/>
                </a:moveTo>
                <a:cubicBezTo>
                  <a:pt x="1510447" y="4432239"/>
                  <a:pt x="1488051" y="4436718"/>
                  <a:pt x="1466295" y="4439278"/>
                </a:cubicBezTo>
                <a:cubicBezTo>
                  <a:pt x="1433018" y="4444398"/>
                  <a:pt x="1404862" y="4459755"/>
                  <a:pt x="1399742" y="4493028"/>
                </a:cubicBezTo>
                <a:cubicBezTo>
                  <a:pt x="1392063" y="4533983"/>
                  <a:pt x="1415103" y="4562139"/>
                  <a:pt x="1461174" y="4577496"/>
                </a:cubicBezTo>
                <a:cubicBezTo>
                  <a:pt x="1461174" y="4551898"/>
                  <a:pt x="1456054" y="4531424"/>
                  <a:pt x="1458616" y="4508385"/>
                </a:cubicBezTo>
                <a:cubicBezTo>
                  <a:pt x="1461174" y="4482791"/>
                  <a:pt x="1476532" y="4462314"/>
                  <a:pt x="1504688" y="4462314"/>
                </a:cubicBezTo>
                <a:cubicBezTo>
                  <a:pt x="1553321" y="4464876"/>
                  <a:pt x="1522607" y="4495590"/>
                  <a:pt x="1520045" y="4513505"/>
                </a:cubicBezTo>
                <a:cubicBezTo>
                  <a:pt x="1517487" y="4531424"/>
                  <a:pt x="1527723" y="4544220"/>
                  <a:pt x="1545643" y="4549340"/>
                </a:cubicBezTo>
                <a:cubicBezTo>
                  <a:pt x="1566116" y="4554460"/>
                  <a:pt x="1586594" y="4544220"/>
                  <a:pt x="1594272" y="4523746"/>
                </a:cubicBezTo>
                <a:cubicBezTo>
                  <a:pt x="1601951" y="4500706"/>
                  <a:pt x="1609629" y="4475112"/>
                  <a:pt x="1591714" y="4457193"/>
                </a:cubicBezTo>
                <a:cubicBezTo>
                  <a:pt x="1573797" y="4439278"/>
                  <a:pt x="1553320" y="4433519"/>
                  <a:pt x="1531884" y="4432879"/>
                </a:cubicBezTo>
                <a:close/>
                <a:moveTo>
                  <a:pt x="1791365" y="4411122"/>
                </a:moveTo>
                <a:cubicBezTo>
                  <a:pt x="1806722" y="4498148"/>
                  <a:pt x="1773446" y="4567259"/>
                  <a:pt x="1719692" y="4631250"/>
                </a:cubicBezTo>
                <a:cubicBezTo>
                  <a:pt x="1839994" y="4562139"/>
                  <a:pt x="1860472" y="4500706"/>
                  <a:pt x="1791365" y="4411122"/>
                </a:cubicBezTo>
                <a:close/>
                <a:moveTo>
                  <a:pt x="1609031" y="4351571"/>
                </a:moveTo>
                <a:cubicBezTo>
                  <a:pt x="1592354" y="4349531"/>
                  <a:pt x="1573156" y="4350331"/>
                  <a:pt x="1550759" y="4354810"/>
                </a:cubicBezTo>
                <a:cubicBezTo>
                  <a:pt x="1645464" y="4395765"/>
                  <a:pt x="1696660" y="4449515"/>
                  <a:pt x="1678741" y="4554460"/>
                </a:cubicBezTo>
                <a:cubicBezTo>
                  <a:pt x="1732491" y="4505827"/>
                  <a:pt x="1735053" y="4462314"/>
                  <a:pt x="1709455" y="4423921"/>
                </a:cubicBezTo>
                <a:cubicBezTo>
                  <a:pt x="1686419" y="4389364"/>
                  <a:pt x="1659064" y="4357690"/>
                  <a:pt x="1609031" y="4351571"/>
                </a:cubicBezTo>
                <a:close/>
                <a:moveTo>
                  <a:pt x="2690698" y="4265786"/>
                </a:moveTo>
                <a:cubicBezTo>
                  <a:pt x="2730412" y="4260747"/>
                  <a:pt x="2764006" y="4283783"/>
                  <a:pt x="2794719" y="4324096"/>
                </a:cubicBezTo>
                <a:cubicBezTo>
                  <a:pt x="2797281" y="4329217"/>
                  <a:pt x="2802402" y="4334337"/>
                  <a:pt x="2807518" y="4342016"/>
                </a:cubicBezTo>
                <a:cubicBezTo>
                  <a:pt x="2804960" y="4347132"/>
                  <a:pt x="2802402" y="4359931"/>
                  <a:pt x="2802402" y="4359931"/>
                </a:cubicBezTo>
                <a:cubicBezTo>
                  <a:pt x="2743527" y="4352253"/>
                  <a:pt x="2687218" y="4306180"/>
                  <a:pt x="2623227" y="4347132"/>
                </a:cubicBezTo>
                <a:cubicBezTo>
                  <a:pt x="2623227" y="4331775"/>
                  <a:pt x="2623227" y="4313859"/>
                  <a:pt x="2623227" y="4298502"/>
                </a:cubicBezTo>
                <a:cubicBezTo>
                  <a:pt x="2630906" y="4290819"/>
                  <a:pt x="2641143" y="4285703"/>
                  <a:pt x="2648825" y="4280582"/>
                </a:cubicBezTo>
                <a:cubicBezTo>
                  <a:pt x="2663543" y="4272264"/>
                  <a:pt x="2677461" y="4267465"/>
                  <a:pt x="2690698" y="4265786"/>
                </a:cubicBezTo>
                <a:close/>
                <a:moveTo>
                  <a:pt x="2730417" y="4238990"/>
                </a:moveTo>
                <a:cubicBezTo>
                  <a:pt x="2690423" y="4232591"/>
                  <a:pt x="2643710" y="4244750"/>
                  <a:pt x="2597638" y="4254988"/>
                </a:cubicBezTo>
                <a:cubicBezTo>
                  <a:pt x="2533648" y="4275462"/>
                  <a:pt x="2518291" y="4329216"/>
                  <a:pt x="2497813" y="4385524"/>
                </a:cubicBezTo>
                <a:cubicBezTo>
                  <a:pt x="2536206" y="4382966"/>
                  <a:pt x="2543885" y="4334332"/>
                  <a:pt x="2582281" y="4344573"/>
                </a:cubicBezTo>
                <a:cubicBezTo>
                  <a:pt x="2600197" y="4477671"/>
                  <a:pt x="2600197" y="4475112"/>
                  <a:pt x="2751214" y="4457193"/>
                </a:cubicBezTo>
                <a:cubicBezTo>
                  <a:pt x="2833120" y="4449515"/>
                  <a:pt x="2845919" y="4406001"/>
                  <a:pt x="2822883" y="4334332"/>
                </a:cubicBezTo>
                <a:lnTo>
                  <a:pt x="2818485" y="4323677"/>
                </a:lnTo>
                <a:lnTo>
                  <a:pt x="2812639" y="4323677"/>
                </a:lnTo>
                <a:lnTo>
                  <a:pt x="2804959" y="4323677"/>
                </a:lnTo>
                <a:cubicBezTo>
                  <a:pt x="2802400" y="4322332"/>
                  <a:pt x="2797279" y="4320315"/>
                  <a:pt x="2792158" y="4318970"/>
                </a:cubicBezTo>
                <a:cubicBezTo>
                  <a:pt x="2794717" y="4318970"/>
                  <a:pt x="2797279" y="4319642"/>
                  <a:pt x="2799838" y="4318970"/>
                </a:cubicBezTo>
                <a:lnTo>
                  <a:pt x="2818292" y="4323212"/>
                </a:lnTo>
                <a:lnTo>
                  <a:pt x="2805961" y="4293339"/>
                </a:lnTo>
                <a:cubicBezTo>
                  <a:pt x="2786629" y="4259026"/>
                  <a:pt x="2760413" y="4243789"/>
                  <a:pt x="2730417" y="4238990"/>
                </a:cubicBezTo>
                <a:close/>
                <a:moveTo>
                  <a:pt x="2996936" y="4134685"/>
                </a:moveTo>
                <a:cubicBezTo>
                  <a:pt x="2961101" y="4206355"/>
                  <a:pt x="2979017" y="4257546"/>
                  <a:pt x="3025088" y="4298501"/>
                </a:cubicBezTo>
                <a:cubicBezTo>
                  <a:pt x="3068605" y="4336894"/>
                  <a:pt x="3117235" y="4347131"/>
                  <a:pt x="3181226" y="4301060"/>
                </a:cubicBezTo>
                <a:cubicBezTo>
                  <a:pt x="3078842" y="4290819"/>
                  <a:pt x="3037887" y="4216592"/>
                  <a:pt x="2996936" y="4134685"/>
                </a:cubicBezTo>
                <a:close/>
                <a:moveTo>
                  <a:pt x="839196" y="3909440"/>
                </a:moveTo>
                <a:cubicBezTo>
                  <a:pt x="862232" y="3917119"/>
                  <a:pt x="905745" y="3919677"/>
                  <a:pt x="892946" y="3942717"/>
                </a:cubicBezTo>
                <a:cubicBezTo>
                  <a:pt x="862232" y="4001587"/>
                  <a:pt x="795682" y="4006704"/>
                  <a:pt x="739369" y="4022061"/>
                </a:cubicBezTo>
                <a:cubicBezTo>
                  <a:pt x="721450" y="4024623"/>
                  <a:pt x="695856" y="4022061"/>
                  <a:pt x="700972" y="4004146"/>
                </a:cubicBezTo>
                <a:cubicBezTo>
                  <a:pt x="721450" y="3937596"/>
                  <a:pt x="795682" y="3942717"/>
                  <a:pt x="839196" y="3909440"/>
                </a:cubicBezTo>
                <a:close/>
                <a:moveTo>
                  <a:pt x="2797838" y="3889245"/>
                </a:moveTo>
                <a:cubicBezTo>
                  <a:pt x="2838872" y="3883367"/>
                  <a:pt x="2879185" y="3897283"/>
                  <a:pt x="2925258" y="3929917"/>
                </a:cubicBezTo>
                <a:cubicBezTo>
                  <a:pt x="2904781" y="3942715"/>
                  <a:pt x="2899661" y="3950393"/>
                  <a:pt x="2894541" y="3950393"/>
                </a:cubicBezTo>
                <a:cubicBezTo>
                  <a:pt x="2843350" y="3950393"/>
                  <a:pt x="2792159" y="3965749"/>
                  <a:pt x="2751208" y="3927358"/>
                </a:cubicBezTo>
                <a:cubicBezTo>
                  <a:pt x="2748646" y="3922238"/>
                  <a:pt x="2751208" y="3904320"/>
                  <a:pt x="2756324" y="3901762"/>
                </a:cubicBezTo>
                <a:cubicBezTo>
                  <a:pt x="2770402" y="3895364"/>
                  <a:pt x="2784160" y="3891205"/>
                  <a:pt x="2797838" y="3889245"/>
                </a:cubicBezTo>
                <a:close/>
                <a:moveTo>
                  <a:pt x="1545961" y="3823695"/>
                </a:moveTo>
                <a:cubicBezTo>
                  <a:pt x="1540522" y="3826895"/>
                  <a:pt x="1536683" y="3832654"/>
                  <a:pt x="1532844" y="3837772"/>
                </a:cubicBezTo>
                <a:cubicBezTo>
                  <a:pt x="1420223" y="4001588"/>
                  <a:pt x="1302479" y="4162841"/>
                  <a:pt x="1200095" y="4336894"/>
                </a:cubicBezTo>
                <a:cubicBezTo>
                  <a:pt x="1143783" y="4431599"/>
                  <a:pt x="1169381" y="4505827"/>
                  <a:pt x="1258965" y="4595411"/>
                </a:cubicBezTo>
                <a:cubicBezTo>
                  <a:pt x="1235930" y="4508385"/>
                  <a:pt x="1228251" y="4444398"/>
                  <a:pt x="1287122" y="4395765"/>
                </a:cubicBezTo>
                <a:cubicBezTo>
                  <a:pt x="1351112" y="4357372"/>
                  <a:pt x="1417661" y="4321537"/>
                  <a:pt x="1486772" y="4283140"/>
                </a:cubicBezTo>
                <a:cubicBezTo>
                  <a:pt x="1412541" y="4275462"/>
                  <a:pt x="1366469" y="4313859"/>
                  <a:pt x="1317836" y="4342011"/>
                </a:cubicBezTo>
                <a:cubicBezTo>
                  <a:pt x="1284559" y="4362492"/>
                  <a:pt x="1256407" y="4377845"/>
                  <a:pt x="1246167" y="4321537"/>
                </a:cubicBezTo>
                <a:cubicBezTo>
                  <a:pt x="1307599" y="4257546"/>
                  <a:pt x="1386947" y="4226832"/>
                  <a:pt x="1471415" y="4211475"/>
                </a:cubicBezTo>
                <a:cubicBezTo>
                  <a:pt x="1502126" y="4203796"/>
                  <a:pt x="1543081" y="4208913"/>
                  <a:pt x="1555879" y="4167958"/>
                </a:cubicBezTo>
                <a:cubicBezTo>
                  <a:pt x="1591714" y="4068136"/>
                  <a:pt x="1635227" y="3968311"/>
                  <a:pt x="1637789" y="3835213"/>
                </a:cubicBezTo>
                <a:cubicBezTo>
                  <a:pt x="1558438" y="3945275"/>
                  <a:pt x="1494451" y="4039980"/>
                  <a:pt x="1427898" y="4132127"/>
                </a:cubicBezTo>
                <a:cubicBezTo>
                  <a:pt x="1427898" y="4004146"/>
                  <a:pt x="1527723" y="3929918"/>
                  <a:pt x="1568678" y="3824973"/>
                </a:cubicBezTo>
                <a:cubicBezTo>
                  <a:pt x="1558439" y="3819855"/>
                  <a:pt x="1551400" y="3820495"/>
                  <a:pt x="1545961" y="3823695"/>
                </a:cubicBezTo>
                <a:close/>
                <a:moveTo>
                  <a:pt x="1793923" y="3812178"/>
                </a:moveTo>
                <a:cubicBezTo>
                  <a:pt x="1779845" y="3854410"/>
                  <a:pt x="1774086" y="3891524"/>
                  <a:pt x="1772486" y="3925758"/>
                </a:cubicBezTo>
                <a:lnTo>
                  <a:pt x="1776004" y="4022061"/>
                </a:lnTo>
                <a:lnTo>
                  <a:pt x="1795839" y="4033257"/>
                </a:lnTo>
                <a:cubicBezTo>
                  <a:pt x="1800319" y="4038057"/>
                  <a:pt x="1802878" y="4043817"/>
                  <a:pt x="1804157" y="4050218"/>
                </a:cubicBezTo>
                <a:lnTo>
                  <a:pt x="1776003" y="4022064"/>
                </a:lnTo>
                <a:lnTo>
                  <a:pt x="1762887" y="4067255"/>
                </a:lnTo>
                <a:cubicBezTo>
                  <a:pt x="1759048" y="4115009"/>
                  <a:pt x="1775366" y="4169242"/>
                  <a:pt x="1742731" y="4219154"/>
                </a:cubicBezTo>
                <a:cubicBezTo>
                  <a:pt x="1694098" y="4121886"/>
                  <a:pt x="1732491" y="4022061"/>
                  <a:pt x="1696660" y="3906879"/>
                </a:cubicBezTo>
                <a:cubicBezTo>
                  <a:pt x="1673620" y="4011824"/>
                  <a:pt x="1650584" y="4091172"/>
                  <a:pt x="1640348" y="4170520"/>
                </a:cubicBezTo>
                <a:cubicBezTo>
                  <a:pt x="1632669" y="4231949"/>
                  <a:pt x="1694098" y="4249868"/>
                  <a:pt x="1735053" y="4257546"/>
                </a:cubicBezTo>
                <a:cubicBezTo>
                  <a:pt x="1786244" y="4267783"/>
                  <a:pt x="1778566" y="4219154"/>
                  <a:pt x="1781124" y="4185877"/>
                </a:cubicBezTo>
                <a:cubicBezTo>
                  <a:pt x="1786244" y="4139806"/>
                  <a:pt x="1763209" y="4088614"/>
                  <a:pt x="1806722" y="4050217"/>
                </a:cubicBezTo>
                <a:cubicBezTo>
                  <a:pt x="1839994" y="3975990"/>
                  <a:pt x="1822079" y="3904321"/>
                  <a:pt x="1793923" y="3812178"/>
                </a:cubicBezTo>
                <a:close/>
                <a:moveTo>
                  <a:pt x="2005889" y="3810416"/>
                </a:moveTo>
                <a:cubicBezTo>
                  <a:pt x="2000610" y="3811216"/>
                  <a:pt x="1994852" y="3814096"/>
                  <a:pt x="1988453" y="3819856"/>
                </a:cubicBezTo>
                <a:cubicBezTo>
                  <a:pt x="1967976" y="3837772"/>
                  <a:pt x="1988453" y="3858249"/>
                  <a:pt x="1998690" y="3873606"/>
                </a:cubicBezTo>
                <a:cubicBezTo>
                  <a:pt x="2016609" y="3901762"/>
                  <a:pt x="2037083" y="3929918"/>
                  <a:pt x="2057561" y="3955512"/>
                </a:cubicBezTo>
                <a:cubicBezTo>
                  <a:pt x="2116431" y="4029744"/>
                  <a:pt x="2175305" y="4101409"/>
                  <a:pt x="2244412" y="4190997"/>
                </a:cubicBezTo>
                <a:cubicBezTo>
                  <a:pt x="2157386" y="4162841"/>
                  <a:pt x="2111314" y="4119328"/>
                  <a:pt x="2065239" y="4073253"/>
                </a:cubicBezTo>
                <a:cubicBezTo>
                  <a:pt x="2014047" y="4014383"/>
                  <a:pt x="1965418" y="3958071"/>
                  <a:pt x="1916784" y="3899200"/>
                </a:cubicBezTo>
                <a:cubicBezTo>
                  <a:pt x="1909106" y="3904321"/>
                  <a:pt x="1901427" y="3911999"/>
                  <a:pt x="1893748" y="3917119"/>
                </a:cubicBezTo>
                <a:cubicBezTo>
                  <a:pt x="1932141" y="3983668"/>
                  <a:pt x="1991012" y="4037422"/>
                  <a:pt x="2047324" y="4091172"/>
                </a:cubicBezTo>
                <a:cubicBezTo>
                  <a:pt x="2170185" y="4234511"/>
                  <a:pt x="2277689" y="4390644"/>
                  <a:pt x="2421023" y="4518626"/>
                </a:cubicBezTo>
                <a:cubicBezTo>
                  <a:pt x="2472215" y="4567259"/>
                  <a:pt x="2531086" y="4577496"/>
                  <a:pt x="2597638" y="4549340"/>
                </a:cubicBezTo>
                <a:cubicBezTo>
                  <a:pt x="2464537" y="4500706"/>
                  <a:pt x="2362153" y="4429041"/>
                  <a:pt x="2318640" y="4285703"/>
                </a:cubicBezTo>
                <a:cubicBezTo>
                  <a:pt x="2367273" y="4290819"/>
                  <a:pt x="2390309" y="4365050"/>
                  <a:pt x="2428702" y="4321537"/>
                </a:cubicBezTo>
                <a:cubicBezTo>
                  <a:pt x="2469657" y="4275462"/>
                  <a:pt x="2410787" y="4247310"/>
                  <a:pt x="2382631" y="4216592"/>
                </a:cubicBezTo>
                <a:cubicBezTo>
                  <a:pt x="2326318" y="4152605"/>
                  <a:pt x="2267448" y="4093730"/>
                  <a:pt x="2211136" y="4029744"/>
                </a:cubicBezTo>
                <a:cubicBezTo>
                  <a:pt x="2154824" y="3968311"/>
                  <a:pt x="2101074" y="3901762"/>
                  <a:pt x="2044762" y="3837772"/>
                </a:cubicBezTo>
                <a:cubicBezTo>
                  <a:pt x="2033244" y="3824335"/>
                  <a:pt x="2021726" y="3808016"/>
                  <a:pt x="2005889" y="3810416"/>
                </a:cubicBezTo>
                <a:close/>
                <a:moveTo>
                  <a:pt x="1133546" y="3778901"/>
                </a:moveTo>
                <a:cubicBezTo>
                  <a:pt x="946694" y="3840330"/>
                  <a:pt x="759843" y="3894084"/>
                  <a:pt x="570432" y="3927360"/>
                </a:cubicBezTo>
                <a:cubicBezTo>
                  <a:pt x="670258" y="4103971"/>
                  <a:pt x="670258" y="4254988"/>
                  <a:pt x="557634" y="4372729"/>
                </a:cubicBezTo>
                <a:cubicBezTo>
                  <a:pt x="542276" y="4321537"/>
                  <a:pt x="560196" y="4278024"/>
                  <a:pt x="565312" y="4234511"/>
                </a:cubicBezTo>
                <a:cubicBezTo>
                  <a:pt x="578111" y="4139806"/>
                  <a:pt x="578111" y="4050217"/>
                  <a:pt x="506442" y="3975990"/>
                </a:cubicBezTo>
                <a:cubicBezTo>
                  <a:pt x="416857" y="3883843"/>
                  <a:pt x="355425" y="3886405"/>
                  <a:pt x="263282" y="3983668"/>
                </a:cubicBezTo>
                <a:cubicBezTo>
                  <a:pt x="255603" y="3991347"/>
                  <a:pt x="245362" y="3999026"/>
                  <a:pt x="237684" y="4001588"/>
                </a:cubicBezTo>
                <a:cubicBezTo>
                  <a:pt x="245362" y="4004146"/>
                  <a:pt x="253041" y="4006704"/>
                  <a:pt x="263282" y="4011824"/>
                </a:cubicBezTo>
                <a:cubicBezTo>
                  <a:pt x="227447" y="4080935"/>
                  <a:pt x="183934" y="4150043"/>
                  <a:pt x="250483" y="4226832"/>
                </a:cubicBezTo>
                <a:cubicBezTo>
                  <a:pt x="270960" y="4247310"/>
                  <a:pt x="278639" y="4288261"/>
                  <a:pt x="319594" y="4272904"/>
                </a:cubicBezTo>
                <a:cubicBezTo>
                  <a:pt x="350308" y="4260105"/>
                  <a:pt x="347746" y="4226832"/>
                  <a:pt x="347746" y="4201234"/>
                </a:cubicBezTo>
                <a:cubicBezTo>
                  <a:pt x="347746" y="4173078"/>
                  <a:pt x="352866" y="4142364"/>
                  <a:pt x="334951" y="4116766"/>
                </a:cubicBezTo>
                <a:cubicBezTo>
                  <a:pt x="288876" y="4127007"/>
                  <a:pt x="304233" y="4180757"/>
                  <a:pt x="265840" y="4193556"/>
                </a:cubicBezTo>
                <a:cubicBezTo>
                  <a:pt x="230005" y="4155163"/>
                  <a:pt x="247925" y="4119328"/>
                  <a:pt x="273519" y="4086052"/>
                </a:cubicBezTo>
                <a:cubicBezTo>
                  <a:pt x="293996" y="4060458"/>
                  <a:pt x="322152" y="4047659"/>
                  <a:pt x="355425" y="4057896"/>
                </a:cubicBezTo>
                <a:cubicBezTo>
                  <a:pt x="393821" y="4070695"/>
                  <a:pt x="404058" y="4106529"/>
                  <a:pt x="406616" y="4139806"/>
                </a:cubicBezTo>
                <a:cubicBezTo>
                  <a:pt x="411737" y="4185877"/>
                  <a:pt x="411737" y="4231949"/>
                  <a:pt x="414295" y="4290819"/>
                </a:cubicBezTo>
                <a:cubicBezTo>
                  <a:pt x="478286" y="4229390"/>
                  <a:pt x="460370" y="4173078"/>
                  <a:pt x="437335" y="4116766"/>
                </a:cubicBezTo>
                <a:cubicBezTo>
                  <a:pt x="416857" y="4065574"/>
                  <a:pt x="388701" y="4016945"/>
                  <a:pt x="355425" y="3950392"/>
                </a:cubicBezTo>
                <a:cubicBezTo>
                  <a:pt x="475727" y="4027182"/>
                  <a:pt x="542276" y="4147484"/>
                  <a:pt x="521799" y="4239627"/>
                </a:cubicBezTo>
                <a:cubicBezTo>
                  <a:pt x="506442" y="4308738"/>
                  <a:pt x="470607" y="4357372"/>
                  <a:pt x="391263" y="4357372"/>
                </a:cubicBezTo>
                <a:cubicBezTo>
                  <a:pt x="452692" y="4431599"/>
                  <a:pt x="521799" y="4431599"/>
                  <a:pt x="596030" y="4380407"/>
                </a:cubicBezTo>
                <a:cubicBezTo>
                  <a:pt x="764963" y="4262667"/>
                  <a:pt x="939016" y="4147484"/>
                  <a:pt x="1095153" y="4011824"/>
                </a:cubicBezTo>
                <a:cubicBezTo>
                  <a:pt x="1120747" y="3988789"/>
                  <a:pt x="1151462" y="3970869"/>
                  <a:pt x="1166819" y="3917119"/>
                </a:cubicBezTo>
                <a:cubicBezTo>
                  <a:pt x="1038841" y="3999026"/>
                  <a:pt x="928779" y="4070695"/>
                  <a:pt x="816155" y="4142364"/>
                </a:cubicBezTo>
                <a:cubicBezTo>
                  <a:pt x="790557" y="4157721"/>
                  <a:pt x="757284" y="4193556"/>
                  <a:pt x="736807" y="4162841"/>
                </a:cubicBezTo>
                <a:cubicBezTo>
                  <a:pt x="708651" y="4124445"/>
                  <a:pt x="762405" y="4114208"/>
                  <a:pt x="782878" y="4091172"/>
                </a:cubicBezTo>
                <a:cubicBezTo>
                  <a:pt x="887824" y="3978552"/>
                  <a:pt x="1095153" y="3975990"/>
                  <a:pt x="1133546" y="3778901"/>
                </a:cubicBezTo>
                <a:close/>
                <a:moveTo>
                  <a:pt x="2194499" y="3772502"/>
                </a:moveTo>
                <a:cubicBezTo>
                  <a:pt x="2172103" y="3772502"/>
                  <a:pt x="2150987" y="3781459"/>
                  <a:pt x="2134350" y="3796817"/>
                </a:cubicBezTo>
                <a:cubicBezTo>
                  <a:pt x="2101074" y="3827535"/>
                  <a:pt x="2149707" y="3853129"/>
                  <a:pt x="2170185" y="3876165"/>
                </a:cubicBezTo>
                <a:cubicBezTo>
                  <a:pt x="2257211" y="3975990"/>
                  <a:pt x="2346796" y="4073253"/>
                  <a:pt x="2433822" y="4173078"/>
                </a:cubicBezTo>
                <a:cubicBezTo>
                  <a:pt x="2469657" y="4211475"/>
                  <a:pt x="2495255" y="4229390"/>
                  <a:pt x="2554125" y="4201234"/>
                </a:cubicBezTo>
                <a:cubicBezTo>
                  <a:pt x="2684665" y="4139806"/>
                  <a:pt x="2764013" y="4165400"/>
                  <a:pt x="2858718" y="4275462"/>
                </a:cubicBezTo>
                <a:cubicBezTo>
                  <a:pt x="2881753" y="4301060"/>
                  <a:pt x="2894552" y="4339453"/>
                  <a:pt x="2945744" y="4334332"/>
                </a:cubicBezTo>
                <a:cubicBezTo>
                  <a:pt x="2853597" y="4170520"/>
                  <a:pt x="2684665" y="4078373"/>
                  <a:pt x="2561804" y="3942713"/>
                </a:cubicBezTo>
                <a:cubicBezTo>
                  <a:pt x="2502933" y="3909441"/>
                  <a:pt x="2464537" y="3842892"/>
                  <a:pt x="2385189" y="3840330"/>
                </a:cubicBezTo>
                <a:cubicBezTo>
                  <a:pt x="2433822" y="3881285"/>
                  <a:pt x="2485014" y="3924798"/>
                  <a:pt x="2536206" y="3965753"/>
                </a:cubicBezTo>
                <a:cubicBezTo>
                  <a:pt x="2556683" y="4009266"/>
                  <a:pt x="2612996" y="4032302"/>
                  <a:pt x="2612996" y="4096293"/>
                </a:cubicBezTo>
                <a:cubicBezTo>
                  <a:pt x="2572041" y="4091172"/>
                  <a:pt x="2549005" y="4065574"/>
                  <a:pt x="2525969" y="4042539"/>
                </a:cubicBezTo>
                <a:cubicBezTo>
                  <a:pt x="2436381" y="3963191"/>
                  <a:pt x="2346796" y="3883843"/>
                  <a:pt x="2262328" y="3801937"/>
                </a:cubicBezTo>
                <a:cubicBezTo>
                  <a:pt x="2240571" y="3781462"/>
                  <a:pt x="2216895" y="3772503"/>
                  <a:pt x="2194499" y="3772502"/>
                </a:cubicBezTo>
                <a:close/>
                <a:moveTo>
                  <a:pt x="1069555" y="3709794"/>
                </a:moveTo>
                <a:cubicBezTo>
                  <a:pt x="867346" y="3755866"/>
                  <a:pt x="662579" y="3771223"/>
                  <a:pt x="460370" y="3799379"/>
                </a:cubicBezTo>
                <a:cubicBezTo>
                  <a:pt x="398942" y="3809616"/>
                  <a:pt x="337509" y="3807057"/>
                  <a:pt x="288876" y="3853129"/>
                </a:cubicBezTo>
                <a:cubicBezTo>
                  <a:pt x="219768" y="3858249"/>
                  <a:pt x="189050" y="3917119"/>
                  <a:pt x="155778" y="3963191"/>
                </a:cubicBezTo>
                <a:cubicBezTo>
                  <a:pt x="68751" y="4075815"/>
                  <a:pt x="119943" y="4278024"/>
                  <a:pt x="247925" y="4334332"/>
                </a:cubicBezTo>
                <a:cubicBezTo>
                  <a:pt x="176255" y="4260105"/>
                  <a:pt x="130180" y="4178199"/>
                  <a:pt x="155778" y="4073253"/>
                </a:cubicBezTo>
                <a:cubicBezTo>
                  <a:pt x="166018" y="4037422"/>
                  <a:pt x="178813" y="4004146"/>
                  <a:pt x="206970" y="3996467"/>
                </a:cubicBezTo>
                <a:cubicBezTo>
                  <a:pt x="201849" y="3993909"/>
                  <a:pt x="199291" y="3991347"/>
                  <a:pt x="194171" y="3986230"/>
                </a:cubicBezTo>
                <a:cubicBezTo>
                  <a:pt x="171135" y="3960633"/>
                  <a:pt x="204411" y="3940155"/>
                  <a:pt x="217210" y="3919678"/>
                </a:cubicBezTo>
                <a:cubicBezTo>
                  <a:pt x="235126" y="3894084"/>
                  <a:pt x="260720" y="3878727"/>
                  <a:pt x="286317" y="3860807"/>
                </a:cubicBezTo>
                <a:cubicBezTo>
                  <a:pt x="286317" y="3858249"/>
                  <a:pt x="288876" y="3858249"/>
                  <a:pt x="288876" y="3855687"/>
                </a:cubicBezTo>
                <a:cubicBezTo>
                  <a:pt x="288876" y="3855687"/>
                  <a:pt x="291438" y="3855687"/>
                  <a:pt x="291438" y="3855687"/>
                </a:cubicBezTo>
                <a:cubicBezTo>
                  <a:pt x="329831" y="3845450"/>
                  <a:pt x="368224" y="3827535"/>
                  <a:pt x="406616" y="3824973"/>
                </a:cubicBezTo>
                <a:cubicBezTo>
                  <a:pt x="470607" y="3819856"/>
                  <a:pt x="529478" y="3832651"/>
                  <a:pt x="555075" y="3904321"/>
                </a:cubicBezTo>
                <a:cubicBezTo>
                  <a:pt x="652342" y="3824973"/>
                  <a:pt x="782878" y="3830093"/>
                  <a:pt x="892944" y="3784018"/>
                </a:cubicBezTo>
                <a:cubicBezTo>
                  <a:pt x="951815" y="3758424"/>
                  <a:pt x="1020922" y="3760986"/>
                  <a:pt x="1069555" y="3709794"/>
                </a:cubicBezTo>
                <a:close/>
                <a:moveTo>
                  <a:pt x="2423585" y="3680676"/>
                </a:moveTo>
                <a:cubicBezTo>
                  <a:pt x="2396069" y="3680996"/>
                  <a:pt x="2367273" y="3686755"/>
                  <a:pt x="2336559" y="3707232"/>
                </a:cubicBezTo>
                <a:cubicBezTo>
                  <a:pt x="2392871" y="3740505"/>
                  <a:pt x="2441501" y="3771223"/>
                  <a:pt x="2490134" y="3799379"/>
                </a:cubicBezTo>
                <a:cubicBezTo>
                  <a:pt x="2618116" y="3899200"/>
                  <a:pt x="2761451" y="3970869"/>
                  <a:pt x="2922705" y="4037422"/>
                </a:cubicBezTo>
                <a:cubicBezTo>
                  <a:pt x="2858718" y="4068136"/>
                  <a:pt x="2815204" y="4019503"/>
                  <a:pt x="2766571" y="4037422"/>
                </a:cubicBezTo>
                <a:cubicBezTo>
                  <a:pt x="2781928" y="4083494"/>
                  <a:pt x="2825441" y="4101409"/>
                  <a:pt x="2858718" y="4129565"/>
                </a:cubicBezTo>
                <a:cubicBezTo>
                  <a:pt x="2894552" y="4160279"/>
                  <a:pt x="2917588" y="4155163"/>
                  <a:pt x="2932945" y="4109088"/>
                </a:cubicBezTo>
                <a:cubicBezTo>
                  <a:pt x="2963660" y="4019503"/>
                  <a:pt x="3017413" y="3942713"/>
                  <a:pt x="3089079" y="3876165"/>
                </a:cubicBezTo>
                <a:cubicBezTo>
                  <a:pt x="3027650" y="3819856"/>
                  <a:pt x="2955981" y="3812178"/>
                  <a:pt x="2884312" y="3812178"/>
                </a:cubicBezTo>
                <a:cubicBezTo>
                  <a:pt x="2786407" y="3812178"/>
                  <a:pt x="2687063" y="3815056"/>
                  <a:pt x="2588439" y="3802456"/>
                </a:cubicBezTo>
                <a:lnTo>
                  <a:pt x="2490735" y="3784131"/>
                </a:lnTo>
                <a:lnTo>
                  <a:pt x="2490735" y="3788052"/>
                </a:lnTo>
                <a:cubicBezTo>
                  <a:pt x="2489390" y="3787380"/>
                  <a:pt x="2488717" y="3786035"/>
                  <a:pt x="2489390" y="3785363"/>
                </a:cubicBezTo>
                <a:lnTo>
                  <a:pt x="2490640" y="3784113"/>
                </a:lnTo>
                <a:lnTo>
                  <a:pt x="2490134" y="3784018"/>
                </a:lnTo>
                <a:cubicBezTo>
                  <a:pt x="2451742" y="3722589"/>
                  <a:pt x="2502933" y="3735388"/>
                  <a:pt x="2531086" y="3740505"/>
                </a:cubicBezTo>
                <a:cubicBezTo>
                  <a:pt x="2764013" y="3778901"/>
                  <a:pt x="3002056" y="3760986"/>
                  <a:pt x="3227301" y="3845450"/>
                </a:cubicBezTo>
                <a:cubicBezTo>
                  <a:pt x="3224739" y="3929918"/>
                  <a:pt x="3109556" y="3901762"/>
                  <a:pt x="3091641" y="3986230"/>
                </a:cubicBezTo>
                <a:cubicBezTo>
                  <a:pt x="3127476" y="3965753"/>
                  <a:pt x="3153070" y="3945275"/>
                  <a:pt x="3183784" y="3935035"/>
                </a:cubicBezTo>
                <a:cubicBezTo>
                  <a:pt x="3211944" y="3924798"/>
                  <a:pt x="3250337" y="3886405"/>
                  <a:pt x="3270814" y="3929918"/>
                </a:cubicBezTo>
                <a:cubicBezTo>
                  <a:pt x="3288730" y="3968311"/>
                  <a:pt x="3237538" y="3973432"/>
                  <a:pt x="3214502" y="3986230"/>
                </a:cubicBezTo>
                <a:cubicBezTo>
                  <a:pt x="3147953" y="4024623"/>
                  <a:pt x="3089079" y="4068136"/>
                  <a:pt x="3081400" y="4152605"/>
                </a:cubicBezTo>
                <a:cubicBezTo>
                  <a:pt x="3078842" y="4170520"/>
                  <a:pt x="3073722" y="4196118"/>
                  <a:pt x="3104440" y="4198676"/>
                </a:cubicBezTo>
                <a:cubicBezTo>
                  <a:pt x="3127476" y="4201234"/>
                  <a:pt x="3145391" y="4188435"/>
                  <a:pt x="3145391" y="4162841"/>
                </a:cubicBezTo>
                <a:cubicBezTo>
                  <a:pt x="3145391" y="4109088"/>
                  <a:pt x="3158190" y="4063016"/>
                  <a:pt x="3201703" y="4027182"/>
                </a:cubicBezTo>
                <a:cubicBezTo>
                  <a:pt x="3224739" y="4009266"/>
                  <a:pt x="3250337" y="4004146"/>
                  <a:pt x="3278493" y="4011824"/>
                </a:cubicBezTo>
                <a:cubicBezTo>
                  <a:pt x="3314327" y="4022061"/>
                  <a:pt x="3283609" y="4052779"/>
                  <a:pt x="3291288" y="4070695"/>
                </a:cubicBezTo>
                <a:cubicBezTo>
                  <a:pt x="3291288" y="4070695"/>
                  <a:pt x="3291288" y="4073253"/>
                  <a:pt x="3291288" y="4073253"/>
                </a:cubicBezTo>
                <a:cubicBezTo>
                  <a:pt x="3232417" y="4111650"/>
                  <a:pt x="3234980" y="4198676"/>
                  <a:pt x="3158190" y="4224270"/>
                </a:cubicBezTo>
                <a:cubicBezTo>
                  <a:pt x="3268252" y="4226832"/>
                  <a:pt x="3281051" y="4150043"/>
                  <a:pt x="3291288" y="4073253"/>
                </a:cubicBezTo>
                <a:cubicBezTo>
                  <a:pt x="3291288" y="4070695"/>
                  <a:pt x="3293850" y="4070695"/>
                  <a:pt x="3293850" y="4070695"/>
                </a:cubicBezTo>
                <a:cubicBezTo>
                  <a:pt x="3293850" y="4068136"/>
                  <a:pt x="3293850" y="4068136"/>
                  <a:pt x="3293850" y="4068136"/>
                </a:cubicBezTo>
                <a:cubicBezTo>
                  <a:pt x="3314327" y="4068136"/>
                  <a:pt x="3342480" y="4086052"/>
                  <a:pt x="3352720" y="4057896"/>
                </a:cubicBezTo>
                <a:cubicBezTo>
                  <a:pt x="3368077" y="4014383"/>
                  <a:pt x="3357837" y="3968311"/>
                  <a:pt x="3322006" y="3932477"/>
                </a:cubicBezTo>
                <a:cubicBezTo>
                  <a:pt x="3301528" y="3906879"/>
                  <a:pt x="3252895" y="3896642"/>
                  <a:pt x="3265694" y="3848008"/>
                </a:cubicBezTo>
                <a:cubicBezTo>
                  <a:pt x="3324564" y="3832651"/>
                  <a:pt x="3306645" y="3801937"/>
                  <a:pt x="3273372" y="3781460"/>
                </a:cubicBezTo>
                <a:cubicBezTo>
                  <a:pt x="3242654" y="3760986"/>
                  <a:pt x="3204261" y="3755866"/>
                  <a:pt x="3168431" y="3748187"/>
                </a:cubicBezTo>
                <a:cubicBezTo>
                  <a:pt x="2948302" y="3699554"/>
                  <a:pt x="2725620" y="3704674"/>
                  <a:pt x="2502933" y="3686755"/>
                </a:cubicBezTo>
                <a:cubicBezTo>
                  <a:pt x="2477337" y="3685476"/>
                  <a:pt x="2451101" y="3680356"/>
                  <a:pt x="2423585" y="3680676"/>
                </a:cubicBezTo>
                <a:close/>
                <a:moveTo>
                  <a:pt x="468049" y="3586929"/>
                </a:moveTo>
                <a:cubicBezTo>
                  <a:pt x="445013" y="3589491"/>
                  <a:pt x="455250" y="3612527"/>
                  <a:pt x="455250" y="3627884"/>
                </a:cubicBezTo>
                <a:cubicBezTo>
                  <a:pt x="455250" y="3730268"/>
                  <a:pt x="478286" y="3740505"/>
                  <a:pt x="616508" y="3702112"/>
                </a:cubicBezTo>
                <a:cubicBezTo>
                  <a:pt x="593468" y="3653482"/>
                  <a:pt x="485968" y="3696995"/>
                  <a:pt x="524361" y="3602290"/>
                </a:cubicBezTo>
                <a:cubicBezTo>
                  <a:pt x="506442" y="3597170"/>
                  <a:pt x="485968" y="3584371"/>
                  <a:pt x="468049" y="3586929"/>
                </a:cubicBezTo>
                <a:close/>
                <a:moveTo>
                  <a:pt x="332393" y="3558777"/>
                </a:moveTo>
                <a:cubicBezTo>
                  <a:pt x="340067" y="3609969"/>
                  <a:pt x="342630" y="3656040"/>
                  <a:pt x="332393" y="3702112"/>
                </a:cubicBezTo>
                <a:cubicBezTo>
                  <a:pt x="327272" y="3722589"/>
                  <a:pt x="324710" y="3745625"/>
                  <a:pt x="357987" y="3743067"/>
                </a:cubicBezTo>
                <a:cubicBezTo>
                  <a:pt x="381022" y="3740505"/>
                  <a:pt x="398942" y="3730268"/>
                  <a:pt x="396380" y="3704674"/>
                </a:cubicBezTo>
                <a:cubicBezTo>
                  <a:pt x="391263" y="3653482"/>
                  <a:pt x="398942" y="3594612"/>
                  <a:pt x="332393" y="3558777"/>
                </a:cubicBezTo>
                <a:close/>
                <a:moveTo>
                  <a:pt x="3089097" y="3500999"/>
                </a:moveTo>
                <a:cubicBezTo>
                  <a:pt x="3009414" y="3501945"/>
                  <a:pt x="2879515" y="3572214"/>
                  <a:pt x="2828003" y="3648362"/>
                </a:cubicBezTo>
                <a:cubicBezTo>
                  <a:pt x="2930387" y="3620206"/>
                  <a:pt x="3014851" y="3563894"/>
                  <a:pt x="3114677" y="3584371"/>
                </a:cubicBezTo>
                <a:cubicBezTo>
                  <a:pt x="3114677" y="3627884"/>
                  <a:pt x="3063485" y="3620206"/>
                  <a:pt x="3055806" y="3663719"/>
                </a:cubicBezTo>
                <a:cubicBezTo>
                  <a:pt x="3101878" y="3653482"/>
                  <a:pt x="3163310" y="3709794"/>
                  <a:pt x="3181226" y="3630443"/>
                </a:cubicBezTo>
                <a:cubicBezTo>
                  <a:pt x="3191462" y="3589491"/>
                  <a:pt x="3176105" y="3522939"/>
                  <a:pt x="3119797" y="3505023"/>
                </a:cubicBezTo>
                <a:cubicBezTo>
                  <a:pt x="3110839" y="3502144"/>
                  <a:pt x="3100480" y="3500864"/>
                  <a:pt x="3089097" y="3500999"/>
                </a:cubicBezTo>
                <a:close/>
                <a:moveTo>
                  <a:pt x="2968780" y="3476867"/>
                </a:moveTo>
                <a:cubicBezTo>
                  <a:pt x="2866396" y="3481988"/>
                  <a:pt x="2769129" y="3499903"/>
                  <a:pt x="2676986" y="3535738"/>
                </a:cubicBezTo>
                <a:cubicBezTo>
                  <a:pt x="2618116" y="3548537"/>
                  <a:pt x="2549005" y="3543420"/>
                  <a:pt x="2520849" y="3622764"/>
                </a:cubicBezTo>
                <a:cubicBezTo>
                  <a:pt x="2587398" y="3599728"/>
                  <a:pt x="2651388" y="3576693"/>
                  <a:pt x="2717937" y="3553657"/>
                </a:cubicBezTo>
                <a:cubicBezTo>
                  <a:pt x="2799847" y="3528059"/>
                  <a:pt x="2884312" y="3502465"/>
                  <a:pt x="2968780" y="3476867"/>
                </a:cubicBezTo>
                <a:close/>
                <a:moveTo>
                  <a:pt x="285639" y="3445594"/>
                </a:moveTo>
                <a:cubicBezTo>
                  <a:pt x="238485" y="3451593"/>
                  <a:pt x="190973" y="3475589"/>
                  <a:pt x="150657" y="3502465"/>
                </a:cubicBezTo>
                <a:cubicBezTo>
                  <a:pt x="114827" y="3525501"/>
                  <a:pt x="63631" y="3558777"/>
                  <a:pt x="89229" y="3604849"/>
                </a:cubicBezTo>
                <a:cubicBezTo>
                  <a:pt x="112265" y="3650920"/>
                  <a:pt x="158336" y="3604849"/>
                  <a:pt x="196729" y="3599728"/>
                </a:cubicBezTo>
                <a:cubicBezTo>
                  <a:pt x="201849" y="3597170"/>
                  <a:pt x="206970" y="3604849"/>
                  <a:pt x="217210" y="3612527"/>
                </a:cubicBezTo>
                <a:cubicBezTo>
                  <a:pt x="186492" y="3666277"/>
                  <a:pt x="171135" y="3722589"/>
                  <a:pt x="194171" y="3781460"/>
                </a:cubicBezTo>
                <a:cubicBezTo>
                  <a:pt x="209528" y="3743067"/>
                  <a:pt x="199291" y="3686755"/>
                  <a:pt x="222327" y="3668839"/>
                </a:cubicBezTo>
                <a:cubicBezTo>
                  <a:pt x="314473" y="3597170"/>
                  <a:pt x="245362" y="3569014"/>
                  <a:pt x="173697" y="3520380"/>
                </a:cubicBezTo>
                <a:cubicBezTo>
                  <a:pt x="414295" y="3458952"/>
                  <a:pt x="634423" y="3625326"/>
                  <a:pt x="867346" y="3505023"/>
                </a:cubicBezTo>
                <a:cubicBezTo>
                  <a:pt x="680495" y="3487108"/>
                  <a:pt x="506442" y="3471747"/>
                  <a:pt x="332393" y="3446153"/>
                </a:cubicBezTo>
                <a:cubicBezTo>
                  <a:pt x="317035" y="3443594"/>
                  <a:pt x="301357" y="3443594"/>
                  <a:pt x="285639" y="3445594"/>
                </a:cubicBezTo>
                <a:close/>
                <a:moveTo>
                  <a:pt x="1724806" y="2739705"/>
                </a:moveTo>
                <a:cubicBezTo>
                  <a:pt x="1796475" y="2918879"/>
                  <a:pt x="1814394" y="3092933"/>
                  <a:pt x="1888621" y="3256745"/>
                </a:cubicBezTo>
                <a:cubicBezTo>
                  <a:pt x="1955170" y="3205553"/>
                  <a:pt x="1973089" y="3133888"/>
                  <a:pt x="2024281" y="3072455"/>
                </a:cubicBezTo>
                <a:cubicBezTo>
                  <a:pt x="2070353" y="3167160"/>
                  <a:pt x="2037076" y="3249067"/>
                  <a:pt x="2008924" y="3323295"/>
                </a:cubicBezTo>
                <a:cubicBezTo>
                  <a:pt x="1967969" y="3438478"/>
                  <a:pt x="1896300" y="3538303"/>
                  <a:pt x="1773439" y="3574138"/>
                </a:cubicBezTo>
                <a:cubicBezTo>
                  <a:pt x="1671056" y="3604853"/>
                  <a:pt x="1599386" y="3545982"/>
                  <a:pt x="1537958" y="3469196"/>
                </a:cubicBezTo>
                <a:cubicBezTo>
                  <a:pt x="1468847" y="3384727"/>
                  <a:pt x="1438133" y="3292580"/>
                  <a:pt x="1458610" y="3185080"/>
                </a:cubicBezTo>
                <a:cubicBezTo>
                  <a:pt x="1463726" y="3156920"/>
                  <a:pt x="1484204" y="3144125"/>
                  <a:pt x="1509802" y="3167160"/>
                </a:cubicBezTo>
                <a:cubicBezTo>
                  <a:pt x="1571230" y="3215790"/>
                  <a:pt x="1576351" y="3162040"/>
                  <a:pt x="1584029" y="3123647"/>
                </a:cubicBezTo>
                <a:cubicBezTo>
                  <a:pt x="1609623" y="2995665"/>
                  <a:pt x="1660815" y="2880482"/>
                  <a:pt x="1724806" y="2739705"/>
                </a:cubicBezTo>
                <a:close/>
                <a:moveTo>
                  <a:pt x="1814391" y="2058847"/>
                </a:moveTo>
                <a:cubicBezTo>
                  <a:pt x="1648017" y="2263614"/>
                  <a:pt x="1507241" y="2453023"/>
                  <a:pt x="1494442" y="2706424"/>
                </a:cubicBezTo>
                <a:cubicBezTo>
                  <a:pt x="1491884" y="2732021"/>
                  <a:pt x="1507241" y="2770414"/>
                  <a:pt x="1473965" y="2778093"/>
                </a:cubicBezTo>
                <a:cubicBezTo>
                  <a:pt x="1438130" y="2785771"/>
                  <a:pt x="1420215" y="2752495"/>
                  <a:pt x="1404857" y="2726901"/>
                </a:cubicBezTo>
                <a:cubicBezTo>
                  <a:pt x="1374139" y="2673151"/>
                  <a:pt x="1345987" y="2619397"/>
                  <a:pt x="1317831" y="2563085"/>
                </a:cubicBezTo>
                <a:cubicBezTo>
                  <a:pt x="1284555" y="2760174"/>
                  <a:pt x="1230805" y="2949587"/>
                  <a:pt x="1305032" y="3146675"/>
                </a:cubicBezTo>
                <a:cubicBezTo>
                  <a:pt x="1220564" y="3133876"/>
                  <a:pt x="1189850" y="3054529"/>
                  <a:pt x="1100265" y="3046850"/>
                </a:cubicBezTo>
                <a:cubicBezTo>
                  <a:pt x="1177055" y="3197867"/>
                  <a:pt x="1264077" y="3323286"/>
                  <a:pt x="1369023" y="3443588"/>
                </a:cubicBezTo>
                <a:cubicBezTo>
                  <a:pt x="1586589" y="3699547"/>
                  <a:pt x="1991006" y="3681631"/>
                  <a:pt x="2216251" y="3502459"/>
                </a:cubicBezTo>
                <a:cubicBezTo>
                  <a:pt x="2346790" y="3397517"/>
                  <a:pt x="2367268" y="3210666"/>
                  <a:pt x="2502924" y="3077564"/>
                </a:cubicBezTo>
                <a:cubicBezTo>
                  <a:pt x="2395420" y="3075006"/>
                  <a:pt x="2339112" y="3141555"/>
                  <a:pt x="2262322" y="3144113"/>
                </a:cubicBezTo>
                <a:cubicBezTo>
                  <a:pt x="2262322" y="2949587"/>
                  <a:pt x="2316076" y="2755057"/>
                  <a:pt x="2216251" y="2540050"/>
                </a:cubicBezTo>
                <a:cubicBezTo>
                  <a:pt x="2190653" y="2637317"/>
                  <a:pt x="2172737" y="2708982"/>
                  <a:pt x="2152260" y="2778093"/>
                </a:cubicBezTo>
                <a:cubicBezTo>
                  <a:pt x="2142019" y="2811369"/>
                  <a:pt x="2142019" y="2862561"/>
                  <a:pt x="2098510" y="2865119"/>
                </a:cubicBezTo>
                <a:cubicBezTo>
                  <a:pt x="2060113" y="2867677"/>
                  <a:pt x="2062675" y="2816486"/>
                  <a:pt x="2049877" y="2785771"/>
                </a:cubicBezTo>
                <a:cubicBezTo>
                  <a:pt x="1957730" y="2555407"/>
                  <a:pt x="1855346" y="2327604"/>
                  <a:pt x="1814391" y="2058847"/>
                </a:cubicBezTo>
                <a:close/>
                <a:moveTo>
                  <a:pt x="255603" y="2007659"/>
                </a:moveTo>
                <a:cubicBezTo>
                  <a:pt x="288879" y="2007659"/>
                  <a:pt x="294000" y="2043494"/>
                  <a:pt x="301678" y="2066530"/>
                </a:cubicBezTo>
                <a:cubicBezTo>
                  <a:pt x="342630" y="2184271"/>
                  <a:pt x="360549" y="2304574"/>
                  <a:pt x="373344" y="2424874"/>
                </a:cubicBezTo>
                <a:cubicBezTo>
                  <a:pt x="368228" y="2460709"/>
                  <a:pt x="396384" y="2511901"/>
                  <a:pt x="350308" y="2524699"/>
                </a:cubicBezTo>
                <a:cubicBezTo>
                  <a:pt x="309357" y="2534940"/>
                  <a:pt x="294000" y="2483744"/>
                  <a:pt x="276080" y="2453030"/>
                </a:cubicBezTo>
                <a:cubicBezTo>
                  <a:pt x="204411" y="2332727"/>
                  <a:pt x="117384" y="2217547"/>
                  <a:pt x="204411" y="2066530"/>
                </a:cubicBezTo>
                <a:cubicBezTo>
                  <a:pt x="217210" y="2043494"/>
                  <a:pt x="224888" y="2010217"/>
                  <a:pt x="255603" y="2007659"/>
                </a:cubicBezTo>
                <a:close/>
                <a:moveTo>
                  <a:pt x="2882711" y="995339"/>
                </a:moveTo>
                <a:cubicBezTo>
                  <a:pt x="2899029" y="994058"/>
                  <a:pt x="2916307" y="1008135"/>
                  <a:pt x="2935505" y="1040131"/>
                </a:cubicBezTo>
                <a:cubicBezTo>
                  <a:pt x="3043005" y="1219305"/>
                  <a:pt x="3035327" y="1436871"/>
                  <a:pt x="2902228" y="1618604"/>
                </a:cubicBezTo>
                <a:cubicBezTo>
                  <a:pt x="2868952" y="1539255"/>
                  <a:pt x="2840800" y="1467586"/>
                  <a:pt x="2812643" y="1395916"/>
                </a:cubicBezTo>
                <a:cubicBezTo>
                  <a:pt x="2764010" y="1275617"/>
                  <a:pt x="2776809" y="1155314"/>
                  <a:pt x="2835679" y="1042693"/>
                </a:cubicBezTo>
                <a:cubicBezTo>
                  <a:pt x="2851036" y="1013257"/>
                  <a:pt x="2866394" y="996619"/>
                  <a:pt x="2882711" y="995339"/>
                </a:cubicBezTo>
                <a:close/>
                <a:moveTo>
                  <a:pt x="936457" y="259450"/>
                </a:moveTo>
                <a:cubicBezTo>
                  <a:pt x="987650" y="433504"/>
                  <a:pt x="1110513" y="592200"/>
                  <a:pt x="962051" y="773932"/>
                </a:cubicBezTo>
                <a:cubicBezTo>
                  <a:pt x="921099" y="825125"/>
                  <a:pt x="898063" y="837923"/>
                  <a:pt x="862224" y="773932"/>
                </a:cubicBezTo>
                <a:cubicBezTo>
                  <a:pt x="759838" y="599879"/>
                  <a:pt x="782878" y="407910"/>
                  <a:pt x="936457" y="259450"/>
                </a:cubicBezTo>
                <a:close/>
                <a:moveTo>
                  <a:pt x="1747851" y="292"/>
                </a:moveTo>
                <a:cubicBezTo>
                  <a:pt x="1759368" y="2212"/>
                  <a:pt x="1765767" y="13730"/>
                  <a:pt x="1760647" y="39326"/>
                </a:cubicBezTo>
                <a:cubicBezTo>
                  <a:pt x="1696660" y="346480"/>
                  <a:pt x="1880949" y="581961"/>
                  <a:pt x="1993570" y="835362"/>
                </a:cubicBezTo>
                <a:cubicBezTo>
                  <a:pt x="2031967" y="919830"/>
                  <a:pt x="2047324" y="1019652"/>
                  <a:pt x="2131792" y="1081084"/>
                </a:cubicBezTo>
                <a:cubicBezTo>
                  <a:pt x="2170185" y="1106678"/>
                  <a:pt x="2116431" y="1132276"/>
                  <a:pt x="2126672" y="1162990"/>
                </a:cubicBezTo>
                <a:cubicBezTo>
                  <a:pt x="2170185" y="1296088"/>
                  <a:pt x="2206019" y="1434310"/>
                  <a:pt x="2223935" y="1598122"/>
                </a:cubicBezTo>
                <a:cubicBezTo>
                  <a:pt x="2328880" y="1431748"/>
                  <a:pt x="2369832" y="1280731"/>
                  <a:pt x="2344238" y="1111798"/>
                </a:cubicBezTo>
                <a:cubicBezTo>
                  <a:pt x="2339117" y="1078522"/>
                  <a:pt x="2331439" y="1045249"/>
                  <a:pt x="2326318" y="1011973"/>
                </a:cubicBezTo>
                <a:cubicBezTo>
                  <a:pt x="2323760" y="988937"/>
                  <a:pt x="2318640" y="958223"/>
                  <a:pt x="2341679" y="947982"/>
                </a:cubicBezTo>
                <a:cubicBezTo>
                  <a:pt x="2377510" y="932629"/>
                  <a:pt x="2387751" y="968460"/>
                  <a:pt x="2400550" y="988937"/>
                </a:cubicBezTo>
                <a:cubicBezTo>
                  <a:pt x="2561804" y="1285851"/>
                  <a:pt x="2761451" y="1567408"/>
                  <a:pt x="2774250" y="1925750"/>
                </a:cubicBezTo>
                <a:cubicBezTo>
                  <a:pt x="2779370" y="2074209"/>
                  <a:pt x="2753772" y="2214985"/>
                  <a:pt x="2697460" y="2368560"/>
                </a:cubicBezTo>
                <a:cubicBezTo>
                  <a:pt x="2771691" y="2319931"/>
                  <a:pt x="2822883" y="2273855"/>
                  <a:pt x="2858718" y="2212427"/>
                </a:cubicBezTo>
                <a:cubicBezTo>
                  <a:pt x="2868955" y="2194507"/>
                  <a:pt x="2866396" y="2161235"/>
                  <a:pt x="2899669" y="2166351"/>
                </a:cubicBezTo>
                <a:cubicBezTo>
                  <a:pt x="2925267" y="2171472"/>
                  <a:pt x="2932945" y="2197070"/>
                  <a:pt x="2940624" y="2220105"/>
                </a:cubicBezTo>
                <a:cubicBezTo>
                  <a:pt x="3012293" y="2412073"/>
                  <a:pt x="3012293" y="2606604"/>
                  <a:pt x="2950864" y="2801134"/>
                </a:cubicBezTo>
                <a:cubicBezTo>
                  <a:pt x="2884312" y="3008463"/>
                  <a:pt x="2761451" y="3192752"/>
                  <a:pt x="2682103" y="3394961"/>
                </a:cubicBezTo>
                <a:cubicBezTo>
                  <a:pt x="2676986" y="3410318"/>
                  <a:pt x="2669308" y="3425676"/>
                  <a:pt x="2659067" y="3448711"/>
                </a:cubicBezTo>
                <a:cubicBezTo>
                  <a:pt x="2758892" y="3464068"/>
                  <a:pt x="2840798" y="3423117"/>
                  <a:pt x="2927825" y="3405198"/>
                </a:cubicBezTo>
                <a:cubicBezTo>
                  <a:pt x="3140271" y="3361685"/>
                  <a:pt x="3247775" y="3438474"/>
                  <a:pt x="3250337" y="3656040"/>
                </a:cubicBezTo>
                <a:cubicBezTo>
                  <a:pt x="3250337" y="3691875"/>
                  <a:pt x="3258015" y="3709794"/>
                  <a:pt x="3288730" y="3727710"/>
                </a:cubicBezTo>
                <a:cubicBezTo>
                  <a:pt x="3513974" y="3868486"/>
                  <a:pt x="3506296" y="4193556"/>
                  <a:pt x="3268252" y="4329216"/>
                </a:cubicBezTo>
                <a:cubicBezTo>
                  <a:pt x="3237538" y="4349693"/>
                  <a:pt x="3199145" y="4372729"/>
                  <a:pt x="3165869" y="4372729"/>
                </a:cubicBezTo>
                <a:cubicBezTo>
                  <a:pt x="3032771" y="4372729"/>
                  <a:pt x="2948302" y="4464876"/>
                  <a:pt x="2856156" y="4539103"/>
                </a:cubicBezTo>
                <a:cubicBezTo>
                  <a:pt x="2671866" y="4687558"/>
                  <a:pt x="2436381" y="4672201"/>
                  <a:pt x="2280247" y="4490470"/>
                </a:cubicBezTo>
                <a:cubicBezTo>
                  <a:pt x="2157386" y="4349693"/>
                  <a:pt x="2039645" y="4206355"/>
                  <a:pt x="1901427" y="4039980"/>
                </a:cubicBezTo>
                <a:cubicBezTo>
                  <a:pt x="1906547" y="4137244"/>
                  <a:pt x="1906547" y="4203796"/>
                  <a:pt x="1914226" y="4267783"/>
                </a:cubicBezTo>
                <a:cubicBezTo>
                  <a:pt x="1921904" y="4344573"/>
                  <a:pt x="1911664" y="4416242"/>
                  <a:pt x="1896307" y="4490470"/>
                </a:cubicBezTo>
                <a:cubicBezTo>
                  <a:pt x="1857914" y="4669643"/>
                  <a:pt x="1691539" y="4715714"/>
                  <a:pt x="1473973" y="4695237"/>
                </a:cubicBezTo>
                <a:cubicBezTo>
                  <a:pt x="1417661" y="4690120"/>
                  <a:pt x="1361349" y="4664522"/>
                  <a:pt x="1305041" y="4659402"/>
                </a:cubicBezTo>
                <a:cubicBezTo>
                  <a:pt x="1136104" y="4644045"/>
                  <a:pt x="1036283" y="4416242"/>
                  <a:pt x="1138666" y="4272904"/>
                </a:cubicBezTo>
                <a:cubicBezTo>
                  <a:pt x="1228251" y="4147484"/>
                  <a:pt x="1310157" y="4019503"/>
                  <a:pt x="1394625" y="3891522"/>
                </a:cubicBezTo>
                <a:cubicBezTo>
                  <a:pt x="1412541" y="3863369"/>
                  <a:pt x="1440697" y="3842892"/>
                  <a:pt x="1443255" y="3796817"/>
                </a:cubicBezTo>
                <a:cubicBezTo>
                  <a:pt x="1386947" y="3822415"/>
                  <a:pt x="1351112" y="3860807"/>
                  <a:pt x="1315278" y="3899200"/>
                </a:cubicBezTo>
                <a:cubicBezTo>
                  <a:pt x="1118189" y="4116766"/>
                  <a:pt x="872467" y="4270345"/>
                  <a:pt x="631861" y="4431599"/>
                </a:cubicBezTo>
                <a:cubicBezTo>
                  <a:pt x="555075" y="4482791"/>
                  <a:pt x="478286" y="4493028"/>
                  <a:pt x="391263" y="4454635"/>
                </a:cubicBezTo>
                <a:cubicBezTo>
                  <a:pt x="350308" y="4434157"/>
                  <a:pt x="301675" y="4423921"/>
                  <a:pt x="255603" y="4413684"/>
                </a:cubicBezTo>
                <a:cubicBezTo>
                  <a:pt x="99466" y="4375287"/>
                  <a:pt x="27796" y="4265225"/>
                  <a:pt x="63631" y="4109088"/>
                </a:cubicBezTo>
                <a:cubicBezTo>
                  <a:pt x="84108" y="4019503"/>
                  <a:pt x="66193" y="3945275"/>
                  <a:pt x="32917" y="3858249"/>
                </a:cubicBezTo>
                <a:cubicBezTo>
                  <a:pt x="-43869" y="3648362"/>
                  <a:pt x="-356" y="3397519"/>
                  <a:pt x="314473" y="3394961"/>
                </a:cubicBezTo>
                <a:cubicBezTo>
                  <a:pt x="450133" y="3394961"/>
                  <a:pt x="583231" y="3425676"/>
                  <a:pt x="729128" y="3430796"/>
                </a:cubicBezTo>
                <a:cubicBezTo>
                  <a:pt x="677936" y="3389841"/>
                  <a:pt x="624183" y="3348886"/>
                  <a:pt x="570432" y="3307935"/>
                </a:cubicBezTo>
                <a:cubicBezTo>
                  <a:pt x="557634" y="3297694"/>
                  <a:pt x="539718" y="3287457"/>
                  <a:pt x="547397" y="3266980"/>
                </a:cubicBezTo>
                <a:cubicBezTo>
                  <a:pt x="555075" y="3241386"/>
                  <a:pt x="580669" y="3243944"/>
                  <a:pt x="598589" y="3251623"/>
                </a:cubicBezTo>
                <a:cubicBezTo>
                  <a:pt x="644660" y="3269542"/>
                  <a:pt x="690735" y="3290016"/>
                  <a:pt x="757284" y="3318172"/>
                </a:cubicBezTo>
                <a:cubicBezTo>
                  <a:pt x="670258" y="3195311"/>
                  <a:pt x="601151" y="3085249"/>
                  <a:pt x="555075" y="2962388"/>
                </a:cubicBezTo>
                <a:cubicBezTo>
                  <a:pt x="511562" y="2836968"/>
                  <a:pt x="498763" y="2711549"/>
                  <a:pt x="516682" y="2581010"/>
                </a:cubicBezTo>
                <a:cubicBezTo>
                  <a:pt x="542276" y="2414635"/>
                  <a:pt x="552517" y="2248261"/>
                  <a:pt x="519241" y="2081887"/>
                </a:cubicBezTo>
                <a:cubicBezTo>
                  <a:pt x="511562" y="2051169"/>
                  <a:pt x="501325" y="2015338"/>
                  <a:pt x="544838" y="1987182"/>
                </a:cubicBezTo>
                <a:cubicBezTo>
                  <a:pt x="601151" y="2063968"/>
                  <a:pt x="649780" y="2143316"/>
                  <a:pt x="726570" y="2202186"/>
                </a:cubicBezTo>
                <a:cubicBezTo>
                  <a:pt x="752164" y="2220105"/>
                  <a:pt x="780320" y="2258498"/>
                  <a:pt x="813596" y="2230342"/>
                </a:cubicBezTo>
                <a:cubicBezTo>
                  <a:pt x="846869" y="2202186"/>
                  <a:pt x="805918" y="2174034"/>
                  <a:pt x="793119" y="2150994"/>
                </a:cubicBezTo>
                <a:cubicBezTo>
                  <a:pt x="675378" y="1935990"/>
                  <a:pt x="670258" y="1726103"/>
                  <a:pt x="811034" y="1516216"/>
                </a:cubicBezTo>
                <a:cubicBezTo>
                  <a:pt x="910860" y="1367761"/>
                  <a:pt x="1031162" y="1229539"/>
                  <a:pt x="1066993" y="1045249"/>
                </a:cubicBezTo>
                <a:cubicBezTo>
                  <a:pt x="1069555" y="1027330"/>
                  <a:pt x="1079792" y="1001736"/>
                  <a:pt x="1105390" y="1006856"/>
                </a:cubicBezTo>
                <a:cubicBezTo>
                  <a:pt x="1138666" y="1014535"/>
                  <a:pt x="1136104" y="1047807"/>
                  <a:pt x="1141225" y="1073405"/>
                </a:cubicBezTo>
                <a:cubicBezTo>
                  <a:pt x="1182176" y="1296088"/>
                  <a:pt x="1325514" y="1454783"/>
                  <a:pt x="1479094" y="1626278"/>
                </a:cubicBezTo>
                <a:cubicBezTo>
                  <a:pt x="1550759" y="1365199"/>
                  <a:pt x="1609629" y="1127155"/>
                  <a:pt x="1453496" y="886554"/>
                </a:cubicBezTo>
                <a:cubicBezTo>
                  <a:pt x="1345992" y="720180"/>
                  <a:pt x="1399742" y="320882"/>
                  <a:pt x="1540522" y="172427"/>
                </a:cubicBezTo>
                <a:cubicBezTo>
                  <a:pt x="1591714" y="118674"/>
                  <a:pt x="1648026" y="70044"/>
                  <a:pt x="1704338" y="18848"/>
                </a:cubicBezTo>
                <a:cubicBezTo>
                  <a:pt x="1719695" y="6051"/>
                  <a:pt x="1736333" y="-1627"/>
                  <a:pt x="1747851" y="292"/>
                </a:cubicBezTo>
                <a:close/>
              </a:path>
            </a:pathLst>
          </a:custGeom>
          <a:solidFill>
            <a:schemeClr val="accent2"/>
          </a:solidFill>
          <a:ln w="671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cxnSp>
        <p:nvCxnSpPr>
          <p:cNvPr id="202" name="Elbow Connector 127">
            <a:extLst>
              <a:ext uri="{FF2B5EF4-FFF2-40B4-BE49-F238E27FC236}">
                <a16:creationId xmlns:a16="http://schemas.microsoft.com/office/drawing/2014/main" id="{98450CAB-00A5-470D-9A15-54DD98E16EB2}"/>
              </a:ext>
            </a:extLst>
          </p:cNvPr>
          <p:cNvCxnSpPr>
            <a:cxnSpLocks/>
          </p:cNvCxnSpPr>
          <p:nvPr/>
        </p:nvCxnSpPr>
        <p:spPr>
          <a:xfrm flipH="1">
            <a:off x="4337244" y="2724291"/>
            <a:ext cx="738007" cy="813684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3" name="Graphic 1">
            <a:extLst>
              <a:ext uri="{FF2B5EF4-FFF2-40B4-BE49-F238E27FC236}">
                <a16:creationId xmlns:a16="http://schemas.microsoft.com/office/drawing/2014/main" id="{4D1745FA-BC8C-4442-8ECC-DACD185FDE66}"/>
              </a:ext>
            </a:extLst>
          </p:cNvPr>
          <p:cNvGrpSpPr/>
          <p:nvPr/>
        </p:nvGrpSpPr>
        <p:grpSpPr>
          <a:xfrm>
            <a:off x="7347362" y="3907751"/>
            <a:ext cx="529135" cy="893585"/>
            <a:chOff x="4065523" y="0"/>
            <a:chExt cx="4060953" cy="6858000"/>
          </a:xfrm>
          <a:solidFill>
            <a:schemeClr val="accent3"/>
          </a:solidFill>
        </p:grpSpPr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5BE4722A-4E66-4953-8012-2F72BEEA380F}"/>
                </a:ext>
              </a:extLst>
            </p:cNvPr>
            <p:cNvSpPr/>
            <p:nvPr/>
          </p:nvSpPr>
          <p:spPr>
            <a:xfrm>
              <a:off x="5077286" y="-109"/>
              <a:ext cx="1076938" cy="1076938"/>
            </a:xfrm>
            <a:custGeom>
              <a:avLst/>
              <a:gdLst>
                <a:gd name="connsiteX0" fmla="*/ 537083 w 1076937"/>
                <a:gd name="connsiteY0" fmla="*/ 1081534 h 1076937"/>
                <a:gd name="connsiteX1" fmla="*/ 1082283 w 1076937"/>
                <a:gd name="connsiteY1" fmla="*/ 549796 h 1076937"/>
                <a:gd name="connsiteX2" fmla="*/ 551293 w 1076937"/>
                <a:gd name="connsiteY2" fmla="*/ 109 h 1076937"/>
                <a:gd name="connsiteX3" fmla="*/ 110 w 1076937"/>
                <a:gd name="connsiteY3" fmla="*/ 530351 h 1076937"/>
                <a:gd name="connsiteX4" fmla="*/ 537083 w 1076937"/>
                <a:gd name="connsiteY4" fmla="*/ 1081534 h 107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6937" h="1076937">
                  <a:moveTo>
                    <a:pt x="537083" y="1081534"/>
                  </a:moveTo>
                  <a:cubicBezTo>
                    <a:pt x="829502" y="1087517"/>
                    <a:pt x="1075552" y="847450"/>
                    <a:pt x="1082283" y="549796"/>
                  </a:cubicBezTo>
                  <a:cubicBezTo>
                    <a:pt x="1089762" y="257378"/>
                    <a:pt x="847451" y="6840"/>
                    <a:pt x="551293" y="109"/>
                  </a:cubicBezTo>
                  <a:cubicBezTo>
                    <a:pt x="256631" y="-5874"/>
                    <a:pt x="6093" y="234941"/>
                    <a:pt x="110" y="530351"/>
                  </a:cubicBezTo>
                  <a:cubicBezTo>
                    <a:pt x="-5873" y="830249"/>
                    <a:pt x="232699" y="1075551"/>
                    <a:pt x="537083" y="1081534"/>
                  </a:cubicBezTo>
                  <a:close/>
                </a:path>
              </a:pathLst>
            </a:custGeom>
            <a:grpFill/>
            <a:ln w="7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E784C53B-3857-43FE-A138-085CC79821F7}"/>
                </a:ext>
              </a:extLst>
            </p:cNvPr>
            <p:cNvSpPr/>
            <p:nvPr/>
          </p:nvSpPr>
          <p:spPr>
            <a:xfrm>
              <a:off x="4065394" y="730481"/>
              <a:ext cx="4053474" cy="6125084"/>
            </a:xfrm>
            <a:custGeom>
              <a:avLst/>
              <a:gdLst>
                <a:gd name="connsiteX0" fmla="*/ 4055847 w 4053474"/>
                <a:gd name="connsiteY0" fmla="*/ 5776766 h 6125083"/>
                <a:gd name="connsiteX1" fmla="*/ 3876357 w 4053474"/>
                <a:gd name="connsiteY1" fmla="*/ 5171737 h 6125083"/>
                <a:gd name="connsiteX2" fmla="*/ 3172609 w 4053474"/>
                <a:gd name="connsiteY2" fmla="*/ 2898201 h 6125083"/>
                <a:gd name="connsiteX3" fmla="*/ 3175600 w 4053474"/>
                <a:gd name="connsiteY3" fmla="*/ 2838372 h 6125083"/>
                <a:gd name="connsiteX4" fmla="*/ 3278807 w 4053474"/>
                <a:gd name="connsiteY4" fmla="*/ 2196696 h 6125083"/>
                <a:gd name="connsiteX5" fmla="*/ 3118762 w 4053474"/>
                <a:gd name="connsiteY5" fmla="*/ 1647757 h 6125083"/>
                <a:gd name="connsiteX6" fmla="*/ 3268336 w 4053474"/>
                <a:gd name="connsiteY6" fmla="*/ 1720301 h 6125083"/>
                <a:gd name="connsiteX7" fmla="*/ 3624324 w 4053474"/>
                <a:gd name="connsiteY7" fmla="*/ 1539315 h 6125083"/>
                <a:gd name="connsiteX8" fmla="*/ 3625072 w 4053474"/>
                <a:gd name="connsiteY8" fmla="*/ 1479485 h 6125083"/>
                <a:gd name="connsiteX9" fmla="*/ 3264597 w 4053474"/>
                <a:gd name="connsiteY9" fmla="*/ 650094 h 6125083"/>
                <a:gd name="connsiteX10" fmla="*/ 2986388 w 4053474"/>
                <a:gd name="connsiteY10" fmla="*/ 29359 h 6125083"/>
                <a:gd name="connsiteX11" fmla="*/ 2954230 w 4053474"/>
                <a:gd name="connsiteY11" fmla="*/ 191 h 6125083"/>
                <a:gd name="connsiteX12" fmla="*/ 2562344 w 4053474"/>
                <a:gd name="connsiteY12" fmla="*/ 161732 h 6125083"/>
                <a:gd name="connsiteX13" fmla="*/ 2548882 w 4053474"/>
                <a:gd name="connsiteY13" fmla="*/ 220066 h 6125083"/>
                <a:gd name="connsiteX14" fmla="*/ 2771748 w 4053474"/>
                <a:gd name="connsiteY14" fmla="*/ 830331 h 6125083"/>
                <a:gd name="connsiteX15" fmla="*/ 2821108 w 4053474"/>
                <a:gd name="connsiteY15" fmla="*/ 965696 h 6125083"/>
                <a:gd name="connsiteX16" fmla="*/ 2813629 w 4053474"/>
                <a:gd name="connsiteY16" fmla="*/ 968688 h 6125083"/>
                <a:gd name="connsiteX17" fmla="*/ 2791941 w 4053474"/>
                <a:gd name="connsiteY17" fmla="*/ 926059 h 6125083"/>
                <a:gd name="connsiteX18" fmla="*/ 2474095 w 4053474"/>
                <a:gd name="connsiteY18" fmla="*/ 496780 h 6125083"/>
                <a:gd name="connsiteX19" fmla="*/ 1854108 w 4053474"/>
                <a:gd name="connsiteY19" fmla="*/ 365154 h 6125083"/>
                <a:gd name="connsiteX20" fmla="*/ 1554210 w 4053474"/>
                <a:gd name="connsiteY20" fmla="*/ 564088 h 6125083"/>
                <a:gd name="connsiteX21" fmla="*/ 1516817 w 4053474"/>
                <a:gd name="connsiteY21" fmla="*/ 623170 h 6125083"/>
                <a:gd name="connsiteX22" fmla="*/ 1196727 w 4053474"/>
                <a:gd name="connsiteY22" fmla="*/ 1560256 h 6125083"/>
                <a:gd name="connsiteX23" fmla="*/ 983583 w 4053474"/>
                <a:gd name="connsiteY23" fmla="*/ 1838465 h 6125083"/>
                <a:gd name="connsiteX24" fmla="*/ 25557 w 4053474"/>
                <a:gd name="connsiteY24" fmla="*/ 2489863 h 6125083"/>
                <a:gd name="connsiteX25" fmla="*/ 5364 w 4053474"/>
                <a:gd name="connsiteY25" fmla="*/ 2535483 h 6125083"/>
                <a:gd name="connsiteX26" fmla="*/ 137738 w 4053474"/>
                <a:gd name="connsiteY26" fmla="*/ 2799482 h 6125083"/>
                <a:gd name="connsiteX27" fmla="*/ 175879 w 4053474"/>
                <a:gd name="connsiteY27" fmla="*/ 2815187 h 6125083"/>
                <a:gd name="connsiteX28" fmla="*/ 285069 w 4053474"/>
                <a:gd name="connsiteY28" fmla="*/ 2777794 h 6125083"/>
                <a:gd name="connsiteX29" fmla="*/ 343403 w 4053474"/>
                <a:gd name="connsiteY29" fmla="*/ 2800230 h 6125083"/>
                <a:gd name="connsiteX30" fmla="*/ 1308908 w 4053474"/>
                <a:gd name="connsiteY30" fmla="*/ 4447796 h 6125083"/>
                <a:gd name="connsiteX31" fmla="*/ 1323117 w 4053474"/>
                <a:gd name="connsiteY31" fmla="*/ 4539036 h 6125083"/>
                <a:gd name="connsiteX32" fmla="*/ 1059118 w 4053474"/>
                <a:gd name="connsiteY32" fmla="*/ 5906897 h 6125083"/>
                <a:gd name="connsiteX33" fmla="*/ 1083798 w 4053474"/>
                <a:gd name="connsiteY33" fmla="*/ 5949525 h 6125083"/>
                <a:gd name="connsiteX34" fmla="*/ 1619275 w 4053474"/>
                <a:gd name="connsiteY34" fmla="*/ 6087882 h 6125083"/>
                <a:gd name="connsiteX35" fmla="*/ 1670131 w 4053474"/>
                <a:gd name="connsiteY35" fmla="*/ 6057967 h 6125083"/>
                <a:gd name="connsiteX36" fmla="*/ 1820453 w 4053474"/>
                <a:gd name="connsiteY36" fmla="*/ 5433493 h 6125083"/>
                <a:gd name="connsiteX37" fmla="*/ 1837654 w 4053474"/>
                <a:gd name="connsiteY37" fmla="*/ 5393107 h 6125083"/>
                <a:gd name="connsiteX38" fmla="*/ 1864578 w 4053474"/>
                <a:gd name="connsiteY38" fmla="*/ 5434989 h 6125083"/>
                <a:gd name="connsiteX39" fmla="*/ 2206356 w 4053474"/>
                <a:gd name="connsiteY39" fmla="*/ 5983927 h 6125083"/>
                <a:gd name="connsiteX40" fmla="*/ 2260203 w 4053474"/>
                <a:gd name="connsiteY40" fmla="*/ 6012347 h 6125083"/>
                <a:gd name="connsiteX41" fmla="*/ 2472599 w 4053474"/>
                <a:gd name="connsiteY41" fmla="*/ 5995146 h 6125083"/>
                <a:gd name="connsiteX42" fmla="*/ 2497279 w 4053474"/>
                <a:gd name="connsiteY42" fmla="*/ 5947282 h 6125083"/>
                <a:gd name="connsiteX43" fmla="*/ 1933382 w 4053474"/>
                <a:gd name="connsiteY43" fmla="*/ 4943636 h 6125083"/>
                <a:gd name="connsiteX44" fmla="*/ 1921416 w 4053474"/>
                <a:gd name="connsiteY44" fmla="*/ 4869596 h 6125083"/>
                <a:gd name="connsiteX45" fmla="*/ 2030606 w 4053474"/>
                <a:gd name="connsiteY45" fmla="*/ 4331127 h 6125083"/>
                <a:gd name="connsiteX46" fmla="*/ 2059773 w 4053474"/>
                <a:gd name="connsiteY46" fmla="*/ 4272045 h 6125083"/>
                <a:gd name="connsiteX47" fmla="*/ 2495035 w 4053474"/>
                <a:gd name="connsiteY47" fmla="*/ 3749281 h 6125083"/>
                <a:gd name="connsiteX48" fmla="*/ 2538412 w 4053474"/>
                <a:gd name="connsiteY48" fmla="*/ 3753768 h 6125083"/>
                <a:gd name="connsiteX49" fmla="*/ 2789697 w 4053474"/>
                <a:gd name="connsiteY49" fmla="*/ 4279524 h 6125083"/>
                <a:gd name="connsiteX50" fmla="*/ 3658726 w 4053474"/>
                <a:gd name="connsiteY50" fmla="*/ 6100596 h 6125083"/>
                <a:gd name="connsiteX51" fmla="*/ 3710330 w 4053474"/>
                <a:gd name="connsiteY51" fmla="*/ 6111066 h 6125083"/>
                <a:gd name="connsiteX52" fmla="*/ 4037898 w 4053474"/>
                <a:gd name="connsiteY52" fmla="*/ 5832109 h 6125083"/>
                <a:gd name="connsiteX53" fmla="*/ 4055847 w 4053474"/>
                <a:gd name="connsiteY53" fmla="*/ 5776766 h 6125083"/>
                <a:gd name="connsiteX54" fmla="*/ 2076226 w 4053474"/>
                <a:gd name="connsiteY54" fmla="*/ 2589330 h 6125083"/>
                <a:gd name="connsiteX55" fmla="*/ 1419593 w 4053474"/>
                <a:gd name="connsiteY55" fmla="*/ 3981122 h 6125083"/>
                <a:gd name="connsiteX56" fmla="*/ 1404636 w 4053474"/>
                <a:gd name="connsiteY56" fmla="*/ 4002063 h 6125083"/>
                <a:gd name="connsiteX57" fmla="*/ 1382947 w 4053474"/>
                <a:gd name="connsiteY57" fmla="*/ 3973643 h 6125083"/>
                <a:gd name="connsiteX58" fmla="*/ 609646 w 4053474"/>
                <a:gd name="connsiteY58" fmla="*/ 2691040 h 6125083"/>
                <a:gd name="connsiteX59" fmla="*/ 626847 w 4053474"/>
                <a:gd name="connsiteY59" fmla="*/ 2628219 h 6125083"/>
                <a:gd name="connsiteX60" fmla="*/ 1510834 w 4053474"/>
                <a:gd name="connsiteY60" fmla="*/ 2182486 h 6125083"/>
                <a:gd name="connsiteX61" fmla="*/ 1559445 w 4053474"/>
                <a:gd name="connsiteY61" fmla="*/ 2139110 h 6125083"/>
                <a:gd name="connsiteX62" fmla="*/ 1717247 w 4053474"/>
                <a:gd name="connsiteY62" fmla="*/ 1896051 h 6125083"/>
                <a:gd name="connsiteX63" fmla="*/ 1945348 w 4053474"/>
                <a:gd name="connsiteY63" fmla="*/ 2231846 h 6125083"/>
                <a:gd name="connsiteX64" fmla="*/ 2077722 w 4053474"/>
                <a:gd name="connsiteY64" fmla="*/ 2539970 h 6125083"/>
                <a:gd name="connsiteX65" fmla="*/ 2076226 w 4053474"/>
                <a:gd name="connsiteY65" fmla="*/ 2589330 h 6125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4053474" h="6125083">
                  <a:moveTo>
                    <a:pt x="4055847" y="5776766"/>
                  </a:moveTo>
                  <a:cubicBezTo>
                    <a:pt x="3995269" y="5574841"/>
                    <a:pt x="3938431" y="5372167"/>
                    <a:pt x="3876357" y="5171737"/>
                  </a:cubicBezTo>
                  <a:cubicBezTo>
                    <a:pt x="3642273" y="4413393"/>
                    <a:pt x="3407441" y="3655797"/>
                    <a:pt x="3172609" y="2898201"/>
                  </a:cubicBezTo>
                  <a:cubicBezTo>
                    <a:pt x="3165878" y="2877261"/>
                    <a:pt x="3162886" y="2860060"/>
                    <a:pt x="3175600" y="2838372"/>
                  </a:cubicBezTo>
                  <a:cubicBezTo>
                    <a:pt x="3294512" y="2637941"/>
                    <a:pt x="3335645" y="2426293"/>
                    <a:pt x="3278807" y="2196696"/>
                  </a:cubicBezTo>
                  <a:cubicBezTo>
                    <a:pt x="3233186" y="2011971"/>
                    <a:pt x="3177844" y="1830238"/>
                    <a:pt x="3118762" y="1647757"/>
                  </a:cubicBezTo>
                  <a:cubicBezTo>
                    <a:pt x="3154660" y="1701604"/>
                    <a:pt x="3212994" y="1709083"/>
                    <a:pt x="3268336" y="1720301"/>
                  </a:cubicBezTo>
                  <a:cubicBezTo>
                    <a:pt x="3434364" y="1753207"/>
                    <a:pt x="3555520" y="1690386"/>
                    <a:pt x="3624324" y="1539315"/>
                  </a:cubicBezTo>
                  <a:cubicBezTo>
                    <a:pt x="3634046" y="1518375"/>
                    <a:pt x="3634046" y="1501174"/>
                    <a:pt x="3625072" y="1479485"/>
                  </a:cubicBezTo>
                  <a:cubicBezTo>
                    <a:pt x="3503917" y="1203520"/>
                    <a:pt x="3384257" y="926807"/>
                    <a:pt x="3264597" y="650094"/>
                  </a:cubicBezTo>
                  <a:cubicBezTo>
                    <a:pt x="3174104" y="442185"/>
                    <a:pt x="3084359" y="234276"/>
                    <a:pt x="2986388" y="29359"/>
                  </a:cubicBezTo>
                  <a:cubicBezTo>
                    <a:pt x="2979657" y="15897"/>
                    <a:pt x="2978162" y="-2052"/>
                    <a:pt x="2954230" y="191"/>
                  </a:cubicBezTo>
                  <a:cubicBezTo>
                    <a:pt x="2806151" y="11410"/>
                    <a:pt x="2671533" y="54038"/>
                    <a:pt x="2562344" y="161732"/>
                  </a:cubicBezTo>
                  <a:cubicBezTo>
                    <a:pt x="2543647" y="179681"/>
                    <a:pt x="2539908" y="194639"/>
                    <a:pt x="2548882" y="220066"/>
                  </a:cubicBezTo>
                  <a:cubicBezTo>
                    <a:pt x="2624417" y="423488"/>
                    <a:pt x="2697709" y="626909"/>
                    <a:pt x="2771748" y="830331"/>
                  </a:cubicBezTo>
                  <a:cubicBezTo>
                    <a:pt x="2788202" y="875203"/>
                    <a:pt x="2804655" y="920824"/>
                    <a:pt x="2821108" y="965696"/>
                  </a:cubicBezTo>
                  <a:cubicBezTo>
                    <a:pt x="2818864" y="966444"/>
                    <a:pt x="2815873" y="967192"/>
                    <a:pt x="2813629" y="968688"/>
                  </a:cubicBezTo>
                  <a:cubicBezTo>
                    <a:pt x="2806151" y="954478"/>
                    <a:pt x="2799420" y="940268"/>
                    <a:pt x="2791941" y="926059"/>
                  </a:cubicBezTo>
                  <a:cubicBezTo>
                    <a:pt x="2710423" y="765266"/>
                    <a:pt x="2616191" y="611952"/>
                    <a:pt x="2474095" y="496780"/>
                  </a:cubicBezTo>
                  <a:cubicBezTo>
                    <a:pt x="2290866" y="348701"/>
                    <a:pt x="2083705" y="295601"/>
                    <a:pt x="1854108" y="365154"/>
                  </a:cubicBezTo>
                  <a:cubicBezTo>
                    <a:pt x="1735944" y="401052"/>
                    <a:pt x="1642459" y="479578"/>
                    <a:pt x="1554210" y="564088"/>
                  </a:cubicBezTo>
                  <a:cubicBezTo>
                    <a:pt x="1537009" y="581289"/>
                    <a:pt x="1525043" y="599986"/>
                    <a:pt x="1516817" y="623170"/>
                  </a:cubicBezTo>
                  <a:cubicBezTo>
                    <a:pt x="1409871" y="935033"/>
                    <a:pt x="1295446" y="1245401"/>
                    <a:pt x="1196727" y="1560256"/>
                  </a:cubicBezTo>
                  <a:cubicBezTo>
                    <a:pt x="1157837" y="1684403"/>
                    <a:pt x="1091277" y="1767417"/>
                    <a:pt x="983583" y="1838465"/>
                  </a:cubicBezTo>
                  <a:cubicBezTo>
                    <a:pt x="660501" y="2050113"/>
                    <a:pt x="344151" y="2272231"/>
                    <a:pt x="25557" y="2489863"/>
                  </a:cubicBezTo>
                  <a:cubicBezTo>
                    <a:pt x="9851" y="2500333"/>
                    <a:pt x="-9593" y="2506316"/>
                    <a:pt x="5364" y="2535483"/>
                  </a:cubicBezTo>
                  <a:cubicBezTo>
                    <a:pt x="51732" y="2622236"/>
                    <a:pt x="94361" y="2711233"/>
                    <a:pt x="137738" y="2799482"/>
                  </a:cubicBezTo>
                  <a:cubicBezTo>
                    <a:pt x="146712" y="2818179"/>
                    <a:pt x="157183" y="2821918"/>
                    <a:pt x="175879" y="2815187"/>
                  </a:cubicBezTo>
                  <a:cubicBezTo>
                    <a:pt x="212525" y="2801726"/>
                    <a:pt x="249919" y="2792751"/>
                    <a:pt x="285069" y="2777794"/>
                  </a:cubicBezTo>
                  <a:cubicBezTo>
                    <a:pt x="314236" y="2765080"/>
                    <a:pt x="327698" y="2773307"/>
                    <a:pt x="343403" y="2800230"/>
                  </a:cubicBezTo>
                  <a:cubicBezTo>
                    <a:pt x="664241" y="3349917"/>
                    <a:pt x="985826" y="3899604"/>
                    <a:pt x="1308908" y="4447796"/>
                  </a:cubicBezTo>
                  <a:cubicBezTo>
                    <a:pt x="1326857" y="4478458"/>
                    <a:pt x="1329100" y="4506130"/>
                    <a:pt x="1323117" y="4539036"/>
                  </a:cubicBezTo>
                  <a:cubicBezTo>
                    <a:pt x="1234868" y="4995239"/>
                    <a:pt x="1147367" y="5451441"/>
                    <a:pt x="1059118" y="5906897"/>
                  </a:cubicBezTo>
                  <a:cubicBezTo>
                    <a:pt x="1054631" y="5931576"/>
                    <a:pt x="1059118" y="5942794"/>
                    <a:pt x="1083798" y="5949525"/>
                  </a:cubicBezTo>
                  <a:cubicBezTo>
                    <a:pt x="1262540" y="5994398"/>
                    <a:pt x="1441281" y="6040018"/>
                    <a:pt x="1619275" y="6087882"/>
                  </a:cubicBezTo>
                  <a:cubicBezTo>
                    <a:pt x="1649938" y="6096109"/>
                    <a:pt x="1662652" y="6090873"/>
                    <a:pt x="1670131" y="6057967"/>
                  </a:cubicBezTo>
                  <a:cubicBezTo>
                    <a:pt x="1718742" y="5849310"/>
                    <a:pt x="1769598" y="5641402"/>
                    <a:pt x="1820453" y="5433493"/>
                  </a:cubicBezTo>
                  <a:cubicBezTo>
                    <a:pt x="1823445" y="5420779"/>
                    <a:pt x="1821949" y="5403578"/>
                    <a:pt x="1837654" y="5393107"/>
                  </a:cubicBezTo>
                  <a:cubicBezTo>
                    <a:pt x="1847377" y="5408065"/>
                    <a:pt x="1856351" y="5421527"/>
                    <a:pt x="1864578" y="5434989"/>
                  </a:cubicBezTo>
                  <a:cubicBezTo>
                    <a:pt x="1979002" y="5618218"/>
                    <a:pt x="2093427" y="5800698"/>
                    <a:pt x="2206356" y="5983927"/>
                  </a:cubicBezTo>
                  <a:cubicBezTo>
                    <a:pt x="2219818" y="6005616"/>
                    <a:pt x="2234775" y="6014591"/>
                    <a:pt x="2260203" y="6012347"/>
                  </a:cubicBezTo>
                  <a:cubicBezTo>
                    <a:pt x="2330503" y="6005616"/>
                    <a:pt x="2401551" y="6000381"/>
                    <a:pt x="2472599" y="5995146"/>
                  </a:cubicBezTo>
                  <a:cubicBezTo>
                    <a:pt x="2521959" y="5991406"/>
                    <a:pt x="2521959" y="5991406"/>
                    <a:pt x="2497279" y="5947282"/>
                  </a:cubicBezTo>
                  <a:cubicBezTo>
                    <a:pt x="2309562" y="5612982"/>
                    <a:pt x="2121846" y="5277935"/>
                    <a:pt x="1933382" y="4943636"/>
                  </a:cubicBezTo>
                  <a:cubicBezTo>
                    <a:pt x="1919921" y="4919704"/>
                    <a:pt x="1915433" y="4898015"/>
                    <a:pt x="1921416" y="4869596"/>
                  </a:cubicBezTo>
                  <a:cubicBezTo>
                    <a:pt x="1958810" y="4690106"/>
                    <a:pt x="1994708" y="4510617"/>
                    <a:pt x="2030606" y="4331127"/>
                  </a:cubicBezTo>
                  <a:cubicBezTo>
                    <a:pt x="2035093" y="4307943"/>
                    <a:pt x="2045563" y="4289994"/>
                    <a:pt x="2059773" y="4272045"/>
                  </a:cubicBezTo>
                  <a:cubicBezTo>
                    <a:pt x="2204860" y="4097790"/>
                    <a:pt x="2349948" y="3923536"/>
                    <a:pt x="2495035" y="3749281"/>
                  </a:cubicBezTo>
                  <a:cubicBezTo>
                    <a:pt x="2521211" y="3717871"/>
                    <a:pt x="2521211" y="3717871"/>
                    <a:pt x="2538412" y="3753768"/>
                  </a:cubicBezTo>
                  <a:cubicBezTo>
                    <a:pt x="2622174" y="3928771"/>
                    <a:pt x="2705935" y="4104521"/>
                    <a:pt x="2789697" y="4279524"/>
                  </a:cubicBezTo>
                  <a:cubicBezTo>
                    <a:pt x="3079872" y="4886797"/>
                    <a:pt x="3370047" y="5493323"/>
                    <a:pt x="3658726" y="6100596"/>
                  </a:cubicBezTo>
                  <a:cubicBezTo>
                    <a:pt x="3673684" y="6132754"/>
                    <a:pt x="3684154" y="6134250"/>
                    <a:pt x="3710330" y="6111066"/>
                  </a:cubicBezTo>
                  <a:cubicBezTo>
                    <a:pt x="3818023" y="6016834"/>
                    <a:pt x="3927961" y="5924098"/>
                    <a:pt x="4037898" y="5832109"/>
                  </a:cubicBezTo>
                  <a:cubicBezTo>
                    <a:pt x="4056595" y="5814908"/>
                    <a:pt x="4063326" y="5801447"/>
                    <a:pt x="4055847" y="5776766"/>
                  </a:cubicBezTo>
                  <a:close/>
                  <a:moveTo>
                    <a:pt x="2076226" y="2589330"/>
                  </a:moveTo>
                  <a:cubicBezTo>
                    <a:pt x="1857099" y="3053011"/>
                    <a:pt x="1638720" y="3516693"/>
                    <a:pt x="1419593" y="3981122"/>
                  </a:cubicBezTo>
                  <a:cubicBezTo>
                    <a:pt x="1415854" y="3988601"/>
                    <a:pt x="1414358" y="3998323"/>
                    <a:pt x="1404636" y="4002063"/>
                  </a:cubicBezTo>
                  <a:cubicBezTo>
                    <a:pt x="1392670" y="3996080"/>
                    <a:pt x="1388930" y="3983366"/>
                    <a:pt x="1382947" y="3973643"/>
                  </a:cubicBezTo>
                  <a:cubicBezTo>
                    <a:pt x="1124931" y="3545860"/>
                    <a:pt x="866915" y="3118824"/>
                    <a:pt x="609646" y="2691040"/>
                  </a:cubicBezTo>
                  <a:cubicBezTo>
                    <a:pt x="581227" y="2643924"/>
                    <a:pt x="578235" y="2652899"/>
                    <a:pt x="626847" y="2628219"/>
                  </a:cubicBezTo>
                  <a:cubicBezTo>
                    <a:pt x="921509" y="2479392"/>
                    <a:pt x="1216172" y="2330565"/>
                    <a:pt x="1510834" y="2182486"/>
                  </a:cubicBezTo>
                  <a:cubicBezTo>
                    <a:pt x="1531774" y="2172016"/>
                    <a:pt x="1547479" y="2158554"/>
                    <a:pt x="1559445" y="2139110"/>
                  </a:cubicBezTo>
                  <a:cubicBezTo>
                    <a:pt x="1610301" y="2058339"/>
                    <a:pt x="1663400" y="1978317"/>
                    <a:pt x="1717247" y="1896051"/>
                  </a:cubicBezTo>
                  <a:cubicBezTo>
                    <a:pt x="1805496" y="2002997"/>
                    <a:pt x="1881031" y="2113682"/>
                    <a:pt x="1945348" y="2231846"/>
                  </a:cubicBezTo>
                  <a:cubicBezTo>
                    <a:pt x="1999195" y="2330565"/>
                    <a:pt x="2044067" y="2433024"/>
                    <a:pt x="2077722" y="2539970"/>
                  </a:cubicBezTo>
                  <a:cubicBezTo>
                    <a:pt x="2083705" y="2557171"/>
                    <a:pt x="2084453" y="2572129"/>
                    <a:pt x="2076226" y="2589330"/>
                  </a:cubicBezTo>
                  <a:close/>
                </a:path>
              </a:pathLst>
            </a:custGeom>
            <a:grpFill/>
            <a:ln w="7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06" name="Freeform: Shape 205">
            <a:extLst>
              <a:ext uri="{FF2B5EF4-FFF2-40B4-BE49-F238E27FC236}">
                <a16:creationId xmlns:a16="http://schemas.microsoft.com/office/drawing/2014/main" id="{74142399-3994-42AB-A05F-C4B34E85AB0A}"/>
              </a:ext>
            </a:extLst>
          </p:cNvPr>
          <p:cNvSpPr/>
          <p:nvPr/>
        </p:nvSpPr>
        <p:spPr>
          <a:xfrm>
            <a:off x="9657208" y="3989858"/>
            <a:ext cx="645329" cy="780443"/>
          </a:xfrm>
          <a:custGeom>
            <a:avLst/>
            <a:gdLst>
              <a:gd name="connsiteX0" fmla="*/ 26780 w 750712"/>
              <a:gd name="connsiteY0" fmla="*/ 288204 h 907891"/>
              <a:gd name="connsiteX1" fmla="*/ 179630 w 750712"/>
              <a:gd name="connsiteY1" fmla="*/ 288204 h 907891"/>
              <a:gd name="connsiteX2" fmla="*/ 203570 w 750712"/>
              <a:gd name="connsiteY2" fmla="*/ 306159 h 907891"/>
              <a:gd name="connsiteX3" fmla="*/ 197585 w 750712"/>
              <a:gd name="connsiteY3" fmla="*/ 335164 h 907891"/>
              <a:gd name="connsiteX4" fmla="*/ 186996 w 750712"/>
              <a:gd name="connsiteY4" fmla="*/ 363248 h 907891"/>
              <a:gd name="connsiteX5" fmla="*/ 186996 w 750712"/>
              <a:gd name="connsiteY5" fmla="*/ 526688 h 907891"/>
              <a:gd name="connsiteX6" fmla="*/ 190219 w 750712"/>
              <a:gd name="connsiteY6" fmla="*/ 540960 h 907891"/>
              <a:gd name="connsiteX7" fmla="*/ 203570 w 750712"/>
              <a:gd name="connsiteY7" fmla="*/ 534975 h 907891"/>
              <a:gd name="connsiteX8" fmla="*/ 359183 w 750712"/>
              <a:gd name="connsiteY8" fmla="*/ 420337 h 907891"/>
              <a:gd name="connsiteX9" fmla="*/ 375757 w 750712"/>
              <a:gd name="connsiteY9" fmla="*/ 413891 h 907891"/>
              <a:gd name="connsiteX10" fmla="*/ 379441 w 750712"/>
              <a:gd name="connsiteY10" fmla="*/ 430465 h 907891"/>
              <a:gd name="connsiteX11" fmla="*/ 379441 w 750712"/>
              <a:gd name="connsiteY11" fmla="*/ 528990 h 907891"/>
              <a:gd name="connsiteX12" fmla="*/ 382663 w 750712"/>
              <a:gd name="connsiteY12" fmla="*/ 541881 h 907891"/>
              <a:gd name="connsiteX13" fmla="*/ 394633 w 750712"/>
              <a:gd name="connsiteY13" fmla="*/ 536356 h 907891"/>
              <a:gd name="connsiteX14" fmla="*/ 551627 w 750712"/>
              <a:gd name="connsiteY14" fmla="*/ 420337 h 907891"/>
              <a:gd name="connsiteX15" fmla="*/ 566820 w 750712"/>
              <a:gd name="connsiteY15" fmla="*/ 413431 h 907891"/>
              <a:gd name="connsiteX16" fmla="*/ 571884 w 750712"/>
              <a:gd name="connsiteY16" fmla="*/ 430465 h 907891"/>
              <a:gd name="connsiteX17" fmla="*/ 572344 w 750712"/>
              <a:gd name="connsiteY17" fmla="*/ 514718 h 907891"/>
              <a:gd name="connsiteX18" fmla="*/ 576027 w 750712"/>
              <a:gd name="connsiteY18" fmla="*/ 530371 h 907891"/>
              <a:gd name="connsiteX19" fmla="*/ 589839 w 750712"/>
              <a:gd name="connsiteY19" fmla="*/ 523926 h 907891"/>
              <a:gd name="connsiteX20" fmla="*/ 728877 w 750712"/>
              <a:gd name="connsiteY20" fmla="*/ 421718 h 907891"/>
              <a:gd name="connsiteX21" fmla="*/ 745451 w 750712"/>
              <a:gd name="connsiteY21" fmla="*/ 413431 h 907891"/>
              <a:gd name="connsiteX22" fmla="*/ 750055 w 750712"/>
              <a:gd name="connsiteY22" fmla="*/ 432307 h 907891"/>
              <a:gd name="connsiteX23" fmla="*/ 750516 w 750712"/>
              <a:gd name="connsiteY23" fmla="*/ 884411 h 907891"/>
              <a:gd name="connsiteX24" fmla="*/ 727496 w 750712"/>
              <a:gd name="connsiteY24" fmla="*/ 907431 h 907891"/>
              <a:gd name="connsiteX25" fmla="*/ 686982 w 750712"/>
              <a:gd name="connsiteY25" fmla="*/ 907431 h 907891"/>
              <a:gd name="connsiteX26" fmla="*/ 668566 w 750712"/>
              <a:gd name="connsiteY26" fmla="*/ 889015 h 907891"/>
              <a:gd name="connsiteX27" fmla="*/ 669026 w 750712"/>
              <a:gd name="connsiteY27" fmla="*/ 760566 h 907891"/>
              <a:gd name="connsiteX28" fmla="*/ 647848 w 750712"/>
              <a:gd name="connsiteY28" fmla="*/ 738928 h 907891"/>
              <a:gd name="connsiteX29" fmla="*/ 448960 w 750712"/>
              <a:gd name="connsiteY29" fmla="*/ 738928 h 907891"/>
              <a:gd name="connsiteX30" fmla="*/ 428242 w 750712"/>
              <a:gd name="connsiteY30" fmla="*/ 759645 h 907891"/>
              <a:gd name="connsiteX31" fmla="*/ 428702 w 750712"/>
              <a:gd name="connsiteY31" fmla="*/ 886253 h 907891"/>
              <a:gd name="connsiteX32" fmla="*/ 407985 w 750712"/>
              <a:gd name="connsiteY32" fmla="*/ 907891 h 907891"/>
              <a:gd name="connsiteX33" fmla="*/ 36909 w 750712"/>
              <a:gd name="connsiteY33" fmla="*/ 907891 h 907891"/>
              <a:gd name="connsiteX34" fmla="*/ 16652 w 750712"/>
              <a:gd name="connsiteY34" fmla="*/ 887634 h 907891"/>
              <a:gd name="connsiteX35" fmla="*/ 17572 w 750712"/>
              <a:gd name="connsiteY35" fmla="*/ 624291 h 907891"/>
              <a:gd name="connsiteX36" fmla="*/ 17572 w 750712"/>
              <a:gd name="connsiteY36" fmla="*/ 363708 h 907891"/>
              <a:gd name="connsiteX37" fmla="*/ 7904 w 750712"/>
              <a:gd name="connsiteY37" fmla="*/ 335164 h 907891"/>
              <a:gd name="connsiteX38" fmla="*/ 2380 w 750712"/>
              <a:gd name="connsiteY38" fmla="*/ 305699 h 907891"/>
              <a:gd name="connsiteX39" fmla="*/ 26780 w 750712"/>
              <a:gd name="connsiteY39" fmla="*/ 288204 h 907891"/>
              <a:gd name="connsiteX40" fmla="*/ 322811 w 750712"/>
              <a:gd name="connsiteY40" fmla="*/ 0 h 907891"/>
              <a:gd name="connsiteX41" fmla="*/ 323731 w 750712"/>
              <a:gd name="connsiteY41" fmla="*/ 77346 h 907891"/>
              <a:gd name="connsiteX42" fmla="*/ 258816 w 750712"/>
              <a:gd name="connsiteY42" fmla="*/ 148706 h 907891"/>
              <a:gd name="connsiteX43" fmla="*/ 188837 w 750712"/>
              <a:gd name="connsiteY43" fmla="*/ 177251 h 907891"/>
              <a:gd name="connsiteX44" fmla="*/ 107808 w 750712"/>
              <a:gd name="connsiteY44" fmla="*/ 249073 h 907891"/>
              <a:gd name="connsiteX45" fmla="*/ 104585 w 750712"/>
              <a:gd name="connsiteY45" fmla="*/ 255058 h 907891"/>
              <a:gd name="connsiteX46" fmla="*/ 101823 w 750712"/>
              <a:gd name="connsiteY46" fmla="*/ 256439 h 907891"/>
              <a:gd name="connsiteX47" fmla="*/ 131288 w 750712"/>
              <a:gd name="connsiteY47" fmla="*/ 144103 h 907891"/>
              <a:gd name="connsiteX48" fmla="*/ 224747 w 750712"/>
              <a:gd name="connsiteY48" fmla="*/ 99445 h 907891"/>
              <a:gd name="connsiteX49" fmla="*/ 318207 w 750712"/>
              <a:gd name="connsiteY49" fmla="*/ 5525 h 907891"/>
              <a:gd name="connsiteX50" fmla="*/ 322811 w 750712"/>
              <a:gd name="connsiteY50" fmla="*/ 0 h 907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750712" h="907891">
                <a:moveTo>
                  <a:pt x="26780" y="288204"/>
                </a:moveTo>
                <a:cubicBezTo>
                  <a:pt x="77884" y="287744"/>
                  <a:pt x="128987" y="287744"/>
                  <a:pt x="179630" y="288204"/>
                </a:cubicBezTo>
                <a:cubicBezTo>
                  <a:pt x="191140" y="288204"/>
                  <a:pt x="199427" y="295571"/>
                  <a:pt x="203570" y="306159"/>
                </a:cubicBezTo>
                <a:cubicBezTo>
                  <a:pt x="207714" y="317209"/>
                  <a:pt x="206333" y="327798"/>
                  <a:pt x="197585" y="335164"/>
                </a:cubicBezTo>
                <a:cubicBezTo>
                  <a:pt x="188377" y="342991"/>
                  <a:pt x="186996" y="352199"/>
                  <a:pt x="186996" y="363248"/>
                </a:cubicBezTo>
                <a:cubicBezTo>
                  <a:pt x="187457" y="417574"/>
                  <a:pt x="186996" y="472361"/>
                  <a:pt x="186996" y="526688"/>
                </a:cubicBezTo>
                <a:cubicBezTo>
                  <a:pt x="186996" y="531752"/>
                  <a:pt x="184694" y="538658"/>
                  <a:pt x="190219" y="540960"/>
                </a:cubicBezTo>
                <a:cubicBezTo>
                  <a:pt x="195744" y="543722"/>
                  <a:pt x="199887" y="537737"/>
                  <a:pt x="203570" y="534975"/>
                </a:cubicBezTo>
                <a:cubicBezTo>
                  <a:pt x="255594" y="496761"/>
                  <a:pt x="307158" y="458549"/>
                  <a:pt x="359183" y="420337"/>
                </a:cubicBezTo>
                <a:cubicBezTo>
                  <a:pt x="363787" y="416653"/>
                  <a:pt x="368852" y="409747"/>
                  <a:pt x="375757" y="413891"/>
                </a:cubicBezTo>
                <a:cubicBezTo>
                  <a:pt x="381282" y="417114"/>
                  <a:pt x="379441" y="424480"/>
                  <a:pt x="379441" y="430465"/>
                </a:cubicBezTo>
                <a:cubicBezTo>
                  <a:pt x="379441" y="463153"/>
                  <a:pt x="379441" y="496301"/>
                  <a:pt x="379441" y="528990"/>
                </a:cubicBezTo>
                <a:cubicBezTo>
                  <a:pt x="379441" y="533594"/>
                  <a:pt x="377599" y="539118"/>
                  <a:pt x="382663" y="541881"/>
                </a:cubicBezTo>
                <a:cubicBezTo>
                  <a:pt x="387728" y="544183"/>
                  <a:pt x="391411" y="539118"/>
                  <a:pt x="394633" y="536356"/>
                </a:cubicBezTo>
                <a:cubicBezTo>
                  <a:pt x="447118" y="497682"/>
                  <a:pt x="499603" y="459009"/>
                  <a:pt x="551627" y="420337"/>
                </a:cubicBezTo>
                <a:cubicBezTo>
                  <a:pt x="556231" y="417114"/>
                  <a:pt x="560835" y="410668"/>
                  <a:pt x="566820" y="413431"/>
                </a:cubicBezTo>
                <a:cubicBezTo>
                  <a:pt x="574186" y="416193"/>
                  <a:pt x="571884" y="424480"/>
                  <a:pt x="571884" y="430465"/>
                </a:cubicBezTo>
                <a:cubicBezTo>
                  <a:pt x="572344" y="458549"/>
                  <a:pt x="571884" y="486633"/>
                  <a:pt x="572344" y="514718"/>
                </a:cubicBezTo>
                <a:cubicBezTo>
                  <a:pt x="572344" y="520242"/>
                  <a:pt x="569582" y="527609"/>
                  <a:pt x="576027" y="530371"/>
                </a:cubicBezTo>
                <a:cubicBezTo>
                  <a:pt x="581092" y="532673"/>
                  <a:pt x="585696" y="526688"/>
                  <a:pt x="589839" y="523926"/>
                </a:cubicBezTo>
                <a:cubicBezTo>
                  <a:pt x="636339" y="489856"/>
                  <a:pt x="682378" y="455786"/>
                  <a:pt x="728877" y="421718"/>
                </a:cubicBezTo>
                <a:cubicBezTo>
                  <a:pt x="733942" y="418035"/>
                  <a:pt x="739006" y="410668"/>
                  <a:pt x="745451" y="413431"/>
                </a:cubicBezTo>
                <a:cubicBezTo>
                  <a:pt x="753278" y="416653"/>
                  <a:pt x="750055" y="425861"/>
                  <a:pt x="750055" y="432307"/>
                </a:cubicBezTo>
                <a:cubicBezTo>
                  <a:pt x="750055" y="582856"/>
                  <a:pt x="750055" y="733864"/>
                  <a:pt x="750516" y="884411"/>
                </a:cubicBezTo>
                <a:cubicBezTo>
                  <a:pt x="750516" y="902367"/>
                  <a:pt x="744991" y="908812"/>
                  <a:pt x="727496" y="907431"/>
                </a:cubicBezTo>
                <a:cubicBezTo>
                  <a:pt x="714145" y="906050"/>
                  <a:pt x="700333" y="906510"/>
                  <a:pt x="686982" y="907431"/>
                </a:cubicBezTo>
                <a:cubicBezTo>
                  <a:pt x="673170" y="908352"/>
                  <a:pt x="668566" y="902367"/>
                  <a:pt x="668566" y="889015"/>
                </a:cubicBezTo>
                <a:cubicBezTo>
                  <a:pt x="669026" y="846199"/>
                  <a:pt x="668106" y="803383"/>
                  <a:pt x="669026" y="760566"/>
                </a:cubicBezTo>
                <a:cubicBezTo>
                  <a:pt x="669487" y="744453"/>
                  <a:pt x="663962" y="738928"/>
                  <a:pt x="647848" y="738928"/>
                </a:cubicBezTo>
                <a:cubicBezTo>
                  <a:pt x="581552" y="739388"/>
                  <a:pt x="515256" y="739388"/>
                  <a:pt x="448960" y="738928"/>
                </a:cubicBezTo>
                <a:cubicBezTo>
                  <a:pt x="433767" y="738928"/>
                  <a:pt x="428242" y="743992"/>
                  <a:pt x="428242" y="759645"/>
                </a:cubicBezTo>
                <a:cubicBezTo>
                  <a:pt x="429163" y="802001"/>
                  <a:pt x="427782" y="843897"/>
                  <a:pt x="428702" y="886253"/>
                </a:cubicBezTo>
                <a:cubicBezTo>
                  <a:pt x="429163" y="901906"/>
                  <a:pt x="424559" y="907891"/>
                  <a:pt x="407985" y="907891"/>
                </a:cubicBezTo>
                <a:cubicBezTo>
                  <a:pt x="284139" y="907431"/>
                  <a:pt x="160294" y="907431"/>
                  <a:pt x="36909" y="907891"/>
                </a:cubicBezTo>
                <a:cubicBezTo>
                  <a:pt x="21256" y="907891"/>
                  <a:pt x="16652" y="902827"/>
                  <a:pt x="16652" y="887634"/>
                </a:cubicBezTo>
                <a:cubicBezTo>
                  <a:pt x="17572" y="800620"/>
                  <a:pt x="17572" y="712225"/>
                  <a:pt x="17572" y="624291"/>
                </a:cubicBezTo>
                <a:cubicBezTo>
                  <a:pt x="17572" y="537277"/>
                  <a:pt x="17572" y="450722"/>
                  <a:pt x="17572" y="363708"/>
                </a:cubicBezTo>
                <a:cubicBezTo>
                  <a:pt x="17572" y="353119"/>
                  <a:pt x="17112" y="343451"/>
                  <a:pt x="7904" y="335164"/>
                </a:cubicBezTo>
                <a:cubicBezTo>
                  <a:pt x="-843" y="327798"/>
                  <a:pt x="-1764" y="316749"/>
                  <a:pt x="2380" y="305699"/>
                </a:cubicBezTo>
                <a:cubicBezTo>
                  <a:pt x="6523" y="295110"/>
                  <a:pt x="15270" y="288204"/>
                  <a:pt x="26780" y="288204"/>
                </a:cubicBezTo>
                <a:close/>
                <a:moveTo>
                  <a:pt x="322811" y="0"/>
                </a:moveTo>
                <a:cubicBezTo>
                  <a:pt x="334781" y="26703"/>
                  <a:pt x="333400" y="52024"/>
                  <a:pt x="323731" y="77346"/>
                </a:cubicBezTo>
                <a:cubicBezTo>
                  <a:pt x="311761" y="110034"/>
                  <a:pt x="288281" y="131672"/>
                  <a:pt x="258816" y="148706"/>
                </a:cubicBezTo>
                <a:cubicBezTo>
                  <a:pt x="236718" y="161138"/>
                  <a:pt x="213698" y="170806"/>
                  <a:pt x="188837" y="177251"/>
                </a:cubicBezTo>
                <a:cubicBezTo>
                  <a:pt x="148783" y="187380"/>
                  <a:pt x="119778" y="208558"/>
                  <a:pt x="107808" y="249073"/>
                </a:cubicBezTo>
                <a:cubicBezTo>
                  <a:pt x="107348" y="251375"/>
                  <a:pt x="105506" y="253216"/>
                  <a:pt x="104585" y="255058"/>
                </a:cubicBezTo>
                <a:cubicBezTo>
                  <a:pt x="104125" y="255518"/>
                  <a:pt x="103204" y="255518"/>
                  <a:pt x="101823" y="256439"/>
                </a:cubicBezTo>
                <a:cubicBezTo>
                  <a:pt x="84328" y="212702"/>
                  <a:pt x="95838" y="171266"/>
                  <a:pt x="131288" y="144103"/>
                </a:cubicBezTo>
                <a:cubicBezTo>
                  <a:pt x="159372" y="122924"/>
                  <a:pt x="192980" y="112796"/>
                  <a:pt x="224747" y="99445"/>
                </a:cubicBezTo>
                <a:cubicBezTo>
                  <a:pt x="269405" y="81029"/>
                  <a:pt x="302093" y="51564"/>
                  <a:pt x="318207" y="5525"/>
                </a:cubicBezTo>
                <a:cubicBezTo>
                  <a:pt x="318667" y="4144"/>
                  <a:pt x="320048" y="2763"/>
                  <a:pt x="322811" y="0"/>
                </a:cubicBezTo>
                <a:close/>
              </a:path>
            </a:pathLst>
          </a:custGeom>
          <a:solidFill>
            <a:schemeClr val="accent4"/>
          </a:solidFill>
          <a:ln w="459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104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16</cp:revision>
  <dcterms:created xsi:type="dcterms:W3CDTF">2018-02-18T19:39:47Z</dcterms:created>
  <dcterms:modified xsi:type="dcterms:W3CDTF">2021-04-19T06:56:04Z</dcterms:modified>
</cp:coreProperties>
</file>