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45" name="Group 1544">
            <a:extLst>
              <a:ext uri="{FF2B5EF4-FFF2-40B4-BE49-F238E27FC236}">
                <a16:creationId xmlns:a16="http://schemas.microsoft.com/office/drawing/2014/main" id="{0F3FDD82-2BA3-4B34-8335-F280C03B68B7}"/>
              </a:ext>
            </a:extLst>
          </p:cNvPr>
          <p:cNvGrpSpPr/>
          <p:nvPr/>
        </p:nvGrpSpPr>
        <p:grpSpPr>
          <a:xfrm>
            <a:off x="6330189" y="1730607"/>
            <a:ext cx="5360161" cy="4509599"/>
            <a:chOff x="6094799" y="1412294"/>
            <a:chExt cx="5785459" cy="4867410"/>
          </a:xfrm>
        </p:grpSpPr>
        <p:grpSp>
          <p:nvGrpSpPr>
            <p:cNvPr id="1546" name="Graphic 33">
              <a:extLst>
                <a:ext uri="{FF2B5EF4-FFF2-40B4-BE49-F238E27FC236}">
                  <a16:creationId xmlns:a16="http://schemas.microsoft.com/office/drawing/2014/main" id="{6D510EB3-330C-4DEC-8290-D19A00B88F35}"/>
                </a:ext>
              </a:extLst>
            </p:cNvPr>
            <p:cNvGrpSpPr/>
            <p:nvPr/>
          </p:nvGrpSpPr>
          <p:grpSpPr>
            <a:xfrm>
              <a:off x="7105963" y="1412294"/>
              <a:ext cx="3023169" cy="2904280"/>
              <a:chOff x="2705100" y="171450"/>
              <a:chExt cx="6781800" cy="6515100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559" name="Freeform: Shape 1558">
                <a:extLst>
                  <a:ext uri="{FF2B5EF4-FFF2-40B4-BE49-F238E27FC236}">
                    <a16:creationId xmlns:a16="http://schemas.microsoft.com/office/drawing/2014/main" id="{F68B1C37-4FBF-4FC1-BF9F-50E1BFFF053F}"/>
                  </a:ext>
                </a:extLst>
              </p:cNvPr>
              <p:cNvSpPr/>
              <p:nvPr/>
            </p:nvSpPr>
            <p:spPr>
              <a:xfrm>
                <a:off x="3196589" y="3950017"/>
                <a:ext cx="5795962" cy="2738437"/>
              </a:xfrm>
              <a:custGeom>
                <a:avLst/>
                <a:gdLst>
                  <a:gd name="connsiteX0" fmla="*/ 5233035 w 5795962"/>
                  <a:gd name="connsiteY0" fmla="*/ 2738438 h 2738437"/>
                  <a:gd name="connsiteX1" fmla="*/ 555308 w 5795962"/>
                  <a:gd name="connsiteY1" fmla="*/ 2738438 h 2738437"/>
                  <a:gd name="connsiteX2" fmla="*/ 357188 w 5795962"/>
                  <a:gd name="connsiteY2" fmla="*/ 2566035 h 2738437"/>
                  <a:gd name="connsiteX3" fmla="*/ 0 w 5795962"/>
                  <a:gd name="connsiteY3" fmla="*/ 0 h 2738437"/>
                  <a:gd name="connsiteX4" fmla="*/ 5795963 w 5795962"/>
                  <a:gd name="connsiteY4" fmla="*/ 0 h 2738437"/>
                  <a:gd name="connsiteX5" fmla="*/ 5430203 w 5795962"/>
                  <a:gd name="connsiteY5" fmla="*/ 2566988 h 2738437"/>
                  <a:gd name="connsiteX6" fmla="*/ 5233035 w 5795962"/>
                  <a:gd name="connsiteY6" fmla="*/ 2738438 h 27384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795962" h="2738437">
                    <a:moveTo>
                      <a:pt x="5233035" y="2738438"/>
                    </a:moveTo>
                    <a:lnTo>
                      <a:pt x="555308" y="2738438"/>
                    </a:lnTo>
                    <a:cubicBezTo>
                      <a:pt x="455295" y="2738438"/>
                      <a:pt x="371475" y="2665095"/>
                      <a:pt x="357188" y="2566035"/>
                    </a:cubicBezTo>
                    <a:lnTo>
                      <a:pt x="0" y="0"/>
                    </a:lnTo>
                    <a:lnTo>
                      <a:pt x="5795963" y="0"/>
                    </a:lnTo>
                    <a:lnTo>
                      <a:pt x="5430203" y="2566988"/>
                    </a:lnTo>
                    <a:cubicBezTo>
                      <a:pt x="5415915" y="2665095"/>
                      <a:pt x="5332095" y="2738438"/>
                      <a:pt x="5233035" y="2738438"/>
                    </a:cubicBezTo>
                    <a:close/>
                  </a:path>
                </a:pathLst>
              </a:custGeom>
              <a:solidFill>
                <a:srgbClr val="01484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0" name="Freeform: Shape 1559">
                <a:extLst>
                  <a:ext uri="{FF2B5EF4-FFF2-40B4-BE49-F238E27FC236}">
                    <a16:creationId xmlns:a16="http://schemas.microsoft.com/office/drawing/2014/main" id="{42942001-346C-4632-A5FA-5B83544E2B6B}"/>
                  </a:ext>
                </a:extLst>
              </p:cNvPr>
              <p:cNvSpPr/>
              <p:nvPr/>
            </p:nvSpPr>
            <p:spPr>
              <a:xfrm>
                <a:off x="3639502" y="4936807"/>
                <a:ext cx="4910137" cy="204787"/>
              </a:xfrm>
              <a:custGeom>
                <a:avLst/>
                <a:gdLst>
                  <a:gd name="connsiteX0" fmla="*/ 0 w 4910137"/>
                  <a:gd name="connsiteY0" fmla="*/ 0 h 204787"/>
                  <a:gd name="connsiteX1" fmla="*/ 4910138 w 4910137"/>
                  <a:gd name="connsiteY1" fmla="*/ 0 h 204787"/>
                  <a:gd name="connsiteX2" fmla="*/ 4910138 w 4910137"/>
                  <a:gd name="connsiteY2" fmla="*/ 204787 h 204787"/>
                  <a:gd name="connsiteX3" fmla="*/ 0 w 4910137"/>
                  <a:gd name="connsiteY3" fmla="*/ 204787 h 20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10137" h="204787">
                    <a:moveTo>
                      <a:pt x="0" y="0"/>
                    </a:moveTo>
                    <a:lnTo>
                      <a:pt x="4910138" y="0"/>
                    </a:lnTo>
                    <a:lnTo>
                      <a:pt x="4910138" y="204787"/>
                    </a:lnTo>
                    <a:lnTo>
                      <a:pt x="0" y="204787"/>
                    </a:lnTo>
                    <a:close/>
                  </a:path>
                </a:pathLst>
              </a:custGeom>
              <a:solidFill>
                <a:srgbClr val="02C1C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1" name="Freeform: Shape 1560">
                <a:extLst>
                  <a:ext uri="{FF2B5EF4-FFF2-40B4-BE49-F238E27FC236}">
                    <a16:creationId xmlns:a16="http://schemas.microsoft.com/office/drawing/2014/main" id="{97455E67-8CF9-429E-BC5D-F585A4A66502}"/>
                  </a:ext>
                </a:extLst>
              </p:cNvPr>
              <p:cNvSpPr/>
              <p:nvPr/>
            </p:nvSpPr>
            <p:spPr>
              <a:xfrm>
                <a:off x="3713797" y="6196965"/>
                <a:ext cx="4769167" cy="204787"/>
              </a:xfrm>
              <a:custGeom>
                <a:avLst/>
                <a:gdLst>
                  <a:gd name="connsiteX0" fmla="*/ 0 w 4769167"/>
                  <a:gd name="connsiteY0" fmla="*/ 0 h 204787"/>
                  <a:gd name="connsiteX1" fmla="*/ 4769168 w 4769167"/>
                  <a:gd name="connsiteY1" fmla="*/ 0 h 204787"/>
                  <a:gd name="connsiteX2" fmla="*/ 4769168 w 4769167"/>
                  <a:gd name="connsiteY2" fmla="*/ 204787 h 204787"/>
                  <a:gd name="connsiteX3" fmla="*/ 0 w 4769167"/>
                  <a:gd name="connsiteY3" fmla="*/ 204787 h 20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69167" h="204787">
                    <a:moveTo>
                      <a:pt x="0" y="0"/>
                    </a:moveTo>
                    <a:lnTo>
                      <a:pt x="4769168" y="0"/>
                    </a:lnTo>
                    <a:lnTo>
                      <a:pt x="4769168" y="204787"/>
                    </a:lnTo>
                    <a:lnTo>
                      <a:pt x="0" y="204787"/>
                    </a:lnTo>
                    <a:close/>
                  </a:path>
                </a:pathLst>
              </a:custGeom>
              <a:solidFill>
                <a:srgbClr val="02C1C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2" name="Freeform: Shape 1561">
                <a:extLst>
                  <a:ext uri="{FF2B5EF4-FFF2-40B4-BE49-F238E27FC236}">
                    <a16:creationId xmlns:a16="http://schemas.microsoft.com/office/drawing/2014/main" id="{602F5CEB-6164-48DE-A53B-131201E8EA07}"/>
                  </a:ext>
                </a:extLst>
              </p:cNvPr>
              <p:cNvSpPr/>
              <p:nvPr/>
            </p:nvSpPr>
            <p:spPr>
              <a:xfrm>
                <a:off x="3643312" y="5424487"/>
                <a:ext cx="4910137" cy="204787"/>
              </a:xfrm>
              <a:custGeom>
                <a:avLst/>
                <a:gdLst>
                  <a:gd name="connsiteX0" fmla="*/ 0 w 4910137"/>
                  <a:gd name="connsiteY0" fmla="*/ 0 h 204787"/>
                  <a:gd name="connsiteX1" fmla="*/ 4910138 w 4910137"/>
                  <a:gd name="connsiteY1" fmla="*/ 0 h 204787"/>
                  <a:gd name="connsiteX2" fmla="*/ 4910138 w 4910137"/>
                  <a:gd name="connsiteY2" fmla="*/ 204788 h 204787"/>
                  <a:gd name="connsiteX3" fmla="*/ 0 w 4910137"/>
                  <a:gd name="connsiteY3" fmla="*/ 204788 h 20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10137" h="204787">
                    <a:moveTo>
                      <a:pt x="0" y="0"/>
                    </a:moveTo>
                    <a:lnTo>
                      <a:pt x="4910138" y="0"/>
                    </a:lnTo>
                    <a:lnTo>
                      <a:pt x="4910138" y="204788"/>
                    </a:lnTo>
                    <a:lnTo>
                      <a:pt x="0" y="204788"/>
                    </a:lnTo>
                    <a:close/>
                  </a:path>
                </a:pathLst>
              </a:custGeom>
              <a:solidFill>
                <a:srgbClr val="1A1A1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3" name="Freeform: Shape 1562">
                <a:extLst>
                  <a:ext uri="{FF2B5EF4-FFF2-40B4-BE49-F238E27FC236}">
                    <a16:creationId xmlns:a16="http://schemas.microsoft.com/office/drawing/2014/main" id="{EA5D2A3F-2E64-4FCD-9408-E689F5B10AE0}"/>
                  </a:ext>
                </a:extLst>
              </p:cNvPr>
              <p:cNvSpPr/>
              <p:nvPr/>
            </p:nvSpPr>
            <p:spPr>
              <a:xfrm>
                <a:off x="3643312" y="4160520"/>
                <a:ext cx="4910137" cy="204787"/>
              </a:xfrm>
              <a:custGeom>
                <a:avLst/>
                <a:gdLst>
                  <a:gd name="connsiteX0" fmla="*/ 0 w 4910137"/>
                  <a:gd name="connsiteY0" fmla="*/ 0 h 204787"/>
                  <a:gd name="connsiteX1" fmla="*/ 4910138 w 4910137"/>
                  <a:gd name="connsiteY1" fmla="*/ 0 h 204787"/>
                  <a:gd name="connsiteX2" fmla="*/ 4910138 w 4910137"/>
                  <a:gd name="connsiteY2" fmla="*/ 204787 h 204787"/>
                  <a:gd name="connsiteX3" fmla="*/ 0 w 4910137"/>
                  <a:gd name="connsiteY3" fmla="*/ 204787 h 20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10137" h="204787">
                    <a:moveTo>
                      <a:pt x="0" y="0"/>
                    </a:moveTo>
                    <a:lnTo>
                      <a:pt x="4910138" y="0"/>
                    </a:lnTo>
                    <a:lnTo>
                      <a:pt x="4910138" y="204787"/>
                    </a:lnTo>
                    <a:lnTo>
                      <a:pt x="0" y="204787"/>
                    </a:lnTo>
                    <a:close/>
                  </a:path>
                </a:pathLst>
              </a:custGeom>
              <a:solidFill>
                <a:srgbClr val="1A1A1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4" name="Freeform: Shape 1563">
                <a:extLst>
                  <a:ext uri="{FF2B5EF4-FFF2-40B4-BE49-F238E27FC236}">
                    <a16:creationId xmlns:a16="http://schemas.microsoft.com/office/drawing/2014/main" id="{4591BE75-D911-4881-9F61-6F53BCF18726}"/>
                  </a:ext>
                </a:extLst>
              </p:cNvPr>
              <p:cNvSpPr/>
              <p:nvPr/>
            </p:nvSpPr>
            <p:spPr>
              <a:xfrm>
                <a:off x="2705100" y="2106929"/>
                <a:ext cx="6779894" cy="1150620"/>
              </a:xfrm>
              <a:custGeom>
                <a:avLst/>
                <a:gdLst>
                  <a:gd name="connsiteX0" fmla="*/ 6779895 w 6779894"/>
                  <a:gd name="connsiteY0" fmla="*/ 1150620 h 1150620"/>
                  <a:gd name="connsiteX1" fmla="*/ 0 w 6779894"/>
                  <a:gd name="connsiteY1" fmla="*/ 1150620 h 1150620"/>
                  <a:gd name="connsiteX2" fmla="*/ 619125 w 6779894"/>
                  <a:gd name="connsiteY2" fmla="*/ 0 h 1150620"/>
                  <a:gd name="connsiteX3" fmla="*/ 6132195 w 6779894"/>
                  <a:gd name="connsiteY3" fmla="*/ 0 h 11506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79894" h="1150620">
                    <a:moveTo>
                      <a:pt x="6779895" y="1150620"/>
                    </a:moveTo>
                    <a:lnTo>
                      <a:pt x="0" y="1150620"/>
                    </a:lnTo>
                    <a:lnTo>
                      <a:pt x="619125" y="0"/>
                    </a:lnTo>
                    <a:lnTo>
                      <a:pt x="6132195" y="0"/>
                    </a:lnTo>
                    <a:close/>
                  </a:path>
                </a:pathLst>
              </a:custGeom>
              <a:solidFill>
                <a:srgbClr val="21818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5" name="Freeform: Shape 1564">
                <a:extLst>
                  <a:ext uri="{FF2B5EF4-FFF2-40B4-BE49-F238E27FC236}">
                    <a16:creationId xmlns:a16="http://schemas.microsoft.com/office/drawing/2014/main" id="{EF6B0F56-FBE4-4EED-9CD3-962C5A9BB2A5}"/>
                  </a:ext>
                </a:extLst>
              </p:cNvPr>
              <p:cNvSpPr/>
              <p:nvPr/>
            </p:nvSpPr>
            <p:spPr>
              <a:xfrm>
                <a:off x="3135630" y="2252662"/>
                <a:ext cx="5918834" cy="860107"/>
              </a:xfrm>
              <a:custGeom>
                <a:avLst/>
                <a:gdLst>
                  <a:gd name="connsiteX0" fmla="*/ 5918835 w 5918834"/>
                  <a:gd name="connsiteY0" fmla="*/ 860107 h 860107"/>
                  <a:gd name="connsiteX1" fmla="*/ 0 w 5918834"/>
                  <a:gd name="connsiteY1" fmla="*/ 860107 h 860107"/>
                  <a:gd name="connsiteX2" fmla="*/ 435293 w 5918834"/>
                  <a:gd name="connsiteY2" fmla="*/ 0 h 860107"/>
                  <a:gd name="connsiteX3" fmla="*/ 5486400 w 5918834"/>
                  <a:gd name="connsiteY3" fmla="*/ 0 h 860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918834" h="860107">
                    <a:moveTo>
                      <a:pt x="5918835" y="860107"/>
                    </a:moveTo>
                    <a:lnTo>
                      <a:pt x="0" y="860107"/>
                    </a:lnTo>
                    <a:lnTo>
                      <a:pt x="435293" y="0"/>
                    </a:lnTo>
                    <a:lnTo>
                      <a:pt x="5486400" y="0"/>
                    </a:lnTo>
                    <a:close/>
                  </a:path>
                </a:pathLst>
              </a:custGeom>
              <a:solidFill>
                <a:srgbClr val="01484B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6" name="Freeform: Shape 1565">
                <a:extLst>
                  <a:ext uri="{FF2B5EF4-FFF2-40B4-BE49-F238E27FC236}">
                    <a16:creationId xmlns:a16="http://schemas.microsoft.com/office/drawing/2014/main" id="{48203A2A-0AB7-43B1-BF78-451FE3C92D8C}"/>
                  </a:ext>
                </a:extLst>
              </p:cNvPr>
              <p:cNvSpPr/>
              <p:nvPr/>
            </p:nvSpPr>
            <p:spPr>
              <a:xfrm>
                <a:off x="2710815" y="3258502"/>
                <a:ext cx="6768465" cy="724852"/>
              </a:xfrm>
              <a:custGeom>
                <a:avLst/>
                <a:gdLst>
                  <a:gd name="connsiteX0" fmla="*/ 6575108 w 6768465"/>
                  <a:gd name="connsiteY0" fmla="*/ 724853 h 724852"/>
                  <a:gd name="connsiteX1" fmla="*/ 193358 w 6768465"/>
                  <a:gd name="connsiteY1" fmla="*/ 724853 h 724852"/>
                  <a:gd name="connsiteX2" fmla="*/ 0 w 6768465"/>
                  <a:gd name="connsiteY2" fmla="*/ 531495 h 724852"/>
                  <a:gd name="connsiteX3" fmla="*/ 0 w 6768465"/>
                  <a:gd name="connsiteY3" fmla="*/ 0 h 724852"/>
                  <a:gd name="connsiteX4" fmla="*/ 6768465 w 6768465"/>
                  <a:gd name="connsiteY4" fmla="*/ 0 h 724852"/>
                  <a:gd name="connsiteX5" fmla="*/ 6768465 w 6768465"/>
                  <a:gd name="connsiteY5" fmla="*/ 531495 h 724852"/>
                  <a:gd name="connsiteX6" fmla="*/ 6575108 w 6768465"/>
                  <a:gd name="connsiteY6" fmla="*/ 724853 h 724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768465" h="724852">
                    <a:moveTo>
                      <a:pt x="6575108" y="724853"/>
                    </a:moveTo>
                    <a:lnTo>
                      <a:pt x="193358" y="724853"/>
                    </a:lnTo>
                    <a:cubicBezTo>
                      <a:pt x="86678" y="724853"/>
                      <a:pt x="0" y="638175"/>
                      <a:pt x="0" y="531495"/>
                    </a:cubicBezTo>
                    <a:lnTo>
                      <a:pt x="0" y="0"/>
                    </a:lnTo>
                    <a:lnTo>
                      <a:pt x="6768465" y="0"/>
                    </a:lnTo>
                    <a:lnTo>
                      <a:pt x="6768465" y="531495"/>
                    </a:lnTo>
                    <a:cubicBezTo>
                      <a:pt x="6768465" y="638175"/>
                      <a:pt x="6681788" y="724853"/>
                      <a:pt x="6575108" y="724853"/>
                    </a:cubicBezTo>
                    <a:close/>
                  </a:path>
                </a:pathLst>
              </a:custGeom>
              <a:solidFill>
                <a:srgbClr val="00777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7" name="Freeform: Shape 1566">
                <a:extLst>
                  <a:ext uri="{FF2B5EF4-FFF2-40B4-BE49-F238E27FC236}">
                    <a16:creationId xmlns:a16="http://schemas.microsoft.com/office/drawing/2014/main" id="{748B750D-CD02-4C19-8992-AA42353E869F}"/>
                  </a:ext>
                </a:extLst>
              </p:cNvPr>
              <p:cNvSpPr/>
              <p:nvPr/>
            </p:nvSpPr>
            <p:spPr>
              <a:xfrm>
                <a:off x="3196589" y="3950017"/>
                <a:ext cx="5796915" cy="2738437"/>
              </a:xfrm>
              <a:custGeom>
                <a:avLst/>
                <a:gdLst>
                  <a:gd name="connsiteX0" fmla="*/ 0 w 5796915"/>
                  <a:gd name="connsiteY0" fmla="*/ 0 h 2738437"/>
                  <a:gd name="connsiteX1" fmla="*/ 357188 w 5796915"/>
                  <a:gd name="connsiteY1" fmla="*/ 2566035 h 2738437"/>
                  <a:gd name="connsiteX2" fmla="*/ 555308 w 5796915"/>
                  <a:gd name="connsiteY2" fmla="*/ 2738438 h 2738437"/>
                  <a:gd name="connsiteX3" fmla="*/ 5233035 w 5796915"/>
                  <a:gd name="connsiteY3" fmla="*/ 2738438 h 2738437"/>
                  <a:gd name="connsiteX4" fmla="*/ 5431155 w 5796915"/>
                  <a:gd name="connsiteY4" fmla="*/ 2566988 h 2738437"/>
                  <a:gd name="connsiteX5" fmla="*/ 5796915 w 5796915"/>
                  <a:gd name="connsiteY5" fmla="*/ 0 h 2738437"/>
                  <a:gd name="connsiteX6" fmla="*/ 0 w 5796915"/>
                  <a:gd name="connsiteY6" fmla="*/ 0 h 2738437"/>
                  <a:gd name="connsiteX7" fmla="*/ 714375 w 5796915"/>
                  <a:gd name="connsiteY7" fmla="*/ 2384108 h 2738437"/>
                  <a:gd name="connsiteX8" fmla="*/ 645795 w 5796915"/>
                  <a:gd name="connsiteY8" fmla="*/ 2452688 h 2738437"/>
                  <a:gd name="connsiteX9" fmla="*/ 606743 w 5796915"/>
                  <a:gd name="connsiteY9" fmla="*/ 2452688 h 2738437"/>
                  <a:gd name="connsiteX10" fmla="*/ 538163 w 5796915"/>
                  <a:gd name="connsiteY10" fmla="*/ 2384108 h 2738437"/>
                  <a:gd name="connsiteX11" fmla="*/ 442913 w 5796915"/>
                  <a:gd name="connsiteY11" fmla="*/ 1547813 h 2738437"/>
                  <a:gd name="connsiteX12" fmla="*/ 511493 w 5796915"/>
                  <a:gd name="connsiteY12" fmla="*/ 1479232 h 2738437"/>
                  <a:gd name="connsiteX13" fmla="*/ 645795 w 5796915"/>
                  <a:gd name="connsiteY13" fmla="*/ 1479232 h 2738437"/>
                  <a:gd name="connsiteX14" fmla="*/ 714375 w 5796915"/>
                  <a:gd name="connsiteY14" fmla="*/ 1547813 h 2738437"/>
                  <a:gd name="connsiteX15" fmla="*/ 714375 w 5796915"/>
                  <a:gd name="connsiteY15" fmla="*/ 2384108 h 2738437"/>
                  <a:gd name="connsiteX16" fmla="*/ 714375 w 5796915"/>
                  <a:gd name="connsiteY16" fmla="*/ 1116330 h 2738437"/>
                  <a:gd name="connsiteX17" fmla="*/ 645795 w 5796915"/>
                  <a:gd name="connsiteY17" fmla="*/ 1184910 h 2738437"/>
                  <a:gd name="connsiteX18" fmla="*/ 511493 w 5796915"/>
                  <a:gd name="connsiteY18" fmla="*/ 1184910 h 2738437"/>
                  <a:gd name="connsiteX19" fmla="*/ 442913 w 5796915"/>
                  <a:gd name="connsiteY19" fmla="*/ 1116330 h 2738437"/>
                  <a:gd name="connsiteX20" fmla="*/ 442913 w 5796915"/>
                  <a:gd name="connsiteY20" fmla="*/ 279082 h 2738437"/>
                  <a:gd name="connsiteX21" fmla="*/ 511493 w 5796915"/>
                  <a:gd name="connsiteY21" fmla="*/ 210502 h 2738437"/>
                  <a:gd name="connsiteX22" fmla="*/ 645795 w 5796915"/>
                  <a:gd name="connsiteY22" fmla="*/ 210502 h 2738437"/>
                  <a:gd name="connsiteX23" fmla="*/ 714375 w 5796915"/>
                  <a:gd name="connsiteY23" fmla="*/ 279082 h 2738437"/>
                  <a:gd name="connsiteX24" fmla="*/ 714375 w 5796915"/>
                  <a:gd name="connsiteY24" fmla="*/ 1116330 h 2738437"/>
                  <a:gd name="connsiteX25" fmla="*/ 1294448 w 5796915"/>
                  <a:gd name="connsiteY25" fmla="*/ 2384108 h 2738437"/>
                  <a:gd name="connsiteX26" fmla="*/ 1225868 w 5796915"/>
                  <a:gd name="connsiteY26" fmla="*/ 2452688 h 2738437"/>
                  <a:gd name="connsiteX27" fmla="*/ 1091565 w 5796915"/>
                  <a:gd name="connsiteY27" fmla="*/ 2452688 h 2738437"/>
                  <a:gd name="connsiteX28" fmla="*/ 1022985 w 5796915"/>
                  <a:gd name="connsiteY28" fmla="*/ 2384108 h 2738437"/>
                  <a:gd name="connsiteX29" fmla="*/ 1022985 w 5796915"/>
                  <a:gd name="connsiteY29" fmla="*/ 1547813 h 2738437"/>
                  <a:gd name="connsiteX30" fmla="*/ 1091565 w 5796915"/>
                  <a:gd name="connsiteY30" fmla="*/ 1479232 h 2738437"/>
                  <a:gd name="connsiteX31" fmla="*/ 1225868 w 5796915"/>
                  <a:gd name="connsiteY31" fmla="*/ 1479232 h 2738437"/>
                  <a:gd name="connsiteX32" fmla="*/ 1294448 w 5796915"/>
                  <a:gd name="connsiteY32" fmla="*/ 1547813 h 2738437"/>
                  <a:gd name="connsiteX33" fmla="*/ 1294448 w 5796915"/>
                  <a:gd name="connsiteY33" fmla="*/ 2384108 h 2738437"/>
                  <a:gd name="connsiteX34" fmla="*/ 1294448 w 5796915"/>
                  <a:gd name="connsiteY34" fmla="*/ 1116330 h 2738437"/>
                  <a:gd name="connsiteX35" fmla="*/ 1225868 w 5796915"/>
                  <a:gd name="connsiteY35" fmla="*/ 1184910 h 2738437"/>
                  <a:gd name="connsiteX36" fmla="*/ 1091565 w 5796915"/>
                  <a:gd name="connsiteY36" fmla="*/ 1184910 h 2738437"/>
                  <a:gd name="connsiteX37" fmla="*/ 1022985 w 5796915"/>
                  <a:gd name="connsiteY37" fmla="*/ 1116330 h 2738437"/>
                  <a:gd name="connsiteX38" fmla="*/ 1022985 w 5796915"/>
                  <a:gd name="connsiteY38" fmla="*/ 279082 h 2738437"/>
                  <a:gd name="connsiteX39" fmla="*/ 1091565 w 5796915"/>
                  <a:gd name="connsiteY39" fmla="*/ 210502 h 2738437"/>
                  <a:gd name="connsiteX40" fmla="*/ 1225868 w 5796915"/>
                  <a:gd name="connsiteY40" fmla="*/ 210502 h 2738437"/>
                  <a:gd name="connsiteX41" fmla="*/ 1294448 w 5796915"/>
                  <a:gd name="connsiteY41" fmla="*/ 279082 h 2738437"/>
                  <a:gd name="connsiteX42" fmla="*/ 1294448 w 5796915"/>
                  <a:gd name="connsiteY42" fmla="*/ 1116330 h 2738437"/>
                  <a:gd name="connsiteX43" fmla="*/ 1874520 w 5796915"/>
                  <a:gd name="connsiteY43" fmla="*/ 2384108 h 2738437"/>
                  <a:gd name="connsiteX44" fmla="*/ 1805940 w 5796915"/>
                  <a:gd name="connsiteY44" fmla="*/ 2452688 h 2738437"/>
                  <a:gd name="connsiteX45" fmla="*/ 1671638 w 5796915"/>
                  <a:gd name="connsiteY45" fmla="*/ 2452688 h 2738437"/>
                  <a:gd name="connsiteX46" fmla="*/ 1603058 w 5796915"/>
                  <a:gd name="connsiteY46" fmla="*/ 2384108 h 2738437"/>
                  <a:gd name="connsiteX47" fmla="*/ 1603058 w 5796915"/>
                  <a:gd name="connsiteY47" fmla="*/ 1547813 h 2738437"/>
                  <a:gd name="connsiteX48" fmla="*/ 1671638 w 5796915"/>
                  <a:gd name="connsiteY48" fmla="*/ 1479232 h 2738437"/>
                  <a:gd name="connsiteX49" fmla="*/ 1805940 w 5796915"/>
                  <a:gd name="connsiteY49" fmla="*/ 1479232 h 2738437"/>
                  <a:gd name="connsiteX50" fmla="*/ 1874520 w 5796915"/>
                  <a:gd name="connsiteY50" fmla="*/ 1547813 h 2738437"/>
                  <a:gd name="connsiteX51" fmla="*/ 1874520 w 5796915"/>
                  <a:gd name="connsiteY51" fmla="*/ 2384108 h 2738437"/>
                  <a:gd name="connsiteX52" fmla="*/ 1874520 w 5796915"/>
                  <a:gd name="connsiteY52" fmla="*/ 1116330 h 2738437"/>
                  <a:gd name="connsiteX53" fmla="*/ 1805940 w 5796915"/>
                  <a:gd name="connsiteY53" fmla="*/ 1184910 h 2738437"/>
                  <a:gd name="connsiteX54" fmla="*/ 1671638 w 5796915"/>
                  <a:gd name="connsiteY54" fmla="*/ 1184910 h 2738437"/>
                  <a:gd name="connsiteX55" fmla="*/ 1603058 w 5796915"/>
                  <a:gd name="connsiteY55" fmla="*/ 1116330 h 2738437"/>
                  <a:gd name="connsiteX56" fmla="*/ 1603058 w 5796915"/>
                  <a:gd name="connsiteY56" fmla="*/ 279082 h 2738437"/>
                  <a:gd name="connsiteX57" fmla="*/ 1671638 w 5796915"/>
                  <a:gd name="connsiteY57" fmla="*/ 210502 h 2738437"/>
                  <a:gd name="connsiteX58" fmla="*/ 1805940 w 5796915"/>
                  <a:gd name="connsiteY58" fmla="*/ 210502 h 2738437"/>
                  <a:gd name="connsiteX59" fmla="*/ 1874520 w 5796915"/>
                  <a:gd name="connsiteY59" fmla="*/ 279082 h 2738437"/>
                  <a:gd name="connsiteX60" fmla="*/ 1874520 w 5796915"/>
                  <a:gd name="connsiteY60" fmla="*/ 1116330 h 2738437"/>
                  <a:gd name="connsiteX61" fmla="*/ 2454593 w 5796915"/>
                  <a:gd name="connsiteY61" fmla="*/ 2384108 h 2738437"/>
                  <a:gd name="connsiteX62" fmla="*/ 2386013 w 5796915"/>
                  <a:gd name="connsiteY62" fmla="*/ 2452688 h 2738437"/>
                  <a:gd name="connsiteX63" fmla="*/ 2251710 w 5796915"/>
                  <a:gd name="connsiteY63" fmla="*/ 2452688 h 2738437"/>
                  <a:gd name="connsiteX64" fmla="*/ 2183130 w 5796915"/>
                  <a:gd name="connsiteY64" fmla="*/ 2384108 h 2738437"/>
                  <a:gd name="connsiteX65" fmla="*/ 2183130 w 5796915"/>
                  <a:gd name="connsiteY65" fmla="*/ 1547813 h 2738437"/>
                  <a:gd name="connsiteX66" fmla="*/ 2251710 w 5796915"/>
                  <a:gd name="connsiteY66" fmla="*/ 1479232 h 2738437"/>
                  <a:gd name="connsiteX67" fmla="*/ 2386013 w 5796915"/>
                  <a:gd name="connsiteY67" fmla="*/ 1479232 h 2738437"/>
                  <a:gd name="connsiteX68" fmla="*/ 2454593 w 5796915"/>
                  <a:gd name="connsiteY68" fmla="*/ 1547813 h 2738437"/>
                  <a:gd name="connsiteX69" fmla="*/ 2454593 w 5796915"/>
                  <a:gd name="connsiteY69" fmla="*/ 2384108 h 2738437"/>
                  <a:gd name="connsiteX70" fmla="*/ 2454593 w 5796915"/>
                  <a:gd name="connsiteY70" fmla="*/ 1116330 h 2738437"/>
                  <a:gd name="connsiteX71" fmla="*/ 2386013 w 5796915"/>
                  <a:gd name="connsiteY71" fmla="*/ 1184910 h 2738437"/>
                  <a:gd name="connsiteX72" fmla="*/ 2251710 w 5796915"/>
                  <a:gd name="connsiteY72" fmla="*/ 1184910 h 2738437"/>
                  <a:gd name="connsiteX73" fmla="*/ 2183130 w 5796915"/>
                  <a:gd name="connsiteY73" fmla="*/ 1116330 h 2738437"/>
                  <a:gd name="connsiteX74" fmla="*/ 2183130 w 5796915"/>
                  <a:gd name="connsiteY74" fmla="*/ 279082 h 2738437"/>
                  <a:gd name="connsiteX75" fmla="*/ 2251710 w 5796915"/>
                  <a:gd name="connsiteY75" fmla="*/ 210502 h 2738437"/>
                  <a:gd name="connsiteX76" fmla="*/ 2386013 w 5796915"/>
                  <a:gd name="connsiteY76" fmla="*/ 210502 h 2738437"/>
                  <a:gd name="connsiteX77" fmla="*/ 2454593 w 5796915"/>
                  <a:gd name="connsiteY77" fmla="*/ 279082 h 2738437"/>
                  <a:gd name="connsiteX78" fmla="*/ 2454593 w 5796915"/>
                  <a:gd name="connsiteY78" fmla="*/ 1116330 h 2738437"/>
                  <a:gd name="connsiteX79" fmla="*/ 3034665 w 5796915"/>
                  <a:gd name="connsiteY79" fmla="*/ 2384108 h 2738437"/>
                  <a:gd name="connsiteX80" fmla="*/ 2966085 w 5796915"/>
                  <a:gd name="connsiteY80" fmla="*/ 2452688 h 2738437"/>
                  <a:gd name="connsiteX81" fmla="*/ 2831783 w 5796915"/>
                  <a:gd name="connsiteY81" fmla="*/ 2452688 h 2738437"/>
                  <a:gd name="connsiteX82" fmla="*/ 2763203 w 5796915"/>
                  <a:gd name="connsiteY82" fmla="*/ 2384108 h 2738437"/>
                  <a:gd name="connsiteX83" fmla="*/ 2763203 w 5796915"/>
                  <a:gd name="connsiteY83" fmla="*/ 1547813 h 2738437"/>
                  <a:gd name="connsiteX84" fmla="*/ 2831783 w 5796915"/>
                  <a:gd name="connsiteY84" fmla="*/ 1479232 h 2738437"/>
                  <a:gd name="connsiteX85" fmla="*/ 2966085 w 5796915"/>
                  <a:gd name="connsiteY85" fmla="*/ 1479232 h 2738437"/>
                  <a:gd name="connsiteX86" fmla="*/ 3034665 w 5796915"/>
                  <a:gd name="connsiteY86" fmla="*/ 1547813 h 2738437"/>
                  <a:gd name="connsiteX87" fmla="*/ 3034665 w 5796915"/>
                  <a:gd name="connsiteY87" fmla="*/ 2384108 h 2738437"/>
                  <a:gd name="connsiteX88" fmla="*/ 3034665 w 5796915"/>
                  <a:gd name="connsiteY88" fmla="*/ 1116330 h 2738437"/>
                  <a:gd name="connsiteX89" fmla="*/ 2966085 w 5796915"/>
                  <a:gd name="connsiteY89" fmla="*/ 1184910 h 2738437"/>
                  <a:gd name="connsiteX90" fmla="*/ 2831783 w 5796915"/>
                  <a:gd name="connsiteY90" fmla="*/ 1184910 h 2738437"/>
                  <a:gd name="connsiteX91" fmla="*/ 2763203 w 5796915"/>
                  <a:gd name="connsiteY91" fmla="*/ 1116330 h 2738437"/>
                  <a:gd name="connsiteX92" fmla="*/ 2763203 w 5796915"/>
                  <a:gd name="connsiteY92" fmla="*/ 279082 h 2738437"/>
                  <a:gd name="connsiteX93" fmla="*/ 2831783 w 5796915"/>
                  <a:gd name="connsiteY93" fmla="*/ 210502 h 2738437"/>
                  <a:gd name="connsiteX94" fmla="*/ 2966085 w 5796915"/>
                  <a:gd name="connsiteY94" fmla="*/ 210502 h 2738437"/>
                  <a:gd name="connsiteX95" fmla="*/ 3034665 w 5796915"/>
                  <a:gd name="connsiteY95" fmla="*/ 279082 h 2738437"/>
                  <a:gd name="connsiteX96" fmla="*/ 3034665 w 5796915"/>
                  <a:gd name="connsiteY96" fmla="*/ 1116330 h 2738437"/>
                  <a:gd name="connsiteX97" fmla="*/ 3613785 w 5796915"/>
                  <a:gd name="connsiteY97" fmla="*/ 2384108 h 2738437"/>
                  <a:gd name="connsiteX98" fmla="*/ 3545205 w 5796915"/>
                  <a:gd name="connsiteY98" fmla="*/ 2452688 h 2738437"/>
                  <a:gd name="connsiteX99" fmla="*/ 3410903 w 5796915"/>
                  <a:gd name="connsiteY99" fmla="*/ 2452688 h 2738437"/>
                  <a:gd name="connsiteX100" fmla="*/ 3342323 w 5796915"/>
                  <a:gd name="connsiteY100" fmla="*/ 2384108 h 2738437"/>
                  <a:gd name="connsiteX101" fmla="*/ 3342323 w 5796915"/>
                  <a:gd name="connsiteY101" fmla="*/ 1547813 h 2738437"/>
                  <a:gd name="connsiteX102" fmla="*/ 3410903 w 5796915"/>
                  <a:gd name="connsiteY102" fmla="*/ 1479232 h 2738437"/>
                  <a:gd name="connsiteX103" fmla="*/ 3545205 w 5796915"/>
                  <a:gd name="connsiteY103" fmla="*/ 1479232 h 2738437"/>
                  <a:gd name="connsiteX104" fmla="*/ 3613785 w 5796915"/>
                  <a:gd name="connsiteY104" fmla="*/ 1547813 h 2738437"/>
                  <a:gd name="connsiteX105" fmla="*/ 3613785 w 5796915"/>
                  <a:gd name="connsiteY105" fmla="*/ 2384108 h 2738437"/>
                  <a:gd name="connsiteX106" fmla="*/ 3613785 w 5796915"/>
                  <a:gd name="connsiteY106" fmla="*/ 1116330 h 2738437"/>
                  <a:gd name="connsiteX107" fmla="*/ 3545205 w 5796915"/>
                  <a:gd name="connsiteY107" fmla="*/ 1184910 h 2738437"/>
                  <a:gd name="connsiteX108" fmla="*/ 3410903 w 5796915"/>
                  <a:gd name="connsiteY108" fmla="*/ 1184910 h 2738437"/>
                  <a:gd name="connsiteX109" fmla="*/ 3342323 w 5796915"/>
                  <a:gd name="connsiteY109" fmla="*/ 1116330 h 2738437"/>
                  <a:gd name="connsiteX110" fmla="*/ 3342323 w 5796915"/>
                  <a:gd name="connsiteY110" fmla="*/ 279082 h 2738437"/>
                  <a:gd name="connsiteX111" fmla="*/ 3410903 w 5796915"/>
                  <a:gd name="connsiteY111" fmla="*/ 210502 h 2738437"/>
                  <a:gd name="connsiteX112" fmla="*/ 3545205 w 5796915"/>
                  <a:gd name="connsiteY112" fmla="*/ 210502 h 2738437"/>
                  <a:gd name="connsiteX113" fmla="*/ 3613785 w 5796915"/>
                  <a:gd name="connsiteY113" fmla="*/ 279082 h 2738437"/>
                  <a:gd name="connsiteX114" fmla="*/ 3613785 w 5796915"/>
                  <a:gd name="connsiteY114" fmla="*/ 1116330 h 2738437"/>
                  <a:gd name="connsiteX115" fmla="*/ 4193858 w 5796915"/>
                  <a:gd name="connsiteY115" fmla="*/ 2384108 h 2738437"/>
                  <a:gd name="connsiteX116" fmla="*/ 4125278 w 5796915"/>
                  <a:gd name="connsiteY116" fmla="*/ 2452688 h 2738437"/>
                  <a:gd name="connsiteX117" fmla="*/ 3990975 w 5796915"/>
                  <a:gd name="connsiteY117" fmla="*/ 2452688 h 2738437"/>
                  <a:gd name="connsiteX118" fmla="*/ 3922395 w 5796915"/>
                  <a:gd name="connsiteY118" fmla="*/ 2384108 h 2738437"/>
                  <a:gd name="connsiteX119" fmla="*/ 3922395 w 5796915"/>
                  <a:gd name="connsiteY119" fmla="*/ 1547813 h 2738437"/>
                  <a:gd name="connsiteX120" fmla="*/ 3990975 w 5796915"/>
                  <a:gd name="connsiteY120" fmla="*/ 1479232 h 2738437"/>
                  <a:gd name="connsiteX121" fmla="*/ 4125278 w 5796915"/>
                  <a:gd name="connsiteY121" fmla="*/ 1479232 h 2738437"/>
                  <a:gd name="connsiteX122" fmla="*/ 4193858 w 5796915"/>
                  <a:gd name="connsiteY122" fmla="*/ 1547813 h 2738437"/>
                  <a:gd name="connsiteX123" fmla="*/ 4193858 w 5796915"/>
                  <a:gd name="connsiteY123" fmla="*/ 2384108 h 2738437"/>
                  <a:gd name="connsiteX124" fmla="*/ 4193858 w 5796915"/>
                  <a:gd name="connsiteY124" fmla="*/ 1116330 h 2738437"/>
                  <a:gd name="connsiteX125" fmla="*/ 4125278 w 5796915"/>
                  <a:gd name="connsiteY125" fmla="*/ 1184910 h 2738437"/>
                  <a:gd name="connsiteX126" fmla="*/ 3990975 w 5796915"/>
                  <a:gd name="connsiteY126" fmla="*/ 1184910 h 2738437"/>
                  <a:gd name="connsiteX127" fmla="*/ 3922395 w 5796915"/>
                  <a:gd name="connsiteY127" fmla="*/ 1116330 h 2738437"/>
                  <a:gd name="connsiteX128" fmla="*/ 3922395 w 5796915"/>
                  <a:gd name="connsiteY128" fmla="*/ 279082 h 2738437"/>
                  <a:gd name="connsiteX129" fmla="*/ 3990975 w 5796915"/>
                  <a:gd name="connsiteY129" fmla="*/ 210502 h 2738437"/>
                  <a:gd name="connsiteX130" fmla="*/ 4125278 w 5796915"/>
                  <a:gd name="connsiteY130" fmla="*/ 210502 h 2738437"/>
                  <a:gd name="connsiteX131" fmla="*/ 4193858 w 5796915"/>
                  <a:gd name="connsiteY131" fmla="*/ 279082 h 2738437"/>
                  <a:gd name="connsiteX132" fmla="*/ 4193858 w 5796915"/>
                  <a:gd name="connsiteY132" fmla="*/ 1116330 h 2738437"/>
                  <a:gd name="connsiteX133" fmla="*/ 4773930 w 5796915"/>
                  <a:gd name="connsiteY133" fmla="*/ 2384108 h 2738437"/>
                  <a:gd name="connsiteX134" fmla="*/ 4705350 w 5796915"/>
                  <a:gd name="connsiteY134" fmla="*/ 2452688 h 2738437"/>
                  <a:gd name="connsiteX135" fmla="*/ 4571048 w 5796915"/>
                  <a:gd name="connsiteY135" fmla="*/ 2452688 h 2738437"/>
                  <a:gd name="connsiteX136" fmla="*/ 4502468 w 5796915"/>
                  <a:gd name="connsiteY136" fmla="*/ 2384108 h 2738437"/>
                  <a:gd name="connsiteX137" fmla="*/ 4502468 w 5796915"/>
                  <a:gd name="connsiteY137" fmla="*/ 1547813 h 2738437"/>
                  <a:gd name="connsiteX138" fmla="*/ 4571048 w 5796915"/>
                  <a:gd name="connsiteY138" fmla="*/ 1479232 h 2738437"/>
                  <a:gd name="connsiteX139" fmla="*/ 4705350 w 5796915"/>
                  <a:gd name="connsiteY139" fmla="*/ 1479232 h 2738437"/>
                  <a:gd name="connsiteX140" fmla="*/ 4773930 w 5796915"/>
                  <a:gd name="connsiteY140" fmla="*/ 1547813 h 2738437"/>
                  <a:gd name="connsiteX141" fmla="*/ 4773930 w 5796915"/>
                  <a:gd name="connsiteY141" fmla="*/ 2384108 h 2738437"/>
                  <a:gd name="connsiteX142" fmla="*/ 4773930 w 5796915"/>
                  <a:gd name="connsiteY142" fmla="*/ 1116330 h 2738437"/>
                  <a:gd name="connsiteX143" fmla="*/ 4705350 w 5796915"/>
                  <a:gd name="connsiteY143" fmla="*/ 1184910 h 2738437"/>
                  <a:gd name="connsiteX144" fmla="*/ 4571048 w 5796915"/>
                  <a:gd name="connsiteY144" fmla="*/ 1184910 h 2738437"/>
                  <a:gd name="connsiteX145" fmla="*/ 4502468 w 5796915"/>
                  <a:gd name="connsiteY145" fmla="*/ 1116330 h 2738437"/>
                  <a:gd name="connsiteX146" fmla="*/ 4502468 w 5796915"/>
                  <a:gd name="connsiteY146" fmla="*/ 279082 h 2738437"/>
                  <a:gd name="connsiteX147" fmla="*/ 4571048 w 5796915"/>
                  <a:gd name="connsiteY147" fmla="*/ 210502 h 2738437"/>
                  <a:gd name="connsiteX148" fmla="*/ 4705350 w 5796915"/>
                  <a:gd name="connsiteY148" fmla="*/ 210502 h 2738437"/>
                  <a:gd name="connsiteX149" fmla="*/ 4773930 w 5796915"/>
                  <a:gd name="connsiteY149" fmla="*/ 279082 h 2738437"/>
                  <a:gd name="connsiteX150" fmla="*/ 4773930 w 5796915"/>
                  <a:gd name="connsiteY150" fmla="*/ 1116330 h 2738437"/>
                  <a:gd name="connsiteX151" fmla="*/ 5258753 w 5796915"/>
                  <a:gd name="connsiteY151" fmla="*/ 2384108 h 2738437"/>
                  <a:gd name="connsiteX152" fmla="*/ 5190173 w 5796915"/>
                  <a:gd name="connsiteY152" fmla="*/ 2452688 h 2738437"/>
                  <a:gd name="connsiteX153" fmla="*/ 5151120 w 5796915"/>
                  <a:gd name="connsiteY153" fmla="*/ 2452688 h 2738437"/>
                  <a:gd name="connsiteX154" fmla="*/ 5082540 w 5796915"/>
                  <a:gd name="connsiteY154" fmla="*/ 2384108 h 2738437"/>
                  <a:gd name="connsiteX155" fmla="*/ 5082540 w 5796915"/>
                  <a:gd name="connsiteY155" fmla="*/ 1547813 h 2738437"/>
                  <a:gd name="connsiteX156" fmla="*/ 5151120 w 5796915"/>
                  <a:gd name="connsiteY156" fmla="*/ 1479232 h 2738437"/>
                  <a:gd name="connsiteX157" fmla="*/ 5285423 w 5796915"/>
                  <a:gd name="connsiteY157" fmla="*/ 1479232 h 2738437"/>
                  <a:gd name="connsiteX158" fmla="*/ 5354003 w 5796915"/>
                  <a:gd name="connsiteY158" fmla="*/ 1547813 h 2738437"/>
                  <a:gd name="connsiteX159" fmla="*/ 5258753 w 5796915"/>
                  <a:gd name="connsiteY159" fmla="*/ 2384108 h 2738437"/>
                  <a:gd name="connsiteX160" fmla="*/ 5354003 w 5796915"/>
                  <a:gd name="connsiteY160" fmla="*/ 1116330 h 2738437"/>
                  <a:gd name="connsiteX161" fmla="*/ 5285423 w 5796915"/>
                  <a:gd name="connsiteY161" fmla="*/ 1184910 h 2738437"/>
                  <a:gd name="connsiteX162" fmla="*/ 5151120 w 5796915"/>
                  <a:gd name="connsiteY162" fmla="*/ 1184910 h 2738437"/>
                  <a:gd name="connsiteX163" fmla="*/ 5082540 w 5796915"/>
                  <a:gd name="connsiteY163" fmla="*/ 1116330 h 2738437"/>
                  <a:gd name="connsiteX164" fmla="*/ 5082540 w 5796915"/>
                  <a:gd name="connsiteY164" fmla="*/ 279082 h 2738437"/>
                  <a:gd name="connsiteX165" fmla="*/ 5151120 w 5796915"/>
                  <a:gd name="connsiteY165" fmla="*/ 210502 h 2738437"/>
                  <a:gd name="connsiteX166" fmla="*/ 5285423 w 5796915"/>
                  <a:gd name="connsiteY166" fmla="*/ 210502 h 2738437"/>
                  <a:gd name="connsiteX167" fmla="*/ 5354003 w 5796915"/>
                  <a:gd name="connsiteY167" fmla="*/ 279082 h 2738437"/>
                  <a:gd name="connsiteX168" fmla="*/ 5354003 w 5796915"/>
                  <a:gd name="connsiteY168" fmla="*/ 1116330 h 27384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5796915" h="2738437">
                    <a:moveTo>
                      <a:pt x="0" y="0"/>
                    </a:moveTo>
                    <a:lnTo>
                      <a:pt x="357188" y="2566035"/>
                    </a:lnTo>
                    <a:cubicBezTo>
                      <a:pt x="370523" y="2665095"/>
                      <a:pt x="455295" y="2738438"/>
                      <a:pt x="555308" y="2738438"/>
                    </a:cubicBezTo>
                    <a:lnTo>
                      <a:pt x="5233035" y="2738438"/>
                    </a:lnTo>
                    <a:cubicBezTo>
                      <a:pt x="5332095" y="2738438"/>
                      <a:pt x="5416868" y="2665095"/>
                      <a:pt x="5431155" y="2566988"/>
                    </a:cubicBezTo>
                    <a:lnTo>
                      <a:pt x="5796915" y="0"/>
                    </a:lnTo>
                    <a:lnTo>
                      <a:pt x="0" y="0"/>
                    </a:lnTo>
                    <a:close/>
                    <a:moveTo>
                      <a:pt x="714375" y="2384108"/>
                    </a:moveTo>
                    <a:cubicBezTo>
                      <a:pt x="714375" y="2422208"/>
                      <a:pt x="683895" y="2452688"/>
                      <a:pt x="645795" y="2452688"/>
                    </a:cubicBezTo>
                    <a:lnTo>
                      <a:pt x="606743" y="2452688"/>
                    </a:lnTo>
                    <a:cubicBezTo>
                      <a:pt x="568643" y="2452688"/>
                      <a:pt x="538163" y="2422208"/>
                      <a:pt x="538163" y="2384108"/>
                    </a:cubicBezTo>
                    <a:lnTo>
                      <a:pt x="442913" y="1547813"/>
                    </a:lnTo>
                    <a:cubicBezTo>
                      <a:pt x="442913" y="1509713"/>
                      <a:pt x="473393" y="1479232"/>
                      <a:pt x="511493" y="1479232"/>
                    </a:cubicBezTo>
                    <a:lnTo>
                      <a:pt x="645795" y="1479232"/>
                    </a:lnTo>
                    <a:cubicBezTo>
                      <a:pt x="683895" y="1479232"/>
                      <a:pt x="714375" y="1509713"/>
                      <a:pt x="714375" y="1547813"/>
                    </a:cubicBezTo>
                    <a:lnTo>
                      <a:pt x="714375" y="2384108"/>
                    </a:lnTo>
                    <a:close/>
                    <a:moveTo>
                      <a:pt x="714375" y="1116330"/>
                    </a:moveTo>
                    <a:cubicBezTo>
                      <a:pt x="714375" y="1154430"/>
                      <a:pt x="683895" y="1184910"/>
                      <a:pt x="645795" y="1184910"/>
                    </a:cubicBezTo>
                    <a:lnTo>
                      <a:pt x="511493" y="1184910"/>
                    </a:lnTo>
                    <a:cubicBezTo>
                      <a:pt x="473393" y="1184910"/>
                      <a:pt x="442913" y="1154430"/>
                      <a:pt x="442913" y="1116330"/>
                    </a:cubicBezTo>
                    <a:lnTo>
                      <a:pt x="442913" y="279082"/>
                    </a:lnTo>
                    <a:cubicBezTo>
                      <a:pt x="442913" y="240982"/>
                      <a:pt x="473393" y="210502"/>
                      <a:pt x="511493" y="210502"/>
                    </a:cubicBezTo>
                    <a:lnTo>
                      <a:pt x="645795" y="210502"/>
                    </a:lnTo>
                    <a:cubicBezTo>
                      <a:pt x="683895" y="210502"/>
                      <a:pt x="714375" y="240982"/>
                      <a:pt x="714375" y="279082"/>
                    </a:cubicBezTo>
                    <a:lnTo>
                      <a:pt x="714375" y="1116330"/>
                    </a:lnTo>
                    <a:close/>
                    <a:moveTo>
                      <a:pt x="1294448" y="2384108"/>
                    </a:moveTo>
                    <a:cubicBezTo>
                      <a:pt x="1294448" y="2422208"/>
                      <a:pt x="1263968" y="2452688"/>
                      <a:pt x="1225868" y="2452688"/>
                    </a:cubicBezTo>
                    <a:lnTo>
                      <a:pt x="1091565" y="2452688"/>
                    </a:lnTo>
                    <a:cubicBezTo>
                      <a:pt x="1053465" y="2452688"/>
                      <a:pt x="1022985" y="2422208"/>
                      <a:pt x="1022985" y="2384108"/>
                    </a:cubicBezTo>
                    <a:lnTo>
                      <a:pt x="1022985" y="1547813"/>
                    </a:lnTo>
                    <a:cubicBezTo>
                      <a:pt x="1022985" y="1509713"/>
                      <a:pt x="1053465" y="1479232"/>
                      <a:pt x="1091565" y="1479232"/>
                    </a:cubicBezTo>
                    <a:lnTo>
                      <a:pt x="1225868" y="1479232"/>
                    </a:lnTo>
                    <a:cubicBezTo>
                      <a:pt x="1263968" y="1479232"/>
                      <a:pt x="1294448" y="1509713"/>
                      <a:pt x="1294448" y="1547813"/>
                    </a:cubicBezTo>
                    <a:lnTo>
                      <a:pt x="1294448" y="2384108"/>
                    </a:lnTo>
                    <a:close/>
                    <a:moveTo>
                      <a:pt x="1294448" y="1116330"/>
                    </a:moveTo>
                    <a:cubicBezTo>
                      <a:pt x="1294448" y="1154430"/>
                      <a:pt x="1263968" y="1184910"/>
                      <a:pt x="1225868" y="1184910"/>
                    </a:cubicBezTo>
                    <a:lnTo>
                      <a:pt x="1091565" y="1184910"/>
                    </a:lnTo>
                    <a:cubicBezTo>
                      <a:pt x="1053465" y="1184910"/>
                      <a:pt x="1022985" y="1154430"/>
                      <a:pt x="1022985" y="1116330"/>
                    </a:cubicBezTo>
                    <a:lnTo>
                      <a:pt x="1022985" y="279082"/>
                    </a:lnTo>
                    <a:cubicBezTo>
                      <a:pt x="1022985" y="240982"/>
                      <a:pt x="1053465" y="210502"/>
                      <a:pt x="1091565" y="210502"/>
                    </a:cubicBezTo>
                    <a:lnTo>
                      <a:pt x="1225868" y="210502"/>
                    </a:lnTo>
                    <a:cubicBezTo>
                      <a:pt x="1263968" y="210502"/>
                      <a:pt x="1294448" y="240982"/>
                      <a:pt x="1294448" y="279082"/>
                    </a:cubicBezTo>
                    <a:lnTo>
                      <a:pt x="1294448" y="1116330"/>
                    </a:lnTo>
                    <a:close/>
                    <a:moveTo>
                      <a:pt x="1874520" y="2384108"/>
                    </a:moveTo>
                    <a:cubicBezTo>
                      <a:pt x="1874520" y="2422208"/>
                      <a:pt x="1844040" y="2452688"/>
                      <a:pt x="1805940" y="2452688"/>
                    </a:cubicBezTo>
                    <a:lnTo>
                      <a:pt x="1671638" y="2452688"/>
                    </a:lnTo>
                    <a:cubicBezTo>
                      <a:pt x="1633538" y="2452688"/>
                      <a:pt x="1603058" y="2422208"/>
                      <a:pt x="1603058" y="2384108"/>
                    </a:cubicBezTo>
                    <a:lnTo>
                      <a:pt x="1603058" y="1547813"/>
                    </a:lnTo>
                    <a:cubicBezTo>
                      <a:pt x="1603058" y="1509713"/>
                      <a:pt x="1633538" y="1479232"/>
                      <a:pt x="1671638" y="1479232"/>
                    </a:cubicBezTo>
                    <a:lnTo>
                      <a:pt x="1805940" y="1479232"/>
                    </a:lnTo>
                    <a:cubicBezTo>
                      <a:pt x="1844040" y="1479232"/>
                      <a:pt x="1874520" y="1509713"/>
                      <a:pt x="1874520" y="1547813"/>
                    </a:cubicBezTo>
                    <a:lnTo>
                      <a:pt x="1874520" y="2384108"/>
                    </a:lnTo>
                    <a:close/>
                    <a:moveTo>
                      <a:pt x="1874520" y="1116330"/>
                    </a:moveTo>
                    <a:cubicBezTo>
                      <a:pt x="1874520" y="1154430"/>
                      <a:pt x="1844040" y="1184910"/>
                      <a:pt x="1805940" y="1184910"/>
                    </a:cubicBezTo>
                    <a:lnTo>
                      <a:pt x="1671638" y="1184910"/>
                    </a:lnTo>
                    <a:cubicBezTo>
                      <a:pt x="1633538" y="1184910"/>
                      <a:pt x="1603058" y="1154430"/>
                      <a:pt x="1603058" y="1116330"/>
                    </a:cubicBezTo>
                    <a:lnTo>
                      <a:pt x="1603058" y="279082"/>
                    </a:lnTo>
                    <a:cubicBezTo>
                      <a:pt x="1603058" y="240982"/>
                      <a:pt x="1633538" y="210502"/>
                      <a:pt x="1671638" y="210502"/>
                    </a:cubicBezTo>
                    <a:lnTo>
                      <a:pt x="1805940" y="210502"/>
                    </a:lnTo>
                    <a:cubicBezTo>
                      <a:pt x="1844040" y="210502"/>
                      <a:pt x="1874520" y="240982"/>
                      <a:pt x="1874520" y="279082"/>
                    </a:cubicBezTo>
                    <a:lnTo>
                      <a:pt x="1874520" y="1116330"/>
                    </a:lnTo>
                    <a:close/>
                    <a:moveTo>
                      <a:pt x="2454593" y="2384108"/>
                    </a:moveTo>
                    <a:cubicBezTo>
                      <a:pt x="2454593" y="2422208"/>
                      <a:pt x="2424113" y="2452688"/>
                      <a:pt x="2386013" y="2452688"/>
                    </a:cubicBezTo>
                    <a:lnTo>
                      <a:pt x="2251710" y="2452688"/>
                    </a:lnTo>
                    <a:cubicBezTo>
                      <a:pt x="2213610" y="2452688"/>
                      <a:pt x="2183130" y="2422208"/>
                      <a:pt x="2183130" y="2384108"/>
                    </a:cubicBezTo>
                    <a:lnTo>
                      <a:pt x="2183130" y="1547813"/>
                    </a:lnTo>
                    <a:cubicBezTo>
                      <a:pt x="2183130" y="1509713"/>
                      <a:pt x="2213610" y="1479232"/>
                      <a:pt x="2251710" y="1479232"/>
                    </a:cubicBezTo>
                    <a:lnTo>
                      <a:pt x="2386013" y="1479232"/>
                    </a:lnTo>
                    <a:cubicBezTo>
                      <a:pt x="2424113" y="1479232"/>
                      <a:pt x="2454593" y="1509713"/>
                      <a:pt x="2454593" y="1547813"/>
                    </a:cubicBezTo>
                    <a:lnTo>
                      <a:pt x="2454593" y="2384108"/>
                    </a:lnTo>
                    <a:close/>
                    <a:moveTo>
                      <a:pt x="2454593" y="1116330"/>
                    </a:moveTo>
                    <a:cubicBezTo>
                      <a:pt x="2454593" y="1154430"/>
                      <a:pt x="2424113" y="1184910"/>
                      <a:pt x="2386013" y="1184910"/>
                    </a:cubicBezTo>
                    <a:lnTo>
                      <a:pt x="2251710" y="1184910"/>
                    </a:lnTo>
                    <a:cubicBezTo>
                      <a:pt x="2213610" y="1184910"/>
                      <a:pt x="2183130" y="1154430"/>
                      <a:pt x="2183130" y="1116330"/>
                    </a:cubicBezTo>
                    <a:lnTo>
                      <a:pt x="2183130" y="279082"/>
                    </a:lnTo>
                    <a:cubicBezTo>
                      <a:pt x="2183130" y="240982"/>
                      <a:pt x="2213610" y="210502"/>
                      <a:pt x="2251710" y="210502"/>
                    </a:cubicBezTo>
                    <a:lnTo>
                      <a:pt x="2386013" y="210502"/>
                    </a:lnTo>
                    <a:cubicBezTo>
                      <a:pt x="2424113" y="210502"/>
                      <a:pt x="2454593" y="240982"/>
                      <a:pt x="2454593" y="279082"/>
                    </a:cubicBezTo>
                    <a:lnTo>
                      <a:pt x="2454593" y="1116330"/>
                    </a:lnTo>
                    <a:close/>
                    <a:moveTo>
                      <a:pt x="3034665" y="2384108"/>
                    </a:moveTo>
                    <a:cubicBezTo>
                      <a:pt x="3034665" y="2422208"/>
                      <a:pt x="3004185" y="2452688"/>
                      <a:pt x="2966085" y="2452688"/>
                    </a:cubicBezTo>
                    <a:lnTo>
                      <a:pt x="2831783" y="2452688"/>
                    </a:lnTo>
                    <a:cubicBezTo>
                      <a:pt x="2793683" y="2452688"/>
                      <a:pt x="2763203" y="2422208"/>
                      <a:pt x="2763203" y="2384108"/>
                    </a:cubicBezTo>
                    <a:lnTo>
                      <a:pt x="2763203" y="1547813"/>
                    </a:lnTo>
                    <a:cubicBezTo>
                      <a:pt x="2763203" y="1509713"/>
                      <a:pt x="2793683" y="1479232"/>
                      <a:pt x="2831783" y="1479232"/>
                    </a:cubicBezTo>
                    <a:lnTo>
                      <a:pt x="2966085" y="1479232"/>
                    </a:lnTo>
                    <a:cubicBezTo>
                      <a:pt x="3004185" y="1479232"/>
                      <a:pt x="3034665" y="1509713"/>
                      <a:pt x="3034665" y="1547813"/>
                    </a:cubicBezTo>
                    <a:lnTo>
                      <a:pt x="3034665" y="2384108"/>
                    </a:lnTo>
                    <a:close/>
                    <a:moveTo>
                      <a:pt x="3034665" y="1116330"/>
                    </a:moveTo>
                    <a:cubicBezTo>
                      <a:pt x="3034665" y="1154430"/>
                      <a:pt x="3004185" y="1184910"/>
                      <a:pt x="2966085" y="1184910"/>
                    </a:cubicBezTo>
                    <a:lnTo>
                      <a:pt x="2831783" y="1184910"/>
                    </a:lnTo>
                    <a:cubicBezTo>
                      <a:pt x="2793683" y="1184910"/>
                      <a:pt x="2763203" y="1154430"/>
                      <a:pt x="2763203" y="1116330"/>
                    </a:cubicBezTo>
                    <a:lnTo>
                      <a:pt x="2763203" y="279082"/>
                    </a:lnTo>
                    <a:cubicBezTo>
                      <a:pt x="2763203" y="240982"/>
                      <a:pt x="2793683" y="210502"/>
                      <a:pt x="2831783" y="210502"/>
                    </a:cubicBezTo>
                    <a:lnTo>
                      <a:pt x="2966085" y="210502"/>
                    </a:lnTo>
                    <a:cubicBezTo>
                      <a:pt x="3004185" y="210502"/>
                      <a:pt x="3034665" y="240982"/>
                      <a:pt x="3034665" y="279082"/>
                    </a:cubicBezTo>
                    <a:lnTo>
                      <a:pt x="3034665" y="1116330"/>
                    </a:lnTo>
                    <a:close/>
                    <a:moveTo>
                      <a:pt x="3613785" y="2384108"/>
                    </a:moveTo>
                    <a:cubicBezTo>
                      <a:pt x="3613785" y="2422208"/>
                      <a:pt x="3583305" y="2452688"/>
                      <a:pt x="3545205" y="2452688"/>
                    </a:cubicBezTo>
                    <a:lnTo>
                      <a:pt x="3410903" y="2452688"/>
                    </a:lnTo>
                    <a:cubicBezTo>
                      <a:pt x="3372803" y="2452688"/>
                      <a:pt x="3342323" y="2422208"/>
                      <a:pt x="3342323" y="2384108"/>
                    </a:cubicBezTo>
                    <a:lnTo>
                      <a:pt x="3342323" y="1547813"/>
                    </a:lnTo>
                    <a:cubicBezTo>
                      <a:pt x="3342323" y="1509713"/>
                      <a:pt x="3372803" y="1479232"/>
                      <a:pt x="3410903" y="1479232"/>
                    </a:cubicBezTo>
                    <a:lnTo>
                      <a:pt x="3545205" y="1479232"/>
                    </a:lnTo>
                    <a:cubicBezTo>
                      <a:pt x="3583305" y="1479232"/>
                      <a:pt x="3613785" y="1509713"/>
                      <a:pt x="3613785" y="1547813"/>
                    </a:cubicBezTo>
                    <a:lnTo>
                      <a:pt x="3613785" y="2384108"/>
                    </a:lnTo>
                    <a:close/>
                    <a:moveTo>
                      <a:pt x="3613785" y="1116330"/>
                    </a:moveTo>
                    <a:cubicBezTo>
                      <a:pt x="3613785" y="1154430"/>
                      <a:pt x="3583305" y="1184910"/>
                      <a:pt x="3545205" y="1184910"/>
                    </a:cubicBezTo>
                    <a:lnTo>
                      <a:pt x="3410903" y="1184910"/>
                    </a:lnTo>
                    <a:cubicBezTo>
                      <a:pt x="3372803" y="1184910"/>
                      <a:pt x="3342323" y="1154430"/>
                      <a:pt x="3342323" y="1116330"/>
                    </a:cubicBezTo>
                    <a:lnTo>
                      <a:pt x="3342323" y="279082"/>
                    </a:lnTo>
                    <a:cubicBezTo>
                      <a:pt x="3342323" y="240982"/>
                      <a:pt x="3372803" y="210502"/>
                      <a:pt x="3410903" y="210502"/>
                    </a:cubicBezTo>
                    <a:lnTo>
                      <a:pt x="3545205" y="210502"/>
                    </a:lnTo>
                    <a:cubicBezTo>
                      <a:pt x="3583305" y="210502"/>
                      <a:pt x="3613785" y="240982"/>
                      <a:pt x="3613785" y="279082"/>
                    </a:cubicBezTo>
                    <a:lnTo>
                      <a:pt x="3613785" y="1116330"/>
                    </a:lnTo>
                    <a:close/>
                    <a:moveTo>
                      <a:pt x="4193858" y="2384108"/>
                    </a:moveTo>
                    <a:cubicBezTo>
                      <a:pt x="4193858" y="2422208"/>
                      <a:pt x="4163378" y="2452688"/>
                      <a:pt x="4125278" y="2452688"/>
                    </a:cubicBezTo>
                    <a:lnTo>
                      <a:pt x="3990975" y="2452688"/>
                    </a:lnTo>
                    <a:cubicBezTo>
                      <a:pt x="3952875" y="2452688"/>
                      <a:pt x="3922395" y="2422208"/>
                      <a:pt x="3922395" y="2384108"/>
                    </a:cubicBezTo>
                    <a:lnTo>
                      <a:pt x="3922395" y="1547813"/>
                    </a:lnTo>
                    <a:cubicBezTo>
                      <a:pt x="3922395" y="1509713"/>
                      <a:pt x="3952875" y="1479232"/>
                      <a:pt x="3990975" y="1479232"/>
                    </a:cubicBezTo>
                    <a:lnTo>
                      <a:pt x="4125278" y="1479232"/>
                    </a:lnTo>
                    <a:cubicBezTo>
                      <a:pt x="4163378" y="1479232"/>
                      <a:pt x="4193858" y="1509713"/>
                      <a:pt x="4193858" y="1547813"/>
                    </a:cubicBezTo>
                    <a:lnTo>
                      <a:pt x="4193858" y="2384108"/>
                    </a:lnTo>
                    <a:close/>
                    <a:moveTo>
                      <a:pt x="4193858" y="1116330"/>
                    </a:moveTo>
                    <a:cubicBezTo>
                      <a:pt x="4193858" y="1154430"/>
                      <a:pt x="4163378" y="1184910"/>
                      <a:pt x="4125278" y="1184910"/>
                    </a:cubicBezTo>
                    <a:lnTo>
                      <a:pt x="3990975" y="1184910"/>
                    </a:lnTo>
                    <a:cubicBezTo>
                      <a:pt x="3952875" y="1184910"/>
                      <a:pt x="3922395" y="1154430"/>
                      <a:pt x="3922395" y="1116330"/>
                    </a:cubicBezTo>
                    <a:lnTo>
                      <a:pt x="3922395" y="279082"/>
                    </a:lnTo>
                    <a:cubicBezTo>
                      <a:pt x="3922395" y="240982"/>
                      <a:pt x="3952875" y="210502"/>
                      <a:pt x="3990975" y="210502"/>
                    </a:cubicBezTo>
                    <a:lnTo>
                      <a:pt x="4125278" y="210502"/>
                    </a:lnTo>
                    <a:cubicBezTo>
                      <a:pt x="4163378" y="210502"/>
                      <a:pt x="4193858" y="240982"/>
                      <a:pt x="4193858" y="279082"/>
                    </a:cubicBezTo>
                    <a:lnTo>
                      <a:pt x="4193858" y="1116330"/>
                    </a:lnTo>
                    <a:close/>
                    <a:moveTo>
                      <a:pt x="4773930" y="2384108"/>
                    </a:moveTo>
                    <a:cubicBezTo>
                      <a:pt x="4773930" y="2422208"/>
                      <a:pt x="4743450" y="2452688"/>
                      <a:pt x="4705350" y="2452688"/>
                    </a:cubicBezTo>
                    <a:lnTo>
                      <a:pt x="4571048" y="2452688"/>
                    </a:lnTo>
                    <a:cubicBezTo>
                      <a:pt x="4532948" y="2452688"/>
                      <a:pt x="4502468" y="2422208"/>
                      <a:pt x="4502468" y="2384108"/>
                    </a:cubicBezTo>
                    <a:lnTo>
                      <a:pt x="4502468" y="1547813"/>
                    </a:lnTo>
                    <a:cubicBezTo>
                      <a:pt x="4502468" y="1509713"/>
                      <a:pt x="4532948" y="1479232"/>
                      <a:pt x="4571048" y="1479232"/>
                    </a:cubicBezTo>
                    <a:lnTo>
                      <a:pt x="4705350" y="1479232"/>
                    </a:lnTo>
                    <a:cubicBezTo>
                      <a:pt x="4743450" y="1479232"/>
                      <a:pt x="4773930" y="1509713"/>
                      <a:pt x="4773930" y="1547813"/>
                    </a:cubicBezTo>
                    <a:lnTo>
                      <a:pt x="4773930" y="2384108"/>
                    </a:lnTo>
                    <a:close/>
                    <a:moveTo>
                      <a:pt x="4773930" y="1116330"/>
                    </a:moveTo>
                    <a:cubicBezTo>
                      <a:pt x="4773930" y="1154430"/>
                      <a:pt x="4743450" y="1184910"/>
                      <a:pt x="4705350" y="1184910"/>
                    </a:cubicBezTo>
                    <a:lnTo>
                      <a:pt x="4571048" y="1184910"/>
                    </a:lnTo>
                    <a:cubicBezTo>
                      <a:pt x="4532948" y="1184910"/>
                      <a:pt x="4502468" y="1154430"/>
                      <a:pt x="4502468" y="1116330"/>
                    </a:cubicBezTo>
                    <a:lnTo>
                      <a:pt x="4502468" y="279082"/>
                    </a:lnTo>
                    <a:cubicBezTo>
                      <a:pt x="4502468" y="240982"/>
                      <a:pt x="4532948" y="210502"/>
                      <a:pt x="4571048" y="210502"/>
                    </a:cubicBezTo>
                    <a:lnTo>
                      <a:pt x="4705350" y="210502"/>
                    </a:lnTo>
                    <a:cubicBezTo>
                      <a:pt x="4743450" y="210502"/>
                      <a:pt x="4773930" y="240982"/>
                      <a:pt x="4773930" y="279082"/>
                    </a:cubicBezTo>
                    <a:lnTo>
                      <a:pt x="4773930" y="1116330"/>
                    </a:lnTo>
                    <a:close/>
                    <a:moveTo>
                      <a:pt x="5258753" y="2384108"/>
                    </a:moveTo>
                    <a:cubicBezTo>
                      <a:pt x="5258753" y="2422208"/>
                      <a:pt x="5228273" y="2452688"/>
                      <a:pt x="5190173" y="2452688"/>
                    </a:cubicBezTo>
                    <a:lnTo>
                      <a:pt x="5151120" y="2452688"/>
                    </a:lnTo>
                    <a:cubicBezTo>
                      <a:pt x="5113020" y="2452688"/>
                      <a:pt x="5082540" y="2422208"/>
                      <a:pt x="5082540" y="2384108"/>
                    </a:cubicBezTo>
                    <a:lnTo>
                      <a:pt x="5082540" y="1547813"/>
                    </a:lnTo>
                    <a:cubicBezTo>
                      <a:pt x="5082540" y="1509713"/>
                      <a:pt x="5113020" y="1479232"/>
                      <a:pt x="5151120" y="1479232"/>
                    </a:cubicBezTo>
                    <a:lnTo>
                      <a:pt x="5285423" y="1479232"/>
                    </a:lnTo>
                    <a:cubicBezTo>
                      <a:pt x="5323523" y="1479232"/>
                      <a:pt x="5354003" y="1509713"/>
                      <a:pt x="5354003" y="1547813"/>
                    </a:cubicBezTo>
                    <a:lnTo>
                      <a:pt x="5258753" y="2384108"/>
                    </a:lnTo>
                    <a:close/>
                    <a:moveTo>
                      <a:pt x="5354003" y="1116330"/>
                    </a:moveTo>
                    <a:cubicBezTo>
                      <a:pt x="5354003" y="1154430"/>
                      <a:pt x="5323523" y="1184910"/>
                      <a:pt x="5285423" y="1184910"/>
                    </a:cubicBezTo>
                    <a:lnTo>
                      <a:pt x="5151120" y="1184910"/>
                    </a:lnTo>
                    <a:cubicBezTo>
                      <a:pt x="5113020" y="1184910"/>
                      <a:pt x="5082540" y="1154430"/>
                      <a:pt x="5082540" y="1116330"/>
                    </a:cubicBezTo>
                    <a:lnTo>
                      <a:pt x="5082540" y="279082"/>
                    </a:lnTo>
                    <a:cubicBezTo>
                      <a:pt x="5082540" y="240982"/>
                      <a:pt x="5113020" y="210502"/>
                      <a:pt x="5151120" y="210502"/>
                    </a:cubicBezTo>
                    <a:lnTo>
                      <a:pt x="5285423" y="210502"/>
                    </a:lnTo>
                    <a:cubicBezTo>
                      <a:pt x="5323523" y="210502"/>
                      <a:pt x="5354003" y="240982"/>
                      <a:pt x="5354003" y="279082"/>
                    </a:cubicBezTo>
                    <a:lnTo>
                      <a:pt x="5354003" y="1116330"/>
                    </a:lnTo>
                    <a:close/>
                  </a:path>
                </a:pathLst>
              </a:custGeom>
              <a:solidFill>
                <a:srgbClr val="00686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8" name="Freeform: Shape 1567">
                <a:extLst>
                  <a:ext uri="{FF2B5EF4-FFF2-40B4-BE49-F238E27FC236}">
                    <a16:creationId xmlns:a16="http://schemas.microsoft.com/office/drawing/2014/main" id="{8D63FB06-8621-4F0F-96EE-C5E7179D35D2}"/>
                  </a:ext>
                </a:extLst>
              </p:cNvPr>
              <p:cNvSpPr/>
              <p:nvPr/>
            </p:nvSpPr>
            <p:spPr>
              <a:xfrm>
                <a:off x="3570922" y="2252662"/>
                <a:ext cx="5077777" cy="860107"/>
              </a:xfrm>
              <a:custGeom>
                <a:avLst/>
                <a:gdLst>
                  <a:gd name="connsiteX0" fmla="*/ 0 w 5077777"/>
                  <a:gd name="connsiteY0" fmla="*/ 0 h 860107"/>
                  <a:gd name="connsiteX1" fmla="*/ 5077778 w 5077777"/>
                  <a:gd name="connsiteY1" fmla="*/ 0 h 860107"/>
                  <a:gd name="connsiteX2" fmla="*/ 5077778 w 5077777"/>
                  <a:gd name="connsiteY2" fmla="*/ 860107 h 860107"/>
                  <a:gd name="connsiteX3" fmla="*/ 0 w 5077777"/>
                  <a:gd name="connsiteY3" fmla="*/ 860107 h 860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077777" h="860107">
                    <a:moveTo>
                      <a:pt x="0" y="0"/>
                    </a:moveTo>
                    <a:lnTo>
                      <a:pt x="5077778" y="0"/>
                    </a:lnTo>
                    <a:lnTo>
                      <a:pt x="5077778" y="860107"/>
                    </a:lnTo>
                    <a:lnTo>
                      <a:pt x="0" y="860107"/>
                    </a:lnTo>
                    <a:close/>
                  </a:path>
                </a:pathLst>
              </a:custGeom>
              <a:solidFill>
                <a:srgbClr val="016E7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9" name="Freeform: Shape 1568">
                <a:extLst>
                  <a:ext uri="{FF2B5EF4-FFF2-40B4-BE49-F238E27FC236}">
                    <a16:creationId xmlns:a16="http://schemas.microsoft.com/office/drawing/2014/main" id="{3BFB5AD7-06E4-427D-ACD5-C695E04B24BD}"/>
                  </a:ext>
                </a:extLst>
              </p:cNvPr>
              <p:cNvSpPr/>
              <p:nvPr/>
            </p:nvSpPr>
            <p:spPr>
              <a:xfrm>
                <a:off x="5909310" y="3458527"/>
                <a:ext cx="375284" cy="375284"/>
              </a:xfrm>
              <a:custGeom>
                <a:avLst/>
                <a:gdLst>
                  <a:gd name="connsiteX0" fmla="*/ 375285 w 375284"/>
                  <a:gd name="connsiteY0" fmla="*/ 187642 h 375284"/>
                  <a:gd name="connsiteX1" fmla="*/ 187642 w 375284"/>
                  <a:gd name="connsiteY1" fmla="*/ 375285 h 375284"/>
                  <a:gd name="connsiteX2" fmla="*/ 0 w 375284"/>
                  <a:gd name="connsiteY2" fmla="*/ 187642 h 375284"/>
                  <a:gd name="connsiteX3" fmla="*/ 187642 w 375284"/>
                  <a:gd name="connsiteY3" fmla="*/ 0 h 375284"/>
                  <a:gd name="connsiteX4" fmla="*/ 375285 w 375284"/>
                  <a:gd name="connsiteY4" fmla="*/ 187642 h 375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284" h="375284">
                    <a:moveTo>
                      <a:pt x="375285" y="187642"/>
                    </a:moveTo>
                    <a:cubicBezTo>
                      <a:pt x="375285" y="291274"/>
                      <a:pt x="291275" y="375285"/>
                      <a:pt x="187642" y="375285"/>
                    </a:cubicBezTo>
                    <a:cubicBezTo>
                      <a:pt x="84010" y="375285"/>
                      <a:pt x="0" y="291275"/>
                      <a:pt x="0" y="187642"/>
                    </a:cubicBezTo>
                    <a:cubicBezTo>
                      <a:pt x="0" y="84010"/>
                      <a:pt x="84010" y="0"/>
                      <a:pt x="187642" y="0"/>
                    </a:cubicBezTo>
                    <a:cubicBezTo>
                      <a:pt x="291274" y="0"/>
                      <a:pt x="375285" y="84010"/>
                      <a:pt x="375285" y="187642"/>
                    </a:cubicBezTo>
                    <a:close/>
                  </a:path>
                </a:pathLst>
              </a:custGeom>
              <a:solidFill>
                <a:srgbClr val="49494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70" name="Freeform: Shape 1569">
                <a:extLst>
                  <a:ext uri="{FF2B5EF4-FFF2-40B4-BE49-F238E27FC236}">
                    <a16:creationId xmlns:a16="http://schemas.microsoft.com/office/drawing/2014/main" id="{47DF834B-D770-40F5-9DA6-F03AF3E9B419}"/>
                  </a:ext>
                </a:extLst>
              </p:cNvPr>
              <p:cNvSpPr/>
              <p:nvPr/>
            </p:nvSpPr>
            <p:spPr>
              <a:xfrm>
                <a:off x="5643562" y="171687"/>
                <a:ext cx="2665209" cy="3575717"/>
              </a:xfrm>
              <a:custGeom>
                <a:avLst/>
                <a:gdLst>
                  <a:gd name="connsiteX0" fmla="*/ 2658427 w 2665209"/>
                  <a:gd name="connsiteY0" fmla="*/ 839868 h 3575717"/>
                  <a:gd name="connsiteX1" fmla="*/ 2605088 w 2665209"/>
                  <a:gd name="connsiteY1" fmla="*/ 765573 h 3575717"/>
                  <a:gd name="connsiteX2" fmla="*/ 1640205 w 2665209"/>
                  <a:gd name="connsiteY2" fmla="*/ 12145 h 3575717"/>
                  <a:gd name="connsiteX3" fmla="*/ 1479232 w 2665209"/>
                  <a:gd name="connsiteY3" fmla="*/ 75010 h 3575717"/>
                  <a:gd name="connsiteX4" fmla="*/ 1905 w 2665209"/>
                  <a:gd name="connsiteY4" fmla="*/ 1944768 h 3575717"/>
                  <a:gd name="connsiteX5" fmla="*/ 0 w 2665209"/>
                  <a:gd name="connsiteY5" fmla="*/ 1949530 h 3575717"/>
                  <a:gd name="connsiteX6" fmla="*/ 2857 w 2665209"/>
                  <a:gd name="connsiteY6" fmla="*/ 1952388 h 3575717"/>
                  <a:gd name="connsiteX7" fmla="*/ 295275 w 2665209"/>
                  <a:gd name="connsiteY7" fmla="*/ 1944768 h 3575717"/>
                  <a:gd name="connsiteX8" fmla="*/ 295275 w 2665209"/>
                  <a:gd name="connsiteY8" fmla="*/ 1944768 h 3575717"/>
                  <a:gd name="connsiteX9" fmla="*/ 295275 w 2665209"/>
                  <a:gd name="connsiteY9" fmla="*/ 1944768 h 3575717"/>
                  <a:gd name="connsiteX10" fmla="*/ 918210 w 2665209"/>
                  <a:gd name="connsiteY10" fmla="*/ 1157050 h 3575717"/>
                  <a:gd name="connsiteX11" fmla="*/ 976313 w 2665209"/>
                  <a:gd name="connsiteY11" fmla="*/ 1088470 h 3575717"/>
                  <a:gd name="connsiteX12" fmla="*/ 1553528 w 2665209"/>
                  <a:gd name="connsiteY12" fmla="*/ 354093 h 3575717"/>
                  <a:gd name="connsiteX13" fmla="*/ 1613535 w 2665209"/>
                  <a:gd name="connsiteY13" fmla="*/ 279798 h 3575717"/>
                  <a:gd name="connsiteX14" fmla="*/ 2365058 w 2665209"/>
                  <a:gd name="connsiteY14" fmla="*/ 877015 h 3575717"/>
                  <a:gd name="connsiteX15" fmla="*/ 2365058 w 2665209"/>
                  <a:gd name="connsiteY15" fmla="*/ 920830 h 3575717"/>
                  <a:gd name="connsiteX16" fmla="*/ 2022157 w 2665209"/>
                  <a:gd name="connsiteY16" fmla="*/ 1346598 h 3575717"/>
                  <a:gd name="connsiteX17" fmla="*/ 306705 w 2665209"/>
                  <a:gd name="connsiteY17" fmla="*/ 3462100 h 3575717"/>
                  <a:gd name="connsiteX18" fmla="*/ 316230 w 2665209"/>
                  <a:gd name="connsiteY18" fmla="*/ 3508773 h 3575717"/>
                  <a:gd name="connsiteX19" fmla="*/ 558165 w 2665209"/>
                  <a:gd name="connsiteY19" fmla="*/ 3528775 h 3575717"/>
                  <a:gd name="connsiteX20" fmla="*/ 2626995 w 2665209"/>
                  <a:gd name="connsiteY20" fmla="*/ 966550 h 3575717"/>
                  <a:gd name="connsiteX21" fmla="*/ 2658427 w 2665209"/>
                  <a:gd name="connsiteY21" fmla="*/ 839868 h 3575717"/>
                  <a:gd name="connsiteX22" fmla="*/ 1734503 w 2665209"/>
                  <a:gd name="connsiteY22" fmla="*/ 200740 h 3575717"/>
                  <a:gd name="connsiteX23" fmla="*/ 1735455 w 2665209"/>
                  <a:gd name="connsiteY23" fmla="*/ 201693 h 3575717"/>
                  <a:gd name="connsiteX24" fmla="*/ 1735455 w 2665209"/>
                  <a:gd name="connsiteY24" fmla="*/ 201693 h 3575717"/>
                  <a:gd name="connsiteX25" fmla="*/ 1735455 w 2665209"/>
                  <a:gd name="connsiteY25" fmla="*/ 201693 h 3575717"/>
                  <a:gd name="connsiteX26" fmla="*/ 1735455 w 2665209"/>
                  <a:gd name="connsiteY26" fmla="*/ 201693 h 3575717"/>
                  <a:gd name="connsiteX27" fmla="*/ 1734503 w 2665209"/>
                  <a:gd name="connsiteY27" fmla="*/ 200740 h 3575717"/>
                  <a:gd name="connsiteX28" fmla="*/ 1734503 w 2665209"/>
                  <a:gd name="connsiteY28" fmla="*/ 200740 h 3575717"/>
                  <a:gd name="connsiteX29" fmla="*/ 1370648 w 2665209"/>
                  <a:gd name="connsiteY29" fmla="*/ 2464833 h 3575717"/>
                  <a:gd name="connsiteX30" fmla="*/ 1369695 w 2665209"/>
                  <a:gd name="connsiteY30" fmla="*/ 2466738 h 3575717"/>
                  <a:gd name="connsiteX31" fmla="*/ 1370648 w 2665209"/>
                  <a:gd name="connsiteY31" fmla="*/ 2464833 h 3575717"/>
                  <a:gd name="connsiteX32" fmla="*/ 250507 w 2665209"/>
                  <a:gd name="connsiteY32" fmla="*/ 1935243 h 3575717"/>
                  <a:gd name="connsiteX33" fmla="*/ 250507 w 2665209"/>
                  <a:gd name="connsiteY33" fmla="*/ 1935243 h 3575717"/>
                  <a:gd name="connsiteX34" fmla="*/ 250507 w 2665209"/>
                  <a:gd name="connsiteY34" fmla="*/ 1935243 h 3575717"/>
                  <a:gd name="connsiteX35" fmla="*/ 250507 w 2665209"/>
                  <a:gd name="connsiteY35" fmla="*/ 1935243 h 3575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2665209" h="3575717">
                    <a:moveTo>
                      <a:pt x="2658427" y="839868"/>
                    </a:moveTo>
                    <a:cubicBezTo>
                      <a:pt x="2655570" y="804625"/>
                      <a:pt x="2629852" y="784623"/>
                      <a:pt x="2605088" y="765573"/>
                    </a:cubicBezTo>
                    <a:cubicBezTo>
                      <a:pt x="2372677" y="581740"/>
                      <a:pt x="1734503" y="73105"/>
                      <a:pt x="1640205" y="12145"/>
                    </a:cubicBezTo>
                    <a:cubicBezTo>
                      <a:pt x="1564957" y="-21192"/>
                      <a:pt x="1519238" y="18813"/>
                      <a:pt x="1479232" y="75010"/>
                    </a:cubicBezTo>
                    <a:cubicBezTo>
                      <a:pt x="1475423" y="79773"/>
                      <a:pt x="113347" y="1802845"/>
                      <a:pt x="1905" y="1944768"/>
                    </a:cubicBezTo>
                    <a:cubicBezTo>
                      <a:pt x="953" y="1946673"/>
                      <a:pt x="0" y="1947625"/>
                      <a:pt x="0" y="1949530"/>
                    </a:cubicBezTo>
                    <a:cubicBezTo>
                      <a:pt x="0" y="1950483"/>
                      <a:pt x="1905" y="1952388"/>
                      <a:pt x="2857" y="1952388"/>
                    </a:cubicBezTo>
                    <a:cubicBezTo>
                      <a:pt x="66675" y="1952388"/>
                      <a:pt x="262890" y="1962865"/>
                      <a:pt x="295275" y="1944768"/>
                    </a:cubicBezTo>
                    <a:lnTo>
                      <a:pt x="295275" y="1944768"/>
                    </a:lnTo>
                    <a:lnTo>
                      <a:pt x="295275" y="1944768"/>
                    </a:lnTo>
                    <a:cubicBezTo>
                      <a:pt x="343853" y="1883808"/>
                      <a:pt x="759143" y="1358028"/>
                      <a:pt x="918210" y="1157050"/>
                    </a:cubicBezTo>
                    <a:cubicBezTo>
                      <a:pt x="937260" y="1134190"/>
                      <a:pt x="957263" y="1112283"/>
                      <a:pt x="976313" y="1088470"/>
                    </a:cubicBezTo>
                    <a:cubicBezTo>
                      <a:pt x="1168718" y="843678"/>
                      <a:pt x="1553528" y="354093"/>
                      <a:pt x="1553528" y="354093"/>
                    </a:cubicBezTo>
                    <a:cubicBezTo>
                      <a:pt x="1573530" y="329328"/>
                      <a:pt x="1593532" y="304563"/>
                      <a:pt x="1613535" y="279798"/>
                    </a:cubicBezTo>
                    <a:cubicBezTo>
                      <a:pt x="1616393" y="280750"/>
                      <a:pt x="2116455" y="680800"/>
                      <a:pt x="2365058" y="877015"/>
                    </a:cubicBezTo>
                    <a:cubicBezTo>
                      <a:pt x="2389823" y="896065"/>
                      <a:pt x="2377440" y="906543"/>
                      <a:pt x="2365058" y="920830"/>
                    </a:cubicBezTo>
                    <a:cubicBezTo>
                      <a:pt x="2250758" y="1062753"/>
                      <a:pt x="2136458" y="1204675"/>
                      <a:pt x="2022157" y="1346598"/>
                    </a:cubicBezTo>
                    <a:cubicBezTo>
                      <a:pt x="1850707" y="1559005"/>
                      <a:pt x="355282" y="3402093"/>
                      <a:pt x="306705" y="3462100"/>
                    </a:cubicBezTo>
                    <a:cubicBezTo>
                      <a:pt x="293370" y="3478293"/>
                      <a:pt x="304800" y="3494485"/>
                      <a:pt x="316230" y="3508773"/>
                    </a:cubicBezTo>
                    <a:cubicBezTo>
                      <a:pt x="380047" y="3589735"/>
                      <a:pt x="477203" y="3598308"/>
                      <a:pt x="558165" y="3528775"/>
                    </a:cubicBezTo>
                    <a:cubicBezTo>
                      <a:pt x="561022" y="3522108"/>
                      <a:pt x="2353627" y="1301830"/>
                      <a:pt x="2626995" y="966550"/>
                    </a:cubicBezTo>
                    <a:cubicBezTo>
                      <a:pt x="2658427" y="928450"/>
                      <a:pt x="2675573" y="889398"/>
                      <a:pt x="2658427" y="839868"/>
                    </a:cubicBezTo>
                    <a:close/>
                    <a:moveTo>
                      <a:pt x="1734503" y="200740"/>
                    </a:moveTo>
                    <a:cubicBezTo>
                      <a:pt x="1734503" y="200740"/>
                      <a:pt x="1735455" y="201693"/>
                      <a:pt x="1735455" y="201693"/>
                    </a:cubicBezTo>
                    <a:cubicBezTo>
                      <a:pt x="1735455" y="201693"/>
                      <a:pt x="1735455" y="201693"/>
                      <a:pt x="1735455" y="201693"/>
                    </a:cubicBezTo>
                    <a:cubicBezTo>
                      <a:pt x="1735455" y="201693"/>
                      <a:pt x="1735455" y="201693"/>
                      <a:pt x="1735455" y="201693"/>
                    </a:cubicBezTo>
                    <a:cubicBezTo>
                      <a:pt x="1735455" y="201693"/>
                      <a:pt x="1735455" y="201693"/>
                      <a:pt x="1735455" y="201693"/>
                    </a:cubicBezTo>
                    <a:cubicBezTo>
                      <a:pt x="1735455" y="201693"/>
                      <a:pt x="1735455" y="201693"/>
                      <a:pt x="1734503" y="200740"/>
                    </a:cubicBezTo>
                    <a:cubicBezTo>
                      <a:pt x="1734503" y="200740"/>
                      <a:pt x="1734503" y="200740"/>
                      <a:pt x="1734503" y="200740"/>
                    </a:cubicBezTo>
                    <a:close/>
                    <a:moveTo>
                      <a:pt x="1370648" y="2464833"/>
                    </a:moveTo>
                    <a:cubicBezTo>
                      <a:pt x="1370648" y="2465785"/>
                      <a:pt x="1369695" y="2465785"/>
                      <a:pt x="1369695" y="2466738"/>
                    </a:cubicBezTo>
                    <a:cubicBezTo>
                      <a:pt x="1370648" y="2465785"/>
                      <a:pt x="1370648" y="2465785"/>
                      <a:pt x="1370648" y="2464833"/>
                    </a:cubicBezTo>
                    <a:close/>
                    <a:moveTo>
                      <a:pt x="250507" y="1935243"/>
                    </a:moveTo>
                    <a:cubicBezTo>
                      <a:pt x="250507" y="1935243"/>
                      <a:pt x="250507" y="1935243"/>
                      <a:pt x="250507" y="1935243"/>
                    </a:cubicBezTo>
                    <a:cubicBezTo>
                      <a:pt x="250507" y="1935243"/>
                      <a:pt x="250507" y="1935243"/>
                      <a:pt x="250507" y="1935243"/>
                    </a:cubicBezTo>
                    <a:cubicBezTo>
                      <a:pt x="250507" y="1935243"/>
                      <a:pt x="250507" y="1935243"/>
                      <a:pt x="250507" y="1935243"/>
                    </a:cubicBezTo>
                    <a:close/>
                  </a:path>
                </a:pathLst>
              </a:custGeom>
              <a:solidFill>
                <a:srgbClr val="1A1A1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547" name="Group 1546">
              <a:extLst>
                <a:ext uri="{FF2B5EF4-FFF2-40B4-BE49-F238E27FC236}">
                  <a16:creationId xmlns:a16="http://schemas.microsoft.com/office/drawing/2014/main" id="{D22A7BF7-84DA-409F-934C-91D91F2DCCDB}"/>
                </a:ext>
              </a:extLst>
            </p:cNvPr>
            <p:cNvGrpSpPr/>
            <p:nvPr/>
          </p:nvGrpSpPr>
          <p:grpSpPr>
            <a:xfrm>
              <a:off x="9681601" y="4332001"/>
              <a:ext cx="2198657" cy="1777581"/>
              <a:chOff x="8851691" y="3742138"/>
              <a:chExt cx="2515051" cy="203338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551" name="Freeform: Shape 1550">
                <a:extLst>
                  <a:ext uri="{FF2B5EF4-FFF2-40B4-BE49-F238E27FC236}">
                    <a16:creationId xmlns:a16="http://schemas.microsoft.com/office/drawing/2014/main" id="{0A08D710-3CB5-4760-AD55-9E58502D1B21}"/>
                  </a:ext>
                </a:extLst>
              </p:cNvPr>
              <p:cNvSpPr/>
              <p:nvPr/>
            </p:nvSpPr>
            <p:spPr>
              <a:xfrm>
                <a:off x="8851691" y="3742138"/>
                <a:ext cx="2501423" cy="2033381"/>
              </a:xfrm>
              <a:custGeom>
                <a:avLst/>
                <a:gdLst>
                  <a:gd name="connsiteX0" fmla="*/ 3817888 w 3831088"/>
                  <a:gd name="connsiteY0" fmla="*/ 722004 h 3114252"/>
                  <a:gd name="connsiteX1" fmla="*/ 3452269 w 3831088"/>
                  <a:gd name="connsiteY1" fmla="*/ 280008 h 3114252"/>
                  <a:gd name="connsiteX2" fmla="*/ 2264893 w 3831088"/>
                  <a:gd name="connsiteY2" fmla="*/ 2082 h 3114252"/>
                  <a:gd name="connsiteX3" fmla="*/ 1600132 w 3831088"/>
                  <a:gd name="connsiteY3" fmla="*/ 195852 h 3114252"/>
                  <a:gd name="connsiteX4" fmla="*/ 1027306 w 3831088"/>
                  <a:gd name="connsiteY4" fmla="*/ 642091 h 3114252"/>
                  <a:gd name="connsiteX5" fmla="*/ 513884 w 3831088"/>
                  <a:gd name="connsiteY5" fmla="*/ 1130054 h 3114252"/>
                  <a:gd name="connsiteX6" fmla="*/ 66231 w 3831088"/>
                  <a:gd name="connsiteY6" fmla="*/ 1725510 h 3114252"/>
                  <a:gd name="connsiteX7" fmla="*/ 25921 w 3831088"/>
                  <a:gd name="connsiteY7" fmla="*/ 2132146 h 3114252"/>
                  <a:gd name="connsiteX8" fmla="*/ 907790 w 3831088"/>
                  <a:gd name="connsiteY8" fmla="*/ 2922787 h 3114252"/>
                  <a:gd name="connsiteX9" fmla="*/ 1745106 w 3831088"/>
                  <a:gd name="connsiteY9" fmla="*/ 3109486 h 3114252"/>
                  <a:gd name="connsiteX10" fmla="*/ 2197710 w 3831088"/>
                  <a:gd name="connsiteY10" fmla="*/ 2873283 h 3114252"/>
                  <a:gd name="connsiteX11" fmla="*/ 2551306 w 3831088"/>
                  <a:gd name="connsiteY11" fmla="*/ 2477255 h 3114252"/>
                  <a:gd name="connsiteX12" fmla="*/ 3064728 w 3831088"/>
                  <a:gd name="connsiteY12" fmla="*/ 1989293 h 3114252"/>
                  <a:gd name="connsiteX13" fmla="*/ 3629068 w 3831088"/>
                  <a:gd name="connsiteY13" fmla="*/ 1458898 h 3114252"/>
                  <a:gd name="connsiteX14" fmla="*/ 3817888 w 3831088"/>
                  <a:gd name="connsiteY14" fmla="*/ 1005588 h 3114252"/>
                  <a:gd name="connsiteX15" fmla="*/ 3817888 w 3831088"/>
                  <a:gd name="connsiteY15" fmla="*/ 722004 h 3114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831088" h="3114252">
                    <a:moveTo>
                      <a:pt x="3817888" y="722004"/>
                    </a:moveTo>
                    <a:cubicBezTo>
                      <a:pt x="3782528" y="565714"/>
                      <a:pt x="3521574" y="325976"/>
                      <a:pt x="3452269" y="280008"/>
                    </a:cubicBezTo>
                    <a:cubicBezTo>
                      <a:pt x="3124839" y="63607"/>
                      <a:pt x="2569693" y="-14184"/>
                      <a:pt x="2264893" y="2082"/>
                    </a:cubicBezTo>
                    <a:cubicBezTo>
                      <a:pt x="2037176" y="14104"/>
                      <a:pt x="1734498" y="94724"/>
                      <a:pt x="1600132" y="195852"/>
                    </a:cubicBezTo>
                    <a:cubicBezTo>
                      <a:pt x="1465765" y="296981"/>
                      <a:pt x="1179352" y="499238"/>
                      <a:pt x="1027306" y="642091"/>
                    </a:cubicBezTo>
                    <a:cubicBezTo>
                      <a:pt x="875259" y="784944"/>
                      <a:pt x="615719" y="1020439"/>
                      <a:pt x="513884" y="1130054"/>
                    </a:cubicBezTo>
                    <a:cubicBezTo>
                      <a:pt x="419827" y="1231182"/>
                      <a:pt x="105127" y="1612359"/>
                      <a:pt x="66231" y="1725510"/>
                    </a:cubicBezTo>
                    <a:cubicBezTo>
                      <a:pt x="20263" y="1859169"/>
                      <a:pt x="-32776" y="2005558"/>
                      <a:pt x="25921" y="2132146"/>
                    </a:cubicBezTo>
                    <a:cubicBezTo>
                      <a:pt x="168774" y="2511201"/>
                      <a:pt x="751501" y="2843581"/>
                      <a:pt x="907790" y="2922787"/>
                    </a:cubicBezTo>
                    <a:cubicBezTo>
                      <a:pt x="1086002" y="3012600"/>
                      <a:pt x="1487688" y="3140602"/>
                      <a:pt x="1745106" y="3109486"/>
                    </a:cubicBezTo>
                    <a:cubicBezTo>
                      <a:pt x="1995453" y="3079076"/>
                      <a:pt x="2046370" y="3016843"/>
                      <a:pt x="2197710" y="2873283"/>
                    </a:cubicBezTo>
                    <a:cubicBezTo>
                      <a:pt x="2349049" y="2729723"/>
                      <a:pt x="2399967" y="2662540"/>
                      <a:pt x="2551306" y="2477255"/>
                    </a:cubicBezTo>
                    <a:cubicBezTo>
                      <a:pt x="2702645" y="2291971"/>
                      <a:pt x="2904902" y="2089714"/>
                      <a:pt x="3064728" y="1989293"/>
                    </a:cubicBezTo>
                    <a:cubicBezTo>
                      <a:pt x="3224553" y="1888164"/>
                      <a:pt x="3471363" y="1666106"/>
                      <a:pt x="3629068" y="1458898"/>
                    </a:cubicBezTo>
                    <a:cubicBezTo>
                      <a:pt x="3755654" y="1293415"/>
                      <a:pt x="3817888" y="1005588"/>
                      <a:pt x="3817888" y="1005588"/>
                    </a:cubicBezTo>
                    <a:cubicBezTo>
                      <a:pt x="3817888" y="1005588"/>
                      <a:pt x="3847589" y="852127"/>
                      <a:pt x="3817888" y="722004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07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52" name="Freeform: Shape 1551">
                <a:extLst>
                  <a:ext uri="{FF2B5EF4-FFF2-40B4-BE49-F238E27FC236}">
                    <a16:creationId xmlns:a16="http://schemas.microsoft.com/office/drawing/2014/main" id="{F070F074-0049-4CAA-AD80-7F616A4531C4}"/>
                  </a:ext>
                </a:extLst>
              </p:cNvPr>
              <p:cNvSpPr/>
              <p:nvPr/>
            </p:nvSpPr>
            <p:spPr>
              <a:xfrm>
                <a:off x="8851691" y="4222145"/>
                <a:ext cx="1229006" cy="1229348"/>
              </a:xfrm>
              <a:custGeom>
                <a:avLst/>
                <a:gdLst>
                  <a:gd name="connsiteX0" fmla="*/ 1040743 w 1882301"/>
                  <a:gd name="connsiteY0" fmla="*/ 1158660 h 1882825"/>
                  <a:gd name="connsiteX1" fmla="*/ 1544970 w 1882301"/>
                  <a:gd name="connsiteY1" fmla="*/ 517237 h 1882825"/>
                  <a:gd name="connsiteX2" fmla="*/ 1882302 w 1882301"/>
                  <a:gd name="connsiteY2" fmla="*/ 8765 h 1882825"/>
                  <a:gd name="connsiteX3" fmla="*/ 1492638 w 1882301"/>
                  <a:gd name="connsiteY3" fmla="*/ 143839 h 1882825"/>
                  <a:gd name="connsiteX4" fmla="*/ 1486981 w 1882301"/>
                  <a:gd name="connsiteY4" fmla="*/ 149497 h 1882825"/>
                  <a:gd name="connsiteX5" fmla="*/ 1482030 w 1882301"/>
                  <a:gd name="connsiteY5" fmla="*/ 143132 h 1882825"/>
                  <a:gd name="connsiteX6" fmla="*/ 915569 w 1882301"/>
                  <a:gd name="connsiteY6" fmla="*/ 12301 h 1882825"/>
                  <a:gd name="connsiteX7" fmla="*/ 513884 w 1882301"/>
                  <a:gd name="connsiteY7" fmla="*/ 395600 h 1882825"/>
                  <a:gd name="connsiteX8" fmla="*/ 66231 w 1882301"/>
                  <a:gd name="connsiteY8" fmla="*/ 991056 h 1882825"/>
                  <a:gd name="connsiteX9" fmla="*/ 25921 w 1882301"/>
                  <a:gd name="connsiteY9" fmla="*/ 1397692 h 1882825"/>
                  <a:gd name="connsiteX10" fmla="*/ 375274 w 1882301"/>
                  <a:gd name="connsiteY10" fmla="*/ 1727950 h 1882825"/>
                  <a:gd name="connsiteX11" fmla="*/ 673710 w 1882301"/>
                  <a:gd name="connsiteY11" fmla="*/ 1882826 h 1882825"/>
                  <a:gd name="connsiteX12" fmla="*/ 937492 w 1882301"/>
                  <a:gd name="connsiteY12" fmla="*/ 1276762 h 1882825"/>
                  <a:gd name="connsiteX13" fmla="*/ 1040743 w 1882301"/>
                  <a:gd name="connsiteY13" fmla="*/ 1158660 h 1882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82301" h="1882825">
                    <a:moveTo>
                      <a:pt x="1040743" y="1158660"/>
                    </a:moveTo>
                    <a:cubicBezTo>
                      <a:pt x="1044986" y="1153710"/>
                      <a:pt x="1503246" y="603514"/>
                      <a:pt x="1544970" y="517237"/>
                    </a:cubicBezTo>
                    <a:cubicBezTo>
                      <a:pt x="1584573" y="435202"/>
                      <a:pt x="1839162" y="70998"/>
                      <a:pt x="1882302" y="8765"/>
                    </a:cubicBezTo>
                    <a:cubicBezTo>
                      <a:pt x="1718233" y="-28716"/>
                      <a:pt x="1580330" y="61098"/>
                      <a:pt x="1492638" y="143839"/>
                    </a:cubicBezTo>
                    <a:lnTo>
                      <a:pt x="1486981" y="149497"/>
                    </a:lnTo>
                    <a:lnTo>
                      <a:pt x="1482030" y="143132"/>
                    </a:lnTo>
                    <a:cubicBezTo>
                      <a:pt x="1443135" y="87971"/>
                      <a:pt x="1063373" y="29981"/>
                      <a:pt x="915569" y="12301"/>
                    </a:cubicBezTo>
                    <a:cubicBezTo>
                      <a:pt x="769888" y="147375"/>
                      <a:pt x="593796" y="310029"/>
                      <a:pt x="513884" y="395600"/>
                    </a:cubicBezTo>
                    <a:cubicBezTo>
                      <a:pt x="419827" y="496728"/>
                      <a:pt x="105127" y="877905"/>
                      <a:pt x="66231" y="991056"/>
                    </a:cubicBezTo>
                    <a:cubicBezTo>
                      <a:pt x="20263" y="1124715"/>
                      <a:pt x="-32776" y="1271104"/>
                      <a:pt x="25921" y="1397692"/>
                    </a:cubicBezTo>
                    <a:cubicBezTo>
                      <a:pt x="84618" y="1524279"/>
                      <a:pt x="257173" y="1655817"/>
                      <a:pt x="375274" y="1727950"/>
                    </a:cubicBezTo>
                    <a:cubicBezTo>
                      <a:pt x="455894" y="1777454"/>
                      <a:pt x="563388" y="1831908"/>
                      <a:pt x="673710" y="1882826"/>
                    </a:cubicBezTo>
                    <a:cubicBezTo>
                      <a:pt x="702704" y="1725122"/>
                      <a:pt x="896475" y="1331216"/>
                      <a:pt x="937492" y="1276762"/>
                    </a:cubicBezTo>
                    <a:cubicBezTo>
                      <a:pt x="979923" y="1220186"/>
                      <a:pt x="1040035" y="1159368"/>
                      <a:pt x="1040743" y="115866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707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53" name="Freeform: Shape 1552">
                <a:extLst>
                  <a:ext uri="{FF2B5EF4-FFF2-40B4-BE49-F238E27FC236}">
                    <a16:creationId xmlns:a16="http://schemas.microsoft.com/office/drawing/2014/main" id="{90593B76-5D44-4793-BA9F-9A0C0D39ED02}"/>
                  </a:ext>
                </a:extLst>
              </p:cNvPr>
              <p:cNvSpPr/>
              <p:nvPr/>
            </p:nvSpPr>
            <p:spPr>
              <a:xfrm>
                <a:off x="9295730" y="4230177"/>
                <a:ext cx="1386621" cy="1393929"/>
              </a:xfrm>
              <a:custGeom>
                <a:avLst/>
                <a:gdLst>
                  <a:gd name="connsiteX0" fmla="*/ 1260924 w 2123698"/>
                  <a:gd name="connsiteY0" fmla="*/ 313286 h 2134891"/>
                  <a:gd name="connsiteX1" fmla="*/ 1253852 w 2123698"/>
                  <a:gd name="connsiteY1" fmla="*/ 310458 h 2134891"/>
                  <a:gd name="connsiteX2" fmla="*/ 1256681 w 2123698"/>
                  <a:gd name="connsiteY2" fmla="*/ 303386 h 2134891"/>
                  <a:gd name="connsiteX3" fmla="*/ 1261631 w 2123698"/>
                  <a:gd name="connsiteY3" fmla="*/ 292071 h 2134891"/>
                  <a:gd name="connsiteX4" fmla="*/ 1292041 w 2123698"/>
                  <a:gd name="connsiteY4" fmla="*/ 71426 h 2134891"/>
                  <a:gd name="connsiteX5" fmla="*/ 1216371 w 2123698"/>
                  <a:gd name="connsiteY5" fmla="*/ 0 h 2134891"/>
                  <a:gd name="connsiteX6" fmla="*/ 877626 w 2123698"/>
                  <a:gd name="connsiteY6" fmla="*/ 510593 h 2134891"/>
                  <a:gd name="connsiteX7" fmla="*/ 371276 w 2123698"/>
                  <a:gd name="connsiteY7" fmla="*/ 1155553 h 2134891"/>
                  <a:gd name="connsiteX8" fmla="*/ 268733 w 2123698"/>
                  <a:gd name="connsiteY8" fmla="*/ 1272239 h 2134891"/>
                  <a:gd name="connsiteX9" fmla="*/ 7072 w 2123698"/>
                  <a:gd name="connsiteY9" fmla="*/ 1874060 h 2134891"/>
                  <a:gd name="connsiteX10" fmla="*/ 0 w 2123698"/>
                  <a:gd name="connsiteY10" fmla="*/ 1872646 h 2134891"/>
                  <a:gd name="connsiteX11" fmla="*/ 438459 w 2123698"/>
                  <a:gd name="connsiteY11" fmla="*/ 2050151 h 2134891"/>
                  <a:gd name="connsiteX12" fmla="*/ 1079883 w 2123698"/>
                  <a:gd name="connsiteY12" fmla="*/ 2116627 h 2134891"/>
                  <a:gd name="connsiteX13" fmla="*/ 1440551 w 2123698"/>
                  <a:gd name="connsiteY13" fmla="*/ 1869110 h 2134891"/>
                  <a:gd name="connsiteX14" fmla="*/ 2023985 w 2123698"/>
                  <a:gd name="connsiteY14" fmla="*/ 988655 h 2134891"/>
                  <a:gd name="connsiteX15" fmla="*/ 2123699 w 2123698"/>
                  <a:gd name="connsiteY15" fmla="*/ 858532 h 2134891"/>
                  <a:gd name="connsiteX16" fmla="*/ 1260924 w 2123698"/>
                  <a:gd name="connsiteY16" fmla="*/ 313286 h 2134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123698" h="2134891">
                    <a:moveTo>
                      <a:pt x="1260924" y="313286"/>
                    </a:moveTo>
                    <a:lnTo>
                      <a:pt x="1253852" y="310458"/>
                    </a:lnTo>
                    <a:lnTo>
                      <a:pt x="1256681" y="303386"/>
                    </a:lnTo>
                    <a:cubicBezTo>
                      <a:pt x="1258095" y="300557"/>
                      <a:pt x="1259510" y="297021"/>
                      <a:pt x="1261631" y="292071"/>
                    </a:cubicBezTo>
                    <a:cubicBezTo>
                      <a:pt x="1278604" y="253175"/>
                      <a:pt x="1324571" y="148510"/>
                      <a:pt x="1292041" y="71426"/>
                    </a:cubicBezTo>
                    <a:cubicBezTo>
                      <a:pt x="1278604" y="39603"/>
                      <a:pt x="1253145" y="15558"/>
                      <a:pt x="1216371" y="0"/>
                    </a:cubicBezTo>
                    <a:cubicBezTo>
                      <a:pt x="1183840" y="46675"/>
                      <a:pt x="916521" y="428559"/>
                      <a:pt x="877626" y="510593"/>
                    </a:cubicBezTo>
                    <a:cubicBezTo>
                      <a:pt x="835194" y="598992"/>
                      <a:pt x="389663" y="1132922"/>
                      <a:pt x="371276" y="1155553"/>
                    </a:cubicBezTo>
                    <a:cubicBezTo>
                      <a:pt x="370568" y="1156967"/>
                      <a:pt x="310457" y="1216371"/>
                      <a:pt x="268733" y="1272239"/>
                    </a:cubicBezTo>
                    <a:cubicBezTo>
                      <a:pt x="228423" y="1325986"/>
                      <a:pt x="35360" y="1718478"/>
                      <a:pt x="7072" y="1874060"/>
                    </a:cubicBezTo>
                    <a:lnTo>
                      <a:pt x="0" y="1872646"/>
                    </a:lnTo>
                    <a:cubicBezTo>
                      <a:pt x="169018" y="1950437"/>
                      <a:pt x="342988" y="2020449"/>
                      <a:pt x="438459" y="2050151"/>
                    </a:cubicBezTo>
                    <a:cubicBezTo>
                      <a:pt x="606771" y="2103191"/>
                      <a:pt x="894599" y="2166838"/>
                      <a:pt x="1079883" y="2116627"/>
                    </a:cubicBezTo>
                    <a:cubicBezTo>
                      <a:pt x="1168989" y="2092583"/>
                      <a:pt x="1310427" y="1991454"/>
                      <a:pt x="1440551" y="1869110"/>
                    </a:cubicBezTo>
                    <a:cubicBezTo>
                      <a:pt x="1695140" y="1628664"/>
                      <a:pt x="1879010" y="1207885"/>
                      <a:pt x="2023985" y="988655"/>
                    </a:cubicBezTo>
                    <a:cubicBezTo>
                      <a:pt x="2050859" y="947638"/>
                      <a:pt x="2084803" y="903792"/>
                      <a:pt x="2123699" y="858532"/>
                    </a:cubicBezTo>
                    <a:cubicBezTo>
                      <a:pt x="2034593" y="741138"/>
                      <a:pt x="1751716" y="490792"/>
                      <a:pt x="1260924" y="313286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707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54" name="Freeform: Shape 1553">
                <a:extLst>
                  <a:ext uri="{FF2B5EF4-FFF2-40B4-BE49-F238E27FC236}">
                    <a16:creationId xmlns:a16="http://schemas.microsoft.com/office/drawing/2014/main" id="{10F2D3E0-F465-46D9-B079-424ED6B688D4}"/>
                  </a:ext>
                </a:extLst>
              </p:cNvPr>
              <p:cNvSpPr/>
              <p:nvPr/>
            </p:nvSpPr>
            <p:spPr>
              <a:xfrm>
                <a:off x="9450699" y="4367989"/>
                <a:ext cx="532569" cy="691021"/>
              </a:xfrm>
              <a:custGeom>
                <a:avLst/>
                <a:gdLst>
                  <a:gd name="connsiteX0" fmla="*/ 123323 w 815663"/>
                  <a:gd name="connsiteY0" fmla="*/ 935292 h 1058343"/>
                  <a:gd name="connsiteX1" fmla="*/ 627551 w 815663"/>
                  <a:gd name="connsiteY1" fmla="*/ 293869 h 1058343"/>
                  <a:gd name="connsiteX2" fmla="*/ 815664 w 815663"/>
                  <a:gd name="connsiteY2" fmla="*/ 1798 h 1058343"/>
                  <a:gd name="connsiteX3" fmla="*/ 263346 w 815663"/>
                  <a:gd name="connsiteY3" fmla="*/ 411970 h 1058343"/>
                  <a:gd name="connsiteX4" fmla="*/ 16536 w 815663"/>
                  <a:gd name="connsiteY4" fmla="*/ 1058344 h 1058343"/>
                  <a:gd name="connsiteX5" fmla="*/ 20072 w 815663"/>
                  <a:gd name="connsiteY5" fmla="*/ 1053393 h 1058343"/>
                  <a:gd name="connsiteX6" fmla="*/ 123323 w 815663"/>
                  <a:gd name="connsiteY6" fmla="*/ 935292 h 1058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5663" h="1058343">
                    <a:moveTo>
                      <a:pt x="123323" y="935292"/>
                    </a:moveTo>
                    <a:cubicBezTo>
                      <a:pt x="127566" y="930342"/>
                      <a:pt x="585826" y="380146"/>
                      <a:pt x="627551" y="293869"/>
                    </a:cubicBezTo>
                    <a:cubicBezTo>
                      <a:pt x="648766" y="249316"/>
                      <a:pt x="735044" y="119899"/>
                      <a:pt x="815664" y="1798"/>
                    </a:cubicBezTo>
                    <a:cubicBezTo>
                      <a:pt x="696149" y="-19418"/>
                      <a:pt x="464189" y="148894"/>
                      <a:pt x="263346" y="411970"/>
                    </a:cubicBezTo>
                    <a:cubicBezTo>
                      <a:pt x="58968" y="679289"/>
                      <a:pt x="-42160" y="952972"/>
                      <a:pt x="16536" y="1058344"/>
                    </a:cubicBezTo>
                    <a:cubicBezTo>
                      <a:pt x="17951" y="1056222"/>
                      <a:pt x="19365" y="1054808"/>
                      <a:pt x="20072" y="1053393"/>
                    </a:cubicBezTo>
                    <a:cubicBezTo>
                      <a:pt x="62504" y="996111"/>
                      <a:pt x="122615" y="935999"/>
                      <a:pt x="123323" y="935292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707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55" name="Freeform: Shape 1554">
                <a:extLst>
                  <a:ext uri="{FF2B5EF4-FFF2-40B4-BE49-F238E27FC236}">
                    <a16:creationId xmlns:a16="http://schemas.microsoft.com/office/drawing/2014/main" id="{68EC13FE-C79F-46B2-AB5C-E40FF86E231B}"/>
                  </a:ext>
                </a:extLst>
              </p:cNvPr>
              <p:cNvSpPr/>
              <p:nvPr/>
            </p:nvSpPr>
            <p:spPr>
              <a:xfrm>
                <a:off x="9467038" y="4371471"/>
                <a:ext cx="566871" cy="716446"/>
              </a:xfrm>
              <a:custGeom>
                <a:avLst/>
                <a:gdLst>
                  <a:gd name="connsiteX0" fmla="*/ 14144 w 868199"/>
                  <a:gd name="connsiteY0" fmla="*/ 1079176 h 1097283"/>
                  <a:gd name="connsiteX1" fmla="*/ 604650 w 868199"/>
                  <a:gd name="connsiteY1" fmla="*/ 685270 h 1097283"/>
                  <a:gd name="connsiteX2" fmla="*/ 828829 w 868199"/>
                  <a:gd name="connsiteY2" fmla="*/ 12022 h 1097283"/>
                  <a:gd name="connsiteX3" fmla="*/ 805493 w 868199"/>
                  <a:gd name="connsiteY3" fmla="*/ 0 h 1097283"/>
                  <a:gd name="connsiteX4" fmla="*/ 615258 w 868199"/>
                  <a:gd name="connsiteY4" fmla="*/ 294899 h 1097283"/>
                  <a:gd name="connsiteX5" fmla="*/ 108908 w 868199"/>
                  <a:gd name="connsiteY5" fmla="*/ 939859 h 1097283"/>
                  <a:gd name="connsiteX6" fmla="*/ 6365 w 868199"/>
                  <a:gd name="connsiteY6" fmla="*/ 1056546 h 1097283"/>
                  <a:gd name="connsiteX7" fmla="*/ 0 w 868199"/>
                  <a:gd name="connsiteY7" fmla="*/ 1065739 h 1097283"/>
                  <a:gd name="connsiteX8" fmla="*/ 14144 w 868199"/>
                  <a:gd name="connsiteY8" fmla="*/ 1079176 h 10972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68199" h="1097283">
                    <a:moveTo>
                      <a:pt x="14144" y="1079176"/>
                    </a:moveTo>
                    <a:cubicBezTo>
                      <a:pt x="115272" y="1156260"/>
                      <a:pt x="379762" y="980169"/>
                      <a:pt x="604650" y="685270"/>
                    </a:cubicBezTo>
                    <a:cubicBezTo>
                      <a:pt x="829536" y="390370"/>
                      <a:pt x="929958" y="89106"/>
                      <a:pt x="828829" y="12022"/>
                    </a:cubicBezTo>
                    <a:cubicBezTo>
                      <a:pt x="821757" y="6365"/>
                      <a:pt x="813979" y="2829"/>
                      <a:pt x="805493" y="0"/>
                    </a:cubicBezTo>
                    <a:cubicBezTo>
                      <a:pt x="724165" y="118808"/>
                      <a:pt x="636473" y="250346"/>
                      <a:pt x="615258" y="294899"/>
                    </a:cubicBezTo>
                    <a:cubicBezTo>
                      <a:pt x="572826" y="383298"/>
                      <a:pt x="127295" y="917229"/>
                      <a:pt x="108908" y="939859"/>
                    </a:cubicBezTo>
                    <a:cubicBezTo>
                      <a:pt x="108200" y="941273"/>
                      <a:pt x="48089" y="1000677"/>
                      <a:pt x="6365" y="1056546"/>
                    </a:cubicBezTo>
                    <a:cubicBezTo>
                      <a:pt x="4243" y="1058667"/>
                      <a:pt x="2121" y="1062203"/>
                      <a:pt x="0" y="1065739"/>
                    </a:cubicBezTo>
                    <a:cubicBezTo>
                      <a:pt x="4243" y="1070690"/>
                      <a:pt x="8486" y="1075640"/>
                      <a:pt x="14144" y="1079176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707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56" name="Freeform: Shape 1555">
                <a:extLst>
                  <a:ext uri="{FF2B5EF4-FFF2-40B4-BE49-F238E27FC236}">
                    <a16:creationId xmlns:a16="http://schemas.microsoft.com/office/drawing/2014/main" id="{908486C1-296D-4D15-8DAF-B4FF9E32D966}"/>
                  </a:ext>
                </a:extLst>
              </p:cNvPr>
              <p:cNvSpPr/>
              <p:nvPr/>
            </p:nvSpPr>
            <p:spPr>
              <a:xfrm>
                <a:off x="9458264" y="3742138"/>
                <a:ext cx="1908478" cy="1041671"/>
              </a:xfrm>
              <a:custGeom>
                <a:avLst/>
                <a:gdLst>
                  <a:gd name="connsiteX0" fmla="*/ 2888882 w 2922955"/>
                  <a:gd name="connsiteY0" fmla="*/ 722004 h 1595386"/>
                  <a:gd name="connsiteX1" fmla="*/ 2523264 w 2922955"/>
                  <a:gd name="connsiteY1" fmla="*/ 280008 h 1595386"/>
                  <a:gd name="connsiteX2" fmla="*/ 1335887 w 2922955"/>
                  <a:gd name="connsiteY2" fmla="*/ 2082 h 1595386"/>
                  <a:gd name="connsiteX3" fmla="*/ 671126 w 2922955"/>
                  <a:gd name="connsiteY3" fmla="*/ 195852 h 1595386"/>
                  <a:gd name="connsiteX4" fmla="*/ 98300 w 2922955"/>
                  <a:gd name="connsiteY4" fmla="*/ 642091 h 1595386"/>
                  <a:gd name="connsiteX5" fmla="*/ 0 w 2922955"/>
                  <a:gd name="connsiteY5" fmla="*/ 734026 h 1595386"/>
                  <a:gd name="connsiteX6" fmla="*/ 559389 w 2922955"/>
                  <a:gd name="connsiteY6" fmla="*/ 863442 h 1595386"/>
                  <a:gd name="connsiteX7" fmla="*/ 967440 w 2922955"/>
                  <a:gd name="connsiteY7" fmla="*/ 732612 h 1595386"/>
                  <a:gd name="connsiteX8" fmla="*/ 968147 w 2922955"/>
                  <a:gd name="connsiteY8" fmla="*/ 732612 h 1595386"/>
                  <a:gd name="connsiteX9" fmla="*/ 1057253 w 2922955"/>
                  <a:gd name="connsiteY9" fmla="*/ 813939 h 1595386"/>
                  <a:gd name="connsiteX10" fmla="*/ 1026136 w 2922955"/>
                  <a:gd name="connsiteY10" fmla="*/ 1045898 h 1595386"/>
                  <a:gd name="connsiteX11" fmla="*/ 1024722 w 2922955"/>
                  <a:gd name="connsiteY11" fmla="*/ 1050141 h 1595386"/>
                  <a:gd name="connsiteX12" fmla="*/ 1884668 w 2922955"/>
                  <a:gd name="connsiteY12" fmla="*/ 1595386 h 1595386"/>
                  <a:gd name="connsiteX13" fmla="*/ 2581960 w 2922955"/>
                  <a:gd name="connsiteY13" fmla="*/ 1103888 h 1595386"/>
                  <a:gd name="connsiteX14" fmla="*/ 2888882 w 2922955"/>
                  <a:gd name="connsiteY14" fmla="*/ 722004 h 1595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922955" h="1595386">
                    <a:moveTo>
                      <a:pt x="2888882" y="722004"/>
                    </a:moveTo>
                    <a:cubicBezTo>
                      <a:pt x="2853522" y="565714"/>
                      <a:pt x="2592568" y="325976"/>
                      <a:pt x="2523264" y="280008"/>
                    </a:cubicBezTo>
                    <a:cubicBezTo>
                      <a:pt x="2195833" y="63607"/>
                      <a:pt x="1640687" y="-14184"/>
                      <a:pt x="1335887" y="2082"/>
                    </a:cubicBezTo>
                    <a:cubicBezTo>
                      <a:pt x="1108170" y="14104"/>
                      <a:pt x="805493" y="94724"/>
                      <a:pt x="671126" y="195852"/>
                    </a:cubicBezTo>
                    <a:cubicBezTo>
                      <a:pt x="536759" y="296981"/>
                      <a:pt x="250346" y="499238"/>
                      <a:pt x="98300" y="642091"/>
                    </a:cubicBezTo>
                    <a:cubicBezTo>
                      <a:pt x="68597" y="669671"/>
                      <a:pt x="35360" y="701495"/>
                      <a:pt x="0" y="734026"/>
                    </a:cubicBezTo>
                    <a:cubicBezTo>
                      <a:pt x="85570" y="744634"/>
                      <a:pt x="492206" y="799795"/>
                      <a:pt x="559389" y="863442"/>
                    </a:cubicBezTo>
                    <a:cubicBezTo>
                      <a:pt x="652031" y="777872"/>
                      <a:pt x="796299" y="688058"/>
                      <a:pt x="967440" y="732612"/>
                    </a:cubicBezTo>
                    <a:lnTo>
                      <a:pt x="968147" y="732612"/>
                    </a:lnTo>
                    <a:cubicBezTo>
                      <a:pt x="1011992" y="749584"/>
                      <a:pt x="1041695" y="777165"/>
                      <a:pt x="1057253" y="813939"/>
                    </a:cubicBezTo>
                    <a:cubicBezTo>
                      <a:pt x="1091906" y="896680"/>
                      <a:pt x="1044523" y="1004881"/>
                      <a:pt x="1026136" y="1045898"/>
                    </a:cubicBezTo>
                    <a:cubicBezTo>
                      <a:pt x="1025429" y="1047312"/>
                      <a:pt x="1024722" y="1048727"/>
                      <a:pt x="1024722" y="1050141"/>
                    </a:cubicBezTo>
                    <a:cubicBezTo>
                      <a:pt x="1510563" y="1226939"/>
                      <a:pt x="1792733" y="1476578"/>
                      <a:pt x="1884668" y="1595386"/>
                    </a:cubicBezTo>
                    <a:cubicBezTo>
                      <a:pt x="2068538" y="1384643"/>
                      <a:pt x="2355658" y="1155513"/>
                      <a:pt x="2581960" y="1103888"/>
                    </a:cubicBezTo>
                    <a:cubicBezTo>
                      <a:pt x="3009105" y="1004881"/>
                      <a:pt x="2930606" y="906581"/>
                      <a:pt x="2888882" y="722004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707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57" name="Freeform: Shape 1556">
                <a:extLst>
                  <a:ext uri="{FF2B5EF4-FFF2-40B4-BE49-F238E27FC236}">
                    <a16:creationId xmlns:a16="http://schemas.microsoft.com/office/drawing/2014/main" id="{F6389B33-C9B0-496A-B9E5-13BF8F1D0BC9}"/>
                  </a:ext>
                </a:extLst>
              </p:cNvPr>
              <p:cNvSpPr/>
              <p:nvPr/>
            </p:nvSpPr>
            <p:spPr>
              <a:xfrm>
                <a:off x="9291574" y="5451032"/>
                <a:ext cx="4617" cy="1846"/>
              </a:xfrm>
              <a:custGeom>
                <a:avLst/>
                <a:gdLst>
                  <a:gd name="connsiteX0" fmla="*/ 0 w 7071"/>
                  <a:gd name="connsiteY0" fmla="*/ 1414 h 2828"/>
                  <a:gd name="connsiteX1" fmla="*/ 7072 w 7071"/>
                  <a:gd name="connsiteY1" fmla="*/ 2829 h 2828"/>
                  <a:gd name="connsiteX2" fmla="*/ 707 w 7071"/>
                  <a:gd name="connsiteY2" fmla="*/ 0 h 2828"/>
                  <a:gd name="connsiteX3" fmla="*/ 0 w 7071"/>
                  <a:gd name="connsiteY3" fmla="*/ 1414 h 2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71" h="2828">
                    <a:moveTo>
                      <a:pt x="0" y="1414"/>
                    </a:moveTo>
                    <a:lnTo>
                      <a:pt x="7072" y="2829"/>
                    </a:lnTo>
                    <a:cubicBezTo>
                      <a:pt x="4950" y="2121"/>
                      <a:pt x="2829" y="707"/>
                      <a:pt x="707" y="0"/>
                    </a:cubicBezTo>
                    <a:cubicBezTo>
                      <a:pt x="0" y="707"/>
                      <a:pt x="0" y="1414"/>
                      <a:pt x="0" y="1414"/>
                    </a:cubicBezTo>
                    <a:close/>
                  </a:path>
                </a:pathLst>
              </a:custGeom>
              <a:solidFill>
                <a:srgbClr val="ED1C24"/>
              </a:solidFill>
              <a:ln w="707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58" name="Freeform: Shape 1557">
                <a:extLst>
                  <a:ext uri="{FF2B5EF4-FFF2-40B4-BE49-F238E27FC236}">
                    <a16:creationId xmlns:a16="http://schemas.microsoft.com/office/drawing/2014/main" id="{A826F060-32B3-4BF4-8252-7F9B841114F1}"/>
                  </a:ext>
                </a:extLst>
              </p:cNvPr>
              <p:cNvSpPr/>
              <p:nvPr/>
            </p:nvSpPr>
            <p:spPr>
              <a:xfrm>
                <a:off x="9435995" y="4483345"/>
                <a:ext cx="533731" cy="580716"/>
              </a:xfrm>
              <a:custGeom>
                <a:avLst/>
                <a:gdLst>
                  <a:gd name="connsiteX0" fmla="*/ 676189 w 817443"/>
                  <a:gd name="connsiteY0" fmla="*/ 114374 h 889403"/>
                  <a:gd name="connsiteX1" fmla="*/ 549977 w 817443"/>
                  <a:gd name="connsiteY1" fmla="*/ 559076 h 889403"/>
                  <a:gd name="connsiteX2" fmla="*/ 141255 w 817443"/>
                  <a:gd name="connsiteY2" fmla="*/ 775029 h 889403"/>
                  <a:gd name="connsiteX3" fmla="*/ 267467 w 817443"/>
                  <a:gd name="connsiteY3" fmla="*/ 330328 h 889403"/>
                  <a:gd name="connsiteX4" fmla="*/ 676189 w 817443"/>
                  <a:gd name="connsiteY4" fmla="*/ 114374 h 8894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7443" h="889403">
                    <a:moveTo>
                      <a:pt x="676189" y="114374"/>
                    </a:moveTo>
                    <a:cubicBezTo>
                      <a:pt x="754202" y="177542"/>
                      <a:pt x="697694" y="376641"/>
                      <a:pt x="549977" y="559076"/>
                    </a:cubicBezTo>
                    <a:cubicBezTo>
                      <a:pt x="402259" y="741511"/>
                      <a:pt x="219268" y="838196"/>
                      <a:pt x="141255" y="775029"/>
                    </a:cubicBezTo>
                    <a:cubicBezTo>
                      <a:pt x="63242" y="711862"/>
                      <a:pt x="119749" y="512762"/>
                      <a:pt x="267467" y="330328"/>
                    </a:cubicBezTo>
                    <a:cubicBezTo>
                      <a:pt x="415185" y="147893"/>
                      <a:pt x="598176" y="51207"/>
                      <a:pt x="676189" y="11437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707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548" name="Group 1547">
              <a:extLst>
                <a:ext uri="{FF2B5EF4-FFF2-40B4-BE49-F238E27FC236}">
                  <a16:creationId xmlns:a16="http://schemas.microsoft.com/office/drawing/2014/main" id="{88112456-0F9F-4D4F-9BDA-C1D5654EC690}"/>
                </a:ext>
              </a:extLst>
            </p:cNvPr>
            <p:cNvGrpSpPr/>
            <p:nvPr/>
          </p:nvGrpSpPr>
          <p:grpSpPr>
            <a:xfrm rot="691095">
              <a:off x="6094799" y="4256294"/>
              <a:ext cx="4032348" cy="2023410"/>
              <a:chOff x="4489317" y="4011276"/>
              <a:chExt cx="5563035" cy="2444487"/>
            </a:xfrm>
          </p:grpSpPr>
          <p:sp>
            <p:nvSpPr>
              <p:cNvPr id="1549" name="Freeform: Shape 1548">
                <a:extLst>
                  <a:ext uri="{FF2B5EF4-FFF2-40B4-BE49-F238E27FC236}">
                    <a16:creationId xmlns:a16="http://schemas.microsoft.com/office/drawing/2014/main" id="{21958327-3A3C-43E1-B7DA-2F725191931A}"/>
                  </a:ext>
                </a:extLst>
              </p:cNvPr>
              <p:cNvSpPr/>
              <p:nvPr/>
            </p:nvSpPr>
            <p:spPr>
              <a:xfrm>
                <a:off x="4489317" y="4011276"/>
                <a:ext cx="5559287" cy="2441263"/>
              </a:xfrm>
              <a:custGeom>
                <a:avLst/>
                <a:gdLst>
                  <a:gd name="connsiteX0" fmla="*/ 1324005 w 5568689"/>
                  <a:gd name="connsiteY0" fmla="*/ 0 h 1909653"/>
                  <a:gd name="connsiteX1" fmla="*/ 1329232 w 5568689"/>
                  <a:gd name="connsiteY1" fmla="*/ 36307 h 1909653"/>
                  <a:gd name="connsiteX2" fmla="*/ 1247536 w 5568689"/>
                  <a:gd name="connsiteY2" fmla="*/ 52583 h 1909653"/>
                  <a:gd name="connsiteX3" fmla="*/ 49030 w 5568689"/>
                  <a:gd name="connsiteY3" fmla="*/ 1107424 h 1909653"/>
                  <a:gd name="connsiteX4" fmla="*/ 83225 w 5568689"/>
                  <a:gd name="connsiteY4" fmla="*/ 1206668 h 1909653"/>
                  <a:gd name="connsiteX5" fmla="*/ 1585595 w 5568689"/>
                  <a:gd name="connsiteY5" fmla="*/ 1394020 h 1909653"/>
                  <a:gd name="connsiteX6" fmla="*/ 1586005 w 5568689"/>
                  <a:gd name="connsiteY6" fmla="*/ 1396070 h 1909653"/>
                  <a:gd name="connsiteX7" fmla="*/ 1624222 w 5568689"/>
                  <a:gd name="connsiteY7" fmla="*/ 1382396 h 1909653"/>
                  <a:gd name="connsiteX8" fmla="*/ 2220842 w 5568689"/>
                  <a:gd name="connsiteY8" fmla="*/ 1200427 h 1909653"/>
                  <a:gd name="connsiteX9" fmla="*/ 2838279 w 5568689"/>
                  <a:gd name="connsiteY9" fmla="*/ 1204059 h 1909653"/>
                  <a:gd name="connsiteX10" fmla="*/ 3006926 w 5568689"/>
                  <a:gd name="connsiteY10" fmla="*/ 1590360 h 1909653"/>
                  <a:gd name="connsiteX11" fmla="*/ 3132475 w 5568689"/>
                  <a:gd name="connsiteY11" fmla="*/ 1854351 h 1909653"/>
                  <a:gd name="connsiteX12" fmla="*/ 3628735 w 5568689"/>
                  <a:gd name="connsiteY12" fmla="*/ 1377229 h 1909653"/>
                  <a:gd name="connsiteX13" fmla="*/ 3745539 w 5568689"/>
                  <a:gd name="connsiteY13" fmla="*/ 1217783 h 1909653"/>
                  <a:gd name="connsiteX14" fmla="*/ 3831112 w 5568689"/>
                  <a:gd name="connsiteY14" fmla="*/ 1104760 h 1909653"/>
                  <a:gd name="connsiteX15" fmla="*/ 4461666 w 5568689"/>
                  <a:gd name="connsiteY15" fmla="*/ 580812 h 1909653"/>
                  <a:gd name="connsiteX16" fmla="*/ 4470098 w 5568689"/>
                  <a:gd name="connsiteY16" fmla="*/ 580812 h 1909653"/>
                  <a:gd name="connsiteX17" fmla="*/ 4699022 w 5568689"/>
                  <a:gd name="connsiteY17" fmla="*/ 760036 h 1909653"/>
                  <a:gd name="connsiteX18" fmla="*/ 4778348 w 5568689"/>
                  <a:gd name="connsiteY18" fmla="*/ 1094264 h 1909653"/>
                  <a:gd name="connsiteX19" fmla="*/ 4872978 w 5568689"/>
                  <a:gd name="connsiteY19" fmla="*/ 1367137 h 1909653"/>
                  <a:gd name="connsiteX20" fmla="*/ 5534138 w 5568689"/>
                  <a:gd name="connsiteY20" fmla="*/ 927553 h 1909653"/>
                  <a:gd name="connsiteX21" fmla="*/ 5562872 w 5568689"/>
                  <a:gd name="connsiteY21" fmla="*/ 927957 h 1909653"/>
                  <a:gd name="connsiteX22" fmla="*/ 5562559 w 5568689"/>
                  <a:gd name="connsiteY22" fmla="*/ 965094 h 1909653"/>
                  <a:gd name="connsiteX23" fmla="*/ 5323642 w 5568689"/>
                  <a:gd name="connsiteY23" fmla="*/ 1214554 h 1909653"/>
                  <a:gd name="connsiteX24" fmla="*/ 4866108 w 5568689"/>
                  <a:gd name="connsiteY24" fmla="*/ 1419209 h 1909653"/>
                  <a:gd name="connsiteX25" fmla="*/ 4738686 w 5568689"/>
                  <a:gd name="connsiteY25" fmla="*/ 1105163 h 1909653"/>
                  <a:gd name="connsiteX26" fmla="*/ 4469474 w 5568689"/>
                  <a:gd name="connsiteY26" fmla="*/ 633691 h 1909653"/>
                  <a:gd name="connsiteX27" fmla="*/ 4461978 w 5568689"/>
                  <a:gd name="connsiteY27" fmla="*/ 633691 h 1909653"/>
                  <a:gd name="connsiteX28" fmla="*/ 3860781 w 5568689"/>
                  <a:gd name="connsiteY28" fmla="*/ 1141089 h 1909653"/>
                  <a:gd name="connsiteX29" fmla="*/ 3773959 w 5568689"/>
                  <a:gd name="connsiteY29" fmla="*/ 1256131 h 1909653"/>
                  <a:gd name="connsiteX30" fmla="*/ 3659030 w 5568689"/>
                  <a:gd name="connsiteY30" fmla="*/ 1412750 h 1909653"/>
                  <a:gd name="connsiteX31" fmla="*/ 3395752 w 5568689"/>
                  <a:gd name="connsiteY31" fmla="*/ 1754245 h 1909653"/>
                  <a:gd name="connsiteX32" fmla="*/ 3154024 w 5568689"/>
                  <a:gd name="connsiteY32" fmla="*/ 1909653 h 1909653"/>
                  <a:gd name="connsiteX33" fmla="*/ 3124979 w 5568689"/>
                  <a:gd name="connsiteY33" fmla="*/ 1906020 h 1909653"/>
                  <a:gd name="connsiteX34" fmla="*/ 2968200 w 5568689"/>
                  <a:gd name="connsiteY34" fmla="*/ 1605699 h 1909653"/>
                  <a:gd name="connsiteX35" fmla="*/ 2815481 w 5568689"/>
                  <a:gd name="connsiteY35" fmla="*/ 1247654 h 1909653"/>
                  <a:gd name="connsiteX36" fmla="*/ 2228337 w 5568689"/>
                  <a:gd name="connsiteY36" fmla="*/ 1252095 h 1909653"/>
                  <a:gd name="connsiteX37" fmla="*/ 1585291 w 5568689"/>
                  <a:gd name="connsiteY37" fmla="*/ 1450694 h 1909653"/>
                  <a:gd name="connsiteX38" fmla="*/ 1572889 w 5568689"/>
                  <a:gd name="connsiteY38" fmla="*/ 1448746 h 1909653"/>
                  <a:gd name="connsiteX39" fmla="*/ 1426618 w 5568689"/>
                  <a:gd name="connsiteY39" fmla="*/ 1490793 h 1909653"/>
                  <a:gd name="connsiteX40" fmla="*/ 879507 w 5568689"/>
                  <a:gd name="connsiteY40" fmla="*/ 1554726 h 1909653"/>
                  <a:gd name="connsiteX41" fmla="*/ 671417 w 5568689"/>
                  <a:gd name="connsiteY41" fmla="*/ 1544734 h 1909653"/>
                  <a:gd name="connsiteX42" fmla="*/ 49725 w 5568689"/>
                  <a:gd name="connsiteY42" fmla="*/ 1229983 h 1909653"/>
                  <a:gd name="connsiteX43" fmla="*/ 12409 w 5568689"/>
                  <a:gd name="connsiteY43" fmla="*/ 1120877 h 1909653"/>
                  <a:gd name="connsiteX44" fmla="*/ 1142117 w 5568689"/>
                  <a:gd name="connsiteY44" fmla="*/ 41249 h 1909653"/>
                  <a:gd name="connsiteX0" fmla="*/ 1142117 w 5568689"/>
                  <a:gd name="connsiteY0" fmla="*/ 4942 h 1873346"/>
                  <a:gd name="connsiteX1" fmla="*/ 1329232 w 5568689"/>
                  <a:gd name="connsiteY1" fmla="*/ 0 h 1873346"/>
                  <a:gd name="connsiteX2" fmla="*/ 1247536 w 5568689"/>
                  <a:gd name="connsiteY2" fmla="*/ 16276 h 1873346"/>
                  <a:gd name="connsiteX3" fmla="*/ 49030 w 5568689"/>
                  <a:gd name="connsiteY3" fmla="*/ 1071117 h 1873346"/>
                  <a:gd name="connsiteX4" fmla="*/ 83225 w 5568689"/>
                  <a:gd name="connsiteY4" fmla="*/ 1170361 h 1873346"/>
                  <a:gd name="connsiteX5" fmla="*/ 1585595 w 5568689"/>
                  <a:gd name="connsiteY5" fmla="*/ 1357713 h 1873346"/>
                  <a:gd name="connsiteX6" fmla="*/ 1586005 w 5568689"/>
                  <a:gd name="connsiteY6" fmla="*/ 1359763 h 1873346"/>
                  <a:gd name="connsiteX7" fmla="*/ 1624222 w 5568689"/>
                  <a:gd name="connsiteY7" fmla="*/ 1346089 h 1873346"/>
                  <a:gd name="connsiteX8" fmla="*/ 2220842 w 5568689"/>
                  <a:gd name="connsiteY8" fmla="*/ 1164120 h 1873346"/>
                  <a:gd name="connsiteX9" fmla="*/ 2838279 w 5568689"/>
                  <a:gd name="connsiteY9" fmla="*/ 1167752 h 1873346"/>
                  <a:gd name="connsiteX10" fmla="*/ 3006926 w 5568689"/>
                  <a:gd name="connsiteY10" fmla="*/ 1554053 h 1873346"/>
                  <a:gd name="connsiteX11" fmla="*/ 3132475 w 5568689"/>
                  <a:gd name="connsiteY11" fmla="*/ 1818044 h 1873346"/>
                  <a:gd name="connsiteX12" fmla="*/ 3628735 w 5568689"/>
                  <a:gd name="connsiteY12" fmla="*/ 1340922 h 1873346"/>
                  <a:gd name="connsiteX13" fmla="*/ 3745539 w 5568689"/>
                  <a:gd name="connsiteY13" fmla="*/ 1181476 h 1873346"/>
                  <a:gd name="connsiteX14" fmla="*/ 3831112 w 5568689"/>
                  <a:gd name="connsiteY14" fmla="*/ 1068453 h 1873346"/>
                  <a:gd name="connsiteX15" fmla="*/ 4461666 w 5568689"/>
                  <a:gd name="connsiteY15" fmla="*/ 544505 h 1873346"/>
                  <a:gd name="connsiteX16" fmla="*/ 4470098 w 5568689"/>
                  <a:gd name="connsiteY16" fmla="*/ 544505 h 1873346"/>
                  <a:gd name="connsiteX17" fmla="*/ 4699022 w 5568689"/>
                  <a:gd name="connsiteY17" fmla="*/ 723729 h 1873346"/>
                  <a:gd name="connsiteX18" fmla="*/ 4778348 w 5568689"/>
                  <a:gd name="connsiteY18" fmla="*/ 1057957 h 1873346"/>
                  <a:gd name="connsiteX19" fmla="*/ 4872978 w 5568689"/>
                  <a:gd name="connsiteY19" fmla="*/ 1330830 h 1873346"/>
                  <a:gd name="connsiteX20" fmla="*/ 5534138 w 5568689"/>
                  <a:gd name="connsiteY20" fmla="*/ 891246 h 1873346"/>
                  <a:gd name="connsiteX21" fmla="*/ 5562872 w 5568689"/>
                  <a:gd name="connsiteY21" fmla="*/ 891650 h 1873346"/>
                  <a:gd name="connsiteX22" fmla="*/ 5562559 w 5568689"/>
                  <a:gd name="connsiteY22" fmla="*/ 928787 h 1873346"/>
                  <a:gd name="connsiteX23" fmla="*/ 5323642 w 5568689"/>
                  <a:gd name="connsiteY23" fmla="*/ 1178247 h 1873346"/>
                  <a:gd name="connsiteX24" fmla="*/ 4866108 w 5568689"/>
                  <a:gd name="connsiteY24" fmla="*/ 1382902 h 1873346"/>
                  <a:gd name="connsiteX25" fmla="*/ 4738686 w 5568689"/>
                  <a:gd name="connsiteY25" fmla="*/ 1068856 h 1873346"/>
                  <a:gd name="connsiteX26" fmla="*/ 4469474 w 5568689"/>
                  <a:gd name="connsiteY26" fmla="*/ 597384 h 1873346"/>
                  <a:gd name="connsiteX27" fmla="*/ 4461978 w 5568689"/>
                  <a:gd name="connsiteY27" fmla="*/ 597384 h 1873346"/>
                  <a:gd name="connsiteX28" fmla="*/ 3860781 w 5568689"/>
                  <a:gd name="connsiteY28" fmla="*/ 1104782 h 1873346"/>
                  <a:gd name="connsiteX29" fmla="*/ 3773959 w 5568689"/>
                  <a:gd name="connsiteY29" fmla="*/ 1219824 h 1873346"/>
                  <a:gd name="connsiteX30" fmla="*/ 3659030 w 5568689"/>
                  <a:gd name="connsiteY30" fmla="*/ 1376443 h 1873346"/>
                  <a:gd name="connsiteX31" fmla="*/ 3395752 w 5568689"/>
                  <a:gd name="connsiteY31" fmla="*/ 1717938 h 1873346"/>
                  <a:gd name="connsiteX32" fmla="*/ 3154024 w 5568689"/>
                  <a:gd name="connsiteY32" fmla="*/ 1873346 h 1873346"/>
                  <a:gd name="connsiteX33" fmla="*/ 3124979 w 5568689"/>
                  <a:gd name="connsiteY33" fmla="*/ 1869713 h 1873346"/>
                  <a:gd name="connsiteX34" fmla="*/ 2968200 w 5568689"/>
                  <a:gd name="connsiteY34" fmla="*/ 1569392 h 1873346"/>
                  <a:gd name="connsiteX35" fmla="*/ 2815481 w 5568689"/>
                  <a:gd name="connsiteY35" fmla="*/ 1211347 h 1873346"/>
                  <a:gd name="connsiteX36" fmla="*/ 2228337 w 5568689"/>
                  <a:gd name="connsiteY36" fmla="*/ 1215788 h 1873346"/>
                  <a:gd name="connsiteX37" fmla="*/ 1585291 w 5568689"/>
                  <a:gd name="connsiteY37" fmla="*/ 1414387 h 1873346"/>
                  <a:gd name="connsiteX38" fmla="*/ 1572889 w 5568689"/>
                  <a:gd name="connsiteY38" fmla="*/ 1412439 h 1873346"/>
                  <a:gd name="connsiteX39" fmla="*/ 1426618 w 5568689"/>
                  <a:gd name="connsiteY39" fmla="*/ 1454486 h 1873346"/>
                  <a:gd name="connsiteX40" fmla="*/ 879507 w 5568689"/>
                  <a:gd name="connsiteY40" fmla="*/ 1518419 h 1873346"/>
                  <a:gd name="connsiteX41" fmla="*/ 671417 w 5568689"/>
                  <a:gd name="connsiteY41" fmla="*/ 1508427 h 1873346"/>
                  <a:gd name="connsiteX42" fmla="*/ 49725 w 5568689"/>
                  <a:gd name="connsiteY42" fmla="*/ 1193676 h 1873346"/>
                  <a:gd name="connsiteX43" fmla="*/ 12409 w 5568689"/>
                  <a:gd name="connsiteY43" fmla="*/ 1084570 h 1873346"/>
                  <a:gd name="connsiteX44" fmla="*/ 1142117 w 5568689"/>
                  <a:gd name="connsiteY44" fmla="*/ 4942 h 1873346"/>
                  <a:gd name="connsiteX0" fmla="*/ 1142117 w 5568689"/>
                  <a:gd name="connsiteY0" fmla="*/ 0 h 1868404"/>
                  <a:gd name="connsiteX1" fmla="*/ 1247536 w 5568689"/>
                  <a:gd name="connsiteY1" fmla="*/ 11334 h 1868404"/>
                  <a:gd name="connsiteX2" fmla="*/ 49030 w 5568689"/>
                  <a:gd name="connsiteY2" fmla="*/ 1066175 h 1868404"/>
                  <a:gd name="connsiteX3" fmla="*/ 83225 w 5568689"/>
                  <a:gd name="connsiteY3" fmla="*/ 1165419 h 1868404"/>
                  <a:gd name="connsiteX4" fmla="*/ 1585595 w 5568689"/>
                  <a:gd name="connsiteY4" fmla="*/ 1352771 h 1868404"/>
                  <a:gd name="connsiteX5" fmla="*/ 1586005 w 5568689"/>
                  <a:gd name="connsiteY5" fmla="*/ 1354821 h 1868404"/>
                  <a:gd name="connsiteX6" fmla="*/ 1624222 w 5568689"/>
                  <a:gd name="connsiteY6" fmla="*/ 1341147 h 1868404"/>
                  <a:gd name="connsiteX7" fmla="*/ 2220842 w 5568689"/>
                  <a:gd name="connsiteY7" fmla="*/ 1159178 h 1868404"/>
                  <a:gd name="connsiteX8" fmla="*/ 2838279 w 5568689"/>
                  <a:gd name="connsiteY8" fmla="*/ 1162810 h 1868404"/>
                  <a:gd name="connsiteX9" fmla="*/ 3006926 w 5568689"/>
                  <a:gd name="connsiteY9" fmla="*/ 1549111 h 1868404"/>
                  <a:gd name="connsiteX10" fmla="*/ 3132475 w 5568689"/>
                  <a:gd name="connsiteY10" fmla="*/ 1813102 h 1868404"/>
                  <a:gd name="connsiteX11" fmla="*/ 3628735 w 5568689"/>
                  <a:gd name="connsiteY11" fmla="*/ 1335980 h 1868404"/>
                  <a:gd name="connsiteX12" fmla="*/ 3745539 w 5568689"/>
                  <a:gd name="connsiteY12" fmla="*/ 1176534 h 1868404"/>
                  <a:gd name="connsiteX13" fmla="*/ 3831112 w 5568689"/>
                  <a:gd name="connsiteY13" fmla="*/ 1063511 h 1868404"/>
                  <a:gd name="connsiteX14" fmla="*/ 4461666 w 5568689"/>
                  <a:gd name="connsiteY14" fmla="*/ 539563 h 1868404"/>
                  <a:gd name="connsiteX15" fmla="*/ 4470098 w 5568689"/>
                  <a:gd name="connsiteY15" fmla="*/ 539563 h 1868404"/>
                  <a:gd name="connsiteX16" fmla="*/ 4699022 w 5568689"/>
                  <a:gd name="connsiteY16" fmla="*/ 718787 h 1868404"/>
                  <a:gd name="connsiteX17" fmla="*/ 4778348 w 5568689"/>
                  <a:gd name="connsiteY17" fmla="*/ 1053015 h 1868404"/>
                  <a:gd name="connsiteX18" fmla="*/ 4872978 w 5568689"/>
                  <a:gd name="connsiteY18" fmla="*/ 1325888 h 1868404"/>
                  <a:gd name="connsiteX19" fmla="*/ 5534138 w 5568689"/>
                  <a:gd name="connsiteY19" fmla="*/ 886304 h 1868404"/>
                  <a:gd name="connsiteX20" fmla="*/ 5562872 w 5568689"/>
                  <a:gd name="connsiteY20" fmla="*/ 886708 h 1868404"/>
                  <a:gd name="connsiteX21" fmla="*/ 5562559 w 5568689"/>
                  <a:gd name="connsiteY21" fmla="*/ 923845 h 1868404"/>
                  <a:gd name="connsiteX22" fmla="*/ 5323642 w 5568689"/>
                  <a:gd name="connsiteY22" fmla="*/ 1173305 h 1868404"/>
                  <a:gd name="connsiteX23" fmla="*/ 4866108 w 5568689"/>
                  <a:gd name="connsiteY23" fmla="*/ 1377960 h 1868404"/>
                  <a:gd name="connsiteX24" fmla="*/ 4738686 w 5568689"/>
                  <a:gd name="connsiteY24" fmla="*/ 1063914 h 1868404"/>
                  <a:gd name="connsiteX25" fmla="*/ 4469474 w 5568689"/>
                  <a:gd name="connsiteY25" fmla="*/ 592442 h 1868404"/>
                  <a:gd name="connsiteX26" fmla="*/ 4461978 w 5568689"/>
                  <a:gd name="connsiteY26" fmla="*/ 592442 h 1868404"/>
                  <a:gd name="connsiteX27" fmla="*/ 3860781 w 5568689"/>
                  <a:gd name="connsiteY27" fmla="*/ 1099840 h 1868404"/>
                  <a:gd name="connsiteX28" fmla="*/ 3773959 w 5568689"/>
                  <a:gd name="connsiteY28" fmla="*/ 1214882 h 1868404"/>
                  <a:gd name="connsiteX29" fmla="*/ 3659030 w 5568689"/>
                  <a:gd name="connsiteY29" fmla="*/ 1371501 h 1868404"/>
                  <a:gd name="connsiteX30" fmla="*/ 3395752 w 5568689"/>
                  <a:gd name="connsiteY30" fmla="*/ 1712996 h 1868404"/>
                  <a:gd name="connsiteX31" fmla="*/ 3154024 w 5568689"/>
                  <a:gd name="connsiteY31" fmla="*/ 1868404 h 1868404"/>
                  <a:gd name="connsiteX32" fmla="*/ 3124979 w 5568689"/>
                  <a:gd name="connsiteY32" fmla="*/ 1864771 h 1868404"/>
                  <a:gd name="connsiteX33" fmla="*/ 2968200 w 5568689"/>
                  <a:gd name="connsiteY33" fmla="*/ 1564450 h 1868404"/>
                  <a:gd name="connsiteX34" fmla="*/ 2815481 w 5568689"/>
                  <a:gd name="connsiteY34" fmla="*/ 1206405 h 1868404"/>
                  <a:gd name="connsiteX35" fmla="*/ 2228337 w 5568689"/>
                  <a:gd name="connsiteY35" fmla="*/ 1210846 h 1868404"/>
                  <a:gd name="connsiteX36" fmla="*/ 1585291 w 5568689"/>
                  <a:gd name="connsiteY36" fmla="*/ 1409445 h 1868404"/>
                  <a:gd name="connsiteX37" fmla="*/ 1572889 w 5568689"/>
                  <a:gd name="connsiteY37" fmla="*/ 1407497 h 1868404"/>
                  <a:gd name="connsiteX38" fmla="*/ 1426618 w 5568689"/>
                  <a:gd name="connsiteY38" fmla="*/ 1449544 h 1868404"/>
                  <a:gd name="connsiteX39" fmla="*/ 879507 w 5568689"/>
                  <a:gd name="connsiteY39" fmla="*/ 1513477 h 1868404"/>
                  <a:gd name="connsiteX40" fmla="*/ 671417 w 5568689"/>
                  <a:gd name="connsiteY40" fmla="*/ 1503485 h 1868404"/>
                  <a:gd name="connsiteX41" fmla="*/ 49725 w 5568689"/>
                  <a:gd name="connsiteY41" fmla="*/ 1188734 h 1868404"/>
                  <a:gd name="connsiteX42" fmla="*/ 12409 w 5568689"/>
                  <a:gd name="connsiteY42" fmla="*/ 1079628 h 1868404"/>
                  <a:gd name="connsiteX43" fmla="*/ 1142117 w 5568689"/>
                  <a:gd name="connsiteY43" fmla="*/ 0 h 1868404"/>
                  <a:gd name="connsiteX0" fmla="*/ 1583595 w 5560174"/>
                  <a:gd name="connsiteY0" fmla="*/ 0 h 2441260"/>
                  <a:gd name="connsiteX1" fmla="*/ 1239021 w 5560174"/>
                  <a:gd name="connsiteY1" fmla="*/ 584190 h 2441260"/>
                  <a:gd name="connsiteX2" fmla="*/ 40515 w 5560174"/>
                  <a:gd name="connsiteY2" fmla="*/ 1639031 h 2441260"/>
                  <a:gd name="connsiteX3" fmla="*/ 74710 w 5560174"/>
                  <a:gd name="connsiteY3" fmla="*/ 1738275 h 2441260"/>
                  <a:gd name="connsiteX4" fmla="*/ 1577080 w 5560174"/>
                  <a:gd name="connsiteY4" fmla="*/ 1925627 h 2441260"/>
                  <a:gd name="connsiteX5" fmla="*/ 1577490 w 5560174"/>
                  <a:gd name="connsiteY5" fmla="*/ 1927677 h 2441260"/>
                  <a:gd name="connsiteX6" fmla="*/ 1615707 w 5560174"/>
                  <a:gd name="connsiteY6" fmla="*/ 1914003 h 2441260"/>
                  <a:gd name="connsiteX7" fmla="*/ 2212327 w 5560174"/>
                  <a:gd name="connsiteY7" fmla="*/ 1732034 h 2441260"/>
                  <a:gd name="connsiteX8" fmla="*/ 2829764 w 5560174"/>
                  <a:gd name="connsiteY8" fmla="*/ 1735666 h 2441260"/>
                  <a:gd name="connsiteX9" fmla="*/ 2998411 w 5560174"/>
                  <a:gd name="connsiteY9" fmla="*/ 2121967 h 2441260"/>
                  <a:gd name="connsiteX10" fmla="*/ 3123960 w 5560174"/>
                  <a:gd name="connsiteY10" fmla="*/ 2385958 h 2441260"/>
                  <a:gd name="connsiteX11" fmla="*/ 3620220 w 5560174"/>
                  <a:gd name="connsiteY11" fmla="*/ 1908836 h 2441260"/>
                  <a:gd name="connsiteX12" fmla="*/ 3737024 w 5560174"/>
                  <a:gd name="connsiteY12" fmla="*/ 1749390 h 2441260"/>
                  <a:gd name="connsiteX13" fmla="*/ 3822597 w 5560174"/>
                  <a:gd name="connsiteY13" fmla="*/ 1636367 h 2441260"/>
                  <a:gd name="connsiteX14" fmla="*/ 4453151 w 5560174"/>
                  <a:gd name="connsiteY14" fmla="*/ 1112419 h 2441260"/>
                  <a:gd name="connsiteX15" fmla="*/ 4461583 w 5560174"/>
                  <a:gd name="connsiteY15" fmla="*/ 1112419 h 2441260"/>
                  <a:gd name="connsiteX16" fmla="*/ 4690507 w 5560174"/>
                  <a:gd name="connsiteY16" fmla="*/ 1291643 h 2441260"/>
                  <a:gd name="connsiteX17" fmla="*/ 4769833 w 5560174"/>
                  <a:gd name="connsiteY17" fmla="*/ 1625871 h 2441260"/>
                  <a:gd name="connsiteX18" fmla="*/ 4864463 w 5560174"/>
                  <a:gd name="connsiteY18" fmla="*/ 1898744 h 2441260"/>
                  <a:gd name="connsiteX19" fmla="*/ 5525623 w 5560174"/>
                  <a:gd name="connsiteY19" fmla="*/ 1459160 h 2441260"/>
                  <a:gd name="connsiteX20" fmla="*/ 5554357 w 5560174"/>
                  <a:gd name="connsiteY20" fmla="*/ 1459564 h 2441260"/>
                  <a:gd name="connsiteX21" fmla="*/ 5554044 w 5560174"/>
                  <a:gd name="connsiteY21" fmla="*/ 1496701 h 2441260"/>
                  <a:gd name="connsiteX22" fmla="*/ 5315127 w 5560174"/>
                  <a:gd name="connsiteY22" fmla="*/ 1746161 h 2441260"/>
                  <a:gd name="connsiteX23" fmla="*/ 4857593 w 5560174"/>
                  <a:gd name="connsiteY23" fmla="*/ 1950816 h 2441260"/>
                  <a:gd name="connsiteX24" fmla="*/ 4730171 w 5560174"/>
                  <a:gd name="connsiteY24" fmla="*/ 1636770 h 2441260"/>
                  <a:gd name="connsiteX25" fmla="*/ 4460959 w 5560174"/>
                  <a:gd name="connsiteY25" fmla="*/ 1165298 h 2441260"/>
                  <a:gd name="connsiteX26" fmla="*/ 4453463 w 5560174"/>
                  <a:gd name="connsiteY26" fmla="*/ 1165298 h 2441260"/>
                  <a:gd name="connsiteX27" fmla="*/ 3852266 w 5560174"/>
                  <a:gd name="connsiteY27" fmla="*/ 1672696 h 2441260"/>
                  <a:gd name="connsiteX28" fmla="*/ 3765444 w 5560174"/>
                  <a:gd name="connsiteY28" fmla="*/ 1787738 h 2441260"/>
                  <a:gd name="connsiteX29" fmla="*/ 3650515 w 5560174"/>
                  <a:gd name="connsiteY29" fmla="*/ 1944357 h 2441260"/>
                  <a:gd name="connsiteX30" fmla="*/ 3387237 w 5560174"/>
                  <a:gd name="connsiteY30" fmla="*/ 2285852 h 2441260"/>
                  <a:gd name="connsiteX31" fmla="*/ 3145509 w 5560174"/>
                  <a:gd name="connsiteY31" fmla="*/ 2441260 h 2441260"/>
                  <a:gd name="connsiteX32" fmla="*/ 3116464 w 5560174"/>
                  <a:gd name="connsiteY32" fmla="*/ 2437627 h 2441260"/>
                  <a:gd name="connsiteX33" fmla="*/ 2959685 w 5560174"/>
                  <a:gd name="connsiteY33" fmla="*/ 2137306 h 2441260"/>
                  <a:gd name="connsiteX34" fmla="*/ 2806966 w 5560174"/>
                  <a:gd name="connsiteY34" fmla="*/ 1779261 h 2441260"/>
                  <a:gd name="connsiteX35" fmla="*/ 2219822 w 5560174"/>
                  <a:gd name="connsiteY35" fmla="*/ 1783702 h 2441260"/>
                  <a:gd name="connsiteX36" fmla="*/ 1576776 w 5560174"/>
                  <a:gd name="connsiteY36" fmla="*/ 1982301 h 2441260"/>
                  <a:gd name="connsiteX37" fmla="*/ 1564374 w 5560174"/>
                  <a:gd name="connsiteY37" fmla="*/ 1980353 h 2441260"/>
                  <a:gd name="connsiteX38" fmla="*/ 1418103 w 5560174"/>
                  <a:gd name="connsiteY38" fmla="*/ 2022400 h 2441260"/>
                  <a:gd name="connsiteX39" fmla="*/ 870992 w 5560174"/>
                  <a:gd name="connsiteY39" fmla="*/ 2086333 h 2441260"/>
                  <a:gd name="connsiteX40" fmla="*/ 662902 w 5560174"/>
                  <a:gd name="connsiteY40" fmla="*/ 2076341 h 2441260"/>
                  <a:gd name="connsiteX41" fmla="*/ 41210 w 5560174"/>
                  <a:gd name="connsiteY41" fmla="*/ 1761590 h 2441260"/>
                  <a:gd name="connsiteX42" fmla="*/ 3894 w 5560174"/>
                  <a:gd name="connsiteY42" fmla="*/ 1652484 h 2441260"/>
                  <a:gd name="connsiteX43" fmla="*/ 1583595 w 5560174"/>
                  <a:gd name="connsiteY43" fmla="*/ 0 h 2441260"/>
                  <a:gd name="connsiteX0" fmla="*/ 1583595 w 5560174"/>
                  <a:gd name="connsiteY0" fmla="*/ 0 h 2441260"/>
                  <a:gd name="connsiteX1" fmla="*/ 1599377 w 5560174"/>
                  <a:gd name="connsiteY1" fmla="*/ 20034 h 2441260"/>
                  <a:gd name="connsiteX2" fmla="*/ 40515 w 5560174"/>
                  <a:gd name="connsiteY2" fmla="*/ 1639031 h 2441260"/>
                  <a:gd name="connsiteX3" fmla="*/ 74710 w 5560174"/>
                  <a:gd name="connsiteY3" fmla="*/ 1738275 h 2441260"/>
                  <a:gd name="connsiteX4" fmla="*/ 1577080 w 5560174"/>
                  <a:gd name="connsiteY4" fmla="*/ 1925627 h 2441260"/>
                  <a:gd name="connsiteX5" fmla="*/ 1577490 w 5560174"/>
                  <a:gd name="connsiteY5" fmla="*/ 1927677 h 2441260"/>
                  <a:gd name="connsiteX6" fmla="*/ 1615707 w 5560174"/>
                  <a:gd name="connsiteY6" fmla="*/ 1914003 h 2441260"/>
                  <a:gd name="connsiteX7" fmla="*/ 2212327 w 5560174"/>
                  <a:gd name="connsiteY7" fmla="*/ 1732034 h 2441260"/>
                  <a:gd name="connsiteX8" fmla="*/ 2829764 w 5560174"/>
                  <a:gd name="connsiteY8" fmla="*/ 1735666 h 2441260"/>
                  <a:gd name="connsiteX9" fmla="*/ 2998411 w 5560174"/>
                  <a:gd name="connsiteY9" fmla="*/ 2121967 h 2441260"/>
                  <a:gd name="connsiteX10" fmla="*/ 3123960 w 5560174"/>
                  <a:gd name="connsiteY10" fmla="*/ 2385958 h 2441260"/>
                  <a:gd name="connsiteX11" fmla="*/ 3620220 w 5560174"/>
                  <a:gd name="connsiteY11" fmla="*/ 1908836 h 2441260"/>
                  <a:gd name="connsiteX12" fmla="*/ 3737024 w 5560174"/>
                  <a:gd name="connsiteY12" fmla="*/ 1749390 h 2441260"/>
                  <a:gd name="connsiteX13" fmla="*/ 3822597 w 5560174"/>
                  <a:gd name="connsiteY13" fmla="*/ 1636367 h 2441260"/>
                  <a:gd name="connsiteX14" fmla="*/ 4453151 w 5560174"/>
                  <a:gd name="connsiteY14" fmla="*/ 1112419 h 2441260"/>
                  <a:gd name="connsiteX15" fmla="*/ 4461583 w 5560174"/>
                  <a:gd name="connsiteY15" fmla="*/ 1112419 h 2441260"/>
                  <a:gd name="connsiteX16" fmla="*/ 4690507 w 5560174"/>
                  <a:gd name="connsiteY16" fmla="*/ 1291643 h 2441260"/>
                  <a:gd name="connsiteX17" fmla="*/ 4769833 w 5560174"/>
                  <a:gd name="connsiteY17" fmla="*/ 1625871 h 2441260"/>
                  <a:gd name="connsiteX18" fmla="*/ 4864463 w 5560174"/>
                  <a:gd name="connsiteY18" fmla="*/ 1898744 h 2441260"/>
                  <a:gd name="connsiteX19" fmla="*/ 5525623 w 5560174"/>
                  <a:gd name="connsiteY19" fmla="*/ 1459160 h 2441260"/>
                  <a:gd name="connsiteX20" fmla="*/ 5554357 w 5560174"/>
                  <a:gd name="connsiteY20" fmla="*/ 1459564 h 2441260"/>
                  <a:gd name="connsiteX21" fmla="*/ 5554044 w 5560174"/>
                  <a:gd name="connsiteY21" fmla="*/ 1496701 h 2441260"/>
                  <a:gd name="connsiteX22" fmla="*/ 5315127 w 5560174"/>
                  <a:gd name="connsiteY22" fmla="*/ 1746161 h 2441260"/>
                  <a:gd name="connsiteX23" fmla="*/ 4857593 w 5560174"/>
                  <a:gd name="connsiteY23" fmla="*/ 1950816 h 2441260"/>
                  <a:gd name="connsiteX24" fmla="*/ 4730171 w 5560174"/>
                  <a:gd name="connsiteY24" fmla="*/ 1636770 h 2441260"/>
                  <a:gd name="connsiteX25" fmla="*/ 4460959 w 5560174"/>
                  <a:gd name="connsiteY25" fmla="*/ 1165298 h 2441260"/>
                  <a:gd name="connsiteX26" fmla="*/ 4453463 w 5560174"/>
                  <a:gd name="connsiteY26" fmla="*/ 1165298 h 2441260"/>
                  <a:gd name="connsiteX27" fmla="*/ 3852266 w 5560174"/>
                  <a:gd name="connsiteY27" fmla="*/ 1672696 h 2441260"/>
                  <a:gd name="connsiteX28" fmla="*/ 3765444 w 5560174"/>
                  <a:gd name="connsiteY28" fmla="*/ 1787738 h 2441260"/>
                  <a:gd name="connsiteX29" fmla="*/ 3650515 w 5560174"/>
                  <a:gd name="connsiteY29" fmla="*/ 1944357 h 2441260"/>
                  <a:gd name="connsiteX30" fmla="*/ 3387237 w 5560174"/>
                  <a:gd name="connsiteY30" fmla="*/ 2285852 h 2441260"/>
                  <a:gd name="connsiteX31" fmla="*/ 3145509 w 5560174"/>
                  <a:gd name="connsiteY31" fmla="*/ 2441260 h 2441260"/>
                  <a:gd name="connsiteX32" fmla="*/ 3116464 w 5560174"/>
                  <a:gd name="connsiteY32" fmla="*/ 2437627 h 2441260"/>
                  <a:gd name="connsiteX33" fmla="*/ 2959685 w 5560174"/>
                  <a:gd name="connsiteY33" fmla="*/ 2137306 h 2441260"/>
                  <a:gd name="connsiteX34" fmla="*/ 2806966 w 5560174"/>
                  <a:gd name="connsiteY34" fmla="*/ 1779261 h 2441260"/>
                  <a:gd name="connsiteX35" fmla="*/ 2219822 w 5560174"/>
                  <a:gd name="connsiteY35" fmla="*/ 1783702 h 2441260"/>
                  <a:gd name="connsiteX36" fmla="*/ 1576776 w 5560174"/>
                  <a:gd name="connsiteY36" fmla="*/ 1982301 h 2441260"/>
                  <a:gd name="connsiteX37" fmla="*/ 1564374 w 5560174"/>
                  <a:gd name="connsiteY37" fmla="*/ 1980353 h 2441260"/>
                  <a:gd name="connsiteX38" fmla="*/ 1418103 w 5560174"/>
                  <a:gd name="connsiteY38" fmla="*/ 2022400 h 2441260"/>
                  <a:gd name="connsiteX39" fmla="*/ 870992 w 5560174"/>
                  <a:gd name="connsiteY39" fmla="*/ 2086333 h 2441260"/>
                  <a:gd name="connsiteX40" fmla="*/ 662902 w 5560174"/>
                  <a:gd name="connsiteY40" fmla="*/ 2076341 h 2441260"/>
                  <a:gd name="connsiteX41" fmla="*/ 41210 w 5560174"/>
                  <a:gd name="connsiteY41" fmla="*/ 1761590 h 2441260"/>
                  <a:gd name="connsiteX42" fmla="*/ 3894 w 5560174"/>
                  <a:gd name="connsiteY42" fmla="*/ 1652484 h 2441260"/>
                  <a:gd name="connsiteX43" fmla="*/ 1583595 w 5560174"/>
                  <a:gd name="connsiteY43" fmla="*/ 0 h 2441260"/>
                  <a:gd name="connsiteX0" fmla="*/ 1583595 w 5560174"/>
                  <a:gd name="connsiteY0" fmla="*/ 0 h 2441260"/>
                  <a:gd name="connsiteX1" fmla="*/ 1599377 w 5560174"/>
                  <a:gd name="connsiteY1" fmla="*/ 20034 h 2441260"/>
                  <a:gd name="connsiteX2" fmla="*/ 40515 w 5560174"/>
                  <a:gd name="connsiteY2" fmla="*/ 1639031 h 2441260"/>
                  <a:gd name="connsiteX3" fmla="*/ 74710 w 5560174"/>
                  <a:gd name="connsiteY3" fmla="*/ 1738275 h 2441260"/>
                  <a:gd name="connsiteX4" fmla="*/ 1577080 w 5560174"/>
                  <a:gd name="connsiteY4" fmla="*/ 1925627 h 2441260"/>
                  <a:gd name="connsiteX5" fmla="*/ 1577490 w 5560174"/>
                  <a:gd name="connsiteY5" fmla="*/ 1927677 h 2441260"/>
                  <a:gd name="connsiteX6" fmla="*/ 1615707 w 5560174"/>
                  <a:gd name="connsiteY6" fmla="*/ 1914003 h 2441260"/>
                  <a:gd name="connsiteX7" fmla="*/ 2212327 w 5560174"/>
                  <a:gd name="connsiteY7" fmla="*/ 1732034 h 2441260"/>
                  <a:gd name="connsiteX8" fmla="*/ 2829764 w 5560174"/>
                  <a:gd name="connsiteY8" fmla="*/ 1735666 h 2441260"/>
                  <a:gd name="connsiteX9" fmla="*/ 2998411 w 5560174"/>
                  <a:gd name="connsiteY9" fmla="*/ 2121967 h 2441260"/>
                  <a:gd name="connsiteX10" fmla="*/ 3123960 w 5560174"/>
                  <a:gd name="connsiteY10" fmla="*/ 2385958 h 2441260"/>
                  <a:gd name="connsiteX11" fmla="*/ 3620220 w 5560174"/>
                  <a:gd name="connsiteY11" fmla="*/ 1908836 h 2441260"/>
                  <a:gd name="connsiteX12" fmla="*/ 3737024 w 5560174"/>
                  <a:gd name="connsiteY12" fmla="*/ 1749390 h 2441260"/>
                  <a:gd name="connsiteX13" fmla="*/ 3822597 w 5560174"/>
                  <a:gd name="connsiteY13" fmla="*/ 1636367 h 2441260"/>
                  <a:gd name="connsiteX14" fmla="*/ 4453151 w 5560174"/>
                  <a:gd name="connsiteY14" fmla="*/ 1112419 h 2441260"/>
                  <a:gd name="connsiteX15" fmla="*/ 4461583 w 5560174"/>
                  <a:gd name="connsiteY15" fmla="*/ 1112419 h 2441260"/>
                  <a:gd name="connsiteX16" fmla="*/ 4690507 w 5560174"/>
                  <a:gd name="connsiteY16" fmla="*/ 1291643 h 2441260"/>
                  <a:gd name="connsiteX17" fmla="*/ 4769833 w 5560174"/>
                  <a:gd name="connsiteY17" fmla="*/ 1625871 h 2441260"/>
                  <a:gd name="connsiteX18" fmla="*/ 4864463 w 5560174"/>
                  <a:gd name="connsiteY18" fmla="*/ 1898744 h 2441260"/>
                  <a:gd name="connsiteX19" fmla="*/ 5525623 w 5560174"/>
                  <a:gd name="connsiteY19" fmla="*/ 1459160 h 2441260"/>
                  <a:gd name="connsiteX20" fmla="*/ 5554357 w 5560174"/>
                  <a:gd name="connsiteY20" fmla="*/ 1459564 h 2441260"/>
                  <a:gd name="connsiteX21" fmla="*/ 5554044 w 5560174"/>
                  <a:gd name="connsiteY21" fmla="*/ 1496701 h 2441260"/>
                  <a:gd name="connsiteX22" fmla="*/ 5315127 w 5560174"/>
                  <a:gd name="connsiteY22" fmla="*/ 1746161 h 2441260"/>
                  <a:gd name="connsiteX23" fmla="*/ 4857593 w 5560174"/>
                  <a:gd name="connsiteY23" fmla="*/ 1950816 h 2441260"/>
                  <a:gd name="connsiteX24" fmla="*/ 4730171 w 5560174"/>
                  <a:gd name="connsiteY24" fmla="*/ 1636770 h 2441260"/>
                  <a:gd name="connsiteX25" fmla="*/ 4460959 w 5560174"/>
                  <a:gd name="connsiteY25" fmla="*/ 1165298 h 2441260"/>
                  <a:gd name="connsiteX26" fmla="*/ 4453463 w 5560174"/>
                  <a:gd name="connsiteY26" fmla="*/ 1165298 h 2441260"/>
                  <a:gd name="connsiteX27" fmla="*/ 3852266 w 5560174"/>
                  <a:gd name="connsiteY27" fmla="*/ 1672696 h 2441260"/>
                  <a:gd name="connsiteX28" fmla="*/ 3765444 w 5560174"/>
                  <a:gd name="connsiteY28" fmla="*/ 1787738 h 2441260"/>
                  <a:gd name="connsiteX29" fmla="*/ 3650515 w 5560174"/>
                  <a:gd name="connsiteY29" fmla="*/ 1944357 h 2441260"/>
                  <a:gd name="connsiteX30" fmla="*/ 3387237 w 5560174"/>
                  <a:gd name="connsiteY30" fmla="*/ 2285852 h 2441260"/>
                  <a:gd name="connsiteX31" fmla="*/ 3145509 w 5560174"/>
                  <a:gd name="connsiteY31" fmla="*/ 2441260 h 2441260"/>
                  <a:gd name="connsiteX32" fmla="*/ 3116464 w 5560174"/>
                  <a:gd name="connsiteY32" fmla="*/ 2437627 h 2441260"/>
                  <a:gd name="connsiteX33" fmla="*/ 2959685 w 5560174"/>
                  <a:gd name="connsiteY33" fmla="*/ 2137306 h 2441260"/>
                  <a:gd name="connsiteX34" fmla="*/ 2806966 w 5560174"/>
                  <a:gd name="connsiteY34" fmla="*/ 1779261 h 2441260"/>
                  <a:gd name="connsiteX35" fmla="*/ 2219822 w 5560174"/>
                  <a:gd name="connsiteY35" fmla="*/ 1783702 h 2441260"/>
                  <a:gd name="connsiteX36" fmla="*/ 1576776 w 5560174"/>
                  <a:gd name="connsiteY36" fmla="*/ 1982301 h 2441260"/>
                  <a:gd name="connsiteX37" fmla="*/ 1564374 w 5560174"/>
                  <a:gd name="connsiteY37" fmla="*/ 1980353 h 2441260"/>
                  <a:gd name="connsiteX38" fmla="*/ 1418103 w 5560174"/>
                  <a:gd name="connsiteY38" fmla="*/ 2022400 h 2441260"/>
                  <a:gd name="connsiteX39" fmla="*/ 870992 w 5560174"/>
                  <a:gd name="connsiteY39" fmla="*/ 2086333 h 2441260"/>
                  <a:gd name="connsiteX40" fmla="*/ 662902 w 5560174"/>
                  <a:gd name="connsiteY40" fmla="*/ 2076341 h 2441260"/>
                  <a:gd name="connsiteX41" fmla="*/ 41210 w 5560174"/>
                  <a:gd name="connsiteY41" fmla="*/ 1761590 h 2441260"/>
                  <a:gd name="connsiteX42" fmla="*/ 3894 w 5560174"/>
                  <a:gd name="connsiteY42" fmla="*/ 1652484 h 2441260"/>
                  <a:gd name="connsiteX43" fmla="*/ 1583595 w 5560174"/>
                  <a:gd name="connsiteY43" fmla="*/ 0 h 2441260"/>
                  <a:gd name="connsiteX0" fmla="*/ 1583595 w 5560174"/>
                  <a:gd name="connsiteY0" fmla="*/ 0 h 2441260"/>
                  <a:gd name="connsiteX1" fmla="*/ 1599377 w 5560174"/>
                  <a:gd name="connsiteY1" fmla="*/ 20034 h 2441260"/>
                  <a:gd name="connsiteX2" fmla="*/ 40515 w 5560174"/>
                  <a:gd name="connsiteY2" fmla="*/ 1639031 h 2441260"/>
                  <a:gd name="connsiteX3" fmla="*/ 74710 w 5560174"/>
                  <a:gd name="connsiteY3" fmla="*/ 1738275 h 2441260"/>
                  <a:gd name="connsiteX4" fmla="*/ 1577080 w 5560174"/>
                  <a:gd name="connsiteY4" fmla="*/ 1925627 h 2441260"/>
                  <a:gd name="connsiteX5" fmla="*/ 1577490 w 5560174"/>
                  <a:gd name="connsiteY5" fmla="*/ 1927677 h 2441260"/>
                  <a:gd name="connsiteX6" fmla="*/ 1615707 w 5560174"/>
                  <a:gd name="connsiteY6" fmla="*/ 1914003 h 2441260"/>
                  <a:gd name="connsiteX7" fmla="*/ 2212327 w 5560174"/>
                  <a:gd name="connsiteY7" fmla="*/ 1732034 h 2441260"/>
                  <a:gd name="connsiteX8" fmla="*/ 2829764 w 5560174"/>
                  <a:gd name="connsiteY8" fmla="*/ 1735666 h 2441260"/>
                  <a:gd name="connsiteX9" fmla="*/ 2998411 w 5560174"/>
                  <a:gd name="connsiteY9" fmla="*/ 2121967 h 2441260"/>
                  <a:gd name="connsiteX10" fmla="*/ 3123960 w 5560174"/>
                  <a:gd name="connsiteY10" fmla="*/ 2385958 h 2441260"/>
                  <a:gd name="connsiteX11" fmla="*/ 3620220 w 5560174"/>
                  <a:gd name="connsiteY11" fmla="*/ 1908836 h 2441260"/>
                  <a:gd name="connsiteX12" fmla="*/ 3737024 w 5560174"/>
                  <a:gd name="connsiteY12" fmla="*/ 1749390 h 2441260"/>
                  <a:gd name="connsiteX13" fmla="*/ 3822597 w 5560174"/>
                  <a:gd name="connsiteY13" fmla="*/ 1636367 h 2441260"/>
                  <a:gd name="connsiteX14" fmla="*/ 4453151 w 5560174"/>
                  <a:gd name="connsiteY14" fmla="*/ 1112419 h 2441260"/>
                  <a:gd name="connsiteX15" fmla="*/ 4461583 w 5560174"/>
                  <a:gd name="connsiteY15" fmla="*/ 1112419 h 2441260"/>
                  <a:gd name="connsiteX16" fmla="*/ 4690507 w 5560174"/>
                  <a:gd name="connsiteY16" fmla="*/ 1291643 h 2441260"/>
                  <a:gd name="connsiteX17" fmla="*/ 4769833 w 5560174"/>
                  <a:gd name="connsiteY17" fmla="*/ 1625871 h 2441260"/>
                  <a:gd name="connsiteX18" fmla="*/ 4864463 w 5560174"/>
                  <a:gd name="connsiteY18" fmla="*/ 1898744 h 2441260"/>
                  <a:gd name="connsiteX19" fmla="*/ 5525623 w 5560174"/>
                  <a:gd name="connsiteY19" fmla="*/ 1459160 h 2441260"/>
                  <a:gd name="connsiteX20" fmla="*/ 5554357 w 5560174"/>
                  <a:gd name="connsiteY20" fmla="*/ 1459564 h 2441260"/>
                  <a:gd name="connsiteX21" fmla="*/ 5554044 w 5560174"/>
                  <a:gd name="connsiteY21" fmla="*/ 1496701 h 2441260"/>
                  <a:gd name="connsiteX22" fmla="*/ 5315127 w 5560174"/>
                  <a:gd name="connsiteY22" fmla="*/ 1746161 h 2441260"/>
                  <a:gd name="connsiteX23" fmla="*/ 4857593 w 5560174"/>
                  <a:gd name="connsiteY23" fmla="*/ 1950816 h 2441260"/>
                  <a:gd name="connsiteX24" fmla="*/ 4730171 w 5560174"/>
                  <a:gd name="connsiteY24" fmla="*/ 1636770 h 2441260"/>
                  <a:gd name="connsiteX25" fmla="*/ 4460959 w 5560174"/>
                  <a:gd name="connsiteY25" fmla="*/ 1165298 h 2441260"/>
                  <a:gd name="connsiteX26" fmla="*/ 4453463 w 5560174"/>
                  <a:gd name="connsiteY26" fmla="*/ 1165298 h 2441260"/>
                  <a:gd name="connsiteX27" fmla="*/ 3852266 w 5560174"/>
                  <a:gd name="connsiteY27" fmla="*/ 1672696 h 2441260"/>
                  <a:gd name="connsiteX28" fmla="*/ 3765444 w 5560174"/>
                  <a:gd name="connsiteY28" fmla="*/ 1787738 h 2441260"/>
                  <a:gd name="connsiteX29" fmla="*/ 3650515 w 5560174"/>
                  <a:gd name="connsiteY29" fmla="*/ 1944357 h 2441260"/>
                  <a:gd name="connsiteX30" fmla="*/ 3387237 w 5560174"/>
                  <a:gd name="connsiteY30" fmla="*/ 2285852 h 2441260"/>
                  <a:gd name="connsiteX31" fmla="*/ 3145509 w 5560174"/>
                  <a:gd name="connsiteY31" fmla="*/ 2441260 h 2441260"/>
                  <a:gd name="connsiteX32" fmla="*/ 3116464 w 5560174"/>
                  <a:gd name="connsiteY32" fmla="*/ 2437627 h 2441260"/>
                  <a:gd name="connsiteX33" fmla="*/ 2959685 w 5560174"/>
                  <a:gd name="connsiteY33" fmla="*/ 2137306 h 2441260"/>
                  <a:gd name="connsiteX34" fmla="*/ 2806966 w 5560174"/>
                  <a:gd name="connsiteY34" fmla="*/ 1779261 h 2441260"/>
                  <a:gd name="connsiteX35" fmla="*/ 2219822 w 5560174"/>
                  <a:gd name="connsiteY35" fmla="*/ 1783702 h 2441260"/>
                  <a:gd name="connsiteX36" fmla="*/ 1576776 w 5560174"/>
                  <a:gd name="connsiteY36" fmla="*/ 1982301 h 2441260"/>
                  <a:gd name="connsiteX37" fmla="*/ 1564374 w 5560174"/>
                  <a:gd name="connsiteY37" fmla="*/ 1980353 h 2441260"/>
                  <a:gd name="connsiteX38" fmla="*/ 1418103 w 5560174"/>
                  <a:gd name="connsiteY38" fmla="*/ 2022400 h 2441260"/>
                  <a:gd name="connsiteX39" fmla="*/ 870992 w 5560174"/>
                  <a:gd name="connsiteY39" fmla="*/ 2086333 h 2441260"/>
                  <a:gd name="connsiteX40" fmla="*/ 662902 w 5560174"/>
                  <a:gd name="connsiteY40" fmla="*/ 2076341 h 2441260"/>
                  <a:gd name="connsiteX41" fmla="*/ 41210 w 5560174"/>
                  <a:gd name="connsiteY41" fmla="*/ 1761590 h 2441260"/>
                  <a:gd name="connsiteX42" fmla="*/ 3894 w 5560174"/>
                  <a:gd name="connsiteY42" fmla="*/ 1652484 h 2441260"/>
                  <a:gd name="connsiteX43" fmla="*/ 1583595 w 5560174"/>
                  <a:gd name="connsiteY43" fmla="*/ 0 h 2441260"/>
                  <a:gd name="connsiteX0" fmla="*/ 1582751 w 5559330"/>
                  <a:gd name="connsiteY0" fmla="*/ 0 h 2441260"/>
                  <a:gd name="connsiteX1" fmla="*/ 1598533 w 5559330"/>
                  <a:gd name="connsiteY1" fmla="*/ 20034 h 2441260"/>
                  <a:gd name="connsiteX2" fmla="*/ 39671 w 5559330"/>
                  <a:gd name="connsiteY2" fmla="*/ 1639031 h 2441260"/>
                  <a:gd name="connsiteX3" fmla="*/ 73866 w 5559330"/>
                  <a:gd name="connsiteY3" fmla="*/ 1738275 h 2441260"/>
                  <a:gd name="connsiteX4" fmla="*/ 1576236 w 5559330"/>
                  <a:gd name="connsiteY4" fmla="*/ 1925627 h 2441260"/>
                  <a:gd name="connsiteX5" fmla="*/ 1576646 w 5559330"/>
                  <a:gd name="connsiteY5" fmla="*/ 1927677 h 2441260"/>
                  <a:gd name="connsiteX6" fmla="*/ 1614863 w 5559330"/>
                  <a:gd name="connsiteY6" fmla="*/ 1914003 h 2441260"/>
                  <a:gd name="connsiteX7" fmla="*/ 2211483 w 5559330"/>
                  <a:gd name="connsiteY7" fmla="*/ 1732034 h 2441260"/>
                  <a:gd name="connsiteX8" fmla="*/ 2828920 w 5559330"/>
                  <a:gd name="connsiteY8" fmla="*/ 1735666 h 2441260"/>
                  <a:gd name="connsiteX9" fmla="*/ 2997567 w 5559330"/>
                  <a:gd name="connsiteY9" fmla="*/ 2121967 h 2441260"/>
                  <a:gd name="connsiteX10" fmla="*/ 3123116 w 5559330"/>
                  <a:gd name="connsiteY10" fmla="*/ 2385958 h 2441260"/>
                  <a:gd name="connsiteX11" fmla="*/ 3619376 w 5559330"/>
                  <a:gd name="connsiteY11" fmla="*/ 1908836 h 2441260"/>
                  <a:gd name="connsiteX12" fmla="*/ 3736180 w 5559330"/>
                  <a:gd name="connsiteY12" fmla="*/ 1749390 h 2441260"/>
                  <a:gd name="connsiteX13" fmla="*/ 3821753 w 5559330"/>
                  <a:gd name="connsiteY13" fmla="*/ 1636367 h 2441260"/>
                  <a:gd name="connsiteX14" fmla="*/ 4452307 w 5559330"/>
                  <a:gd name="connsiteY14" fmla="*/ 1112419 h 2441260"/>
                  <a:gd name="connsiteX15" fmla="*/ 4460739 w 5559330"/>
                  <a:gd name="connsiteY15" fmla="*/ 1112419 h 2441260"/>
                  <a:gd name="connsiteX16" fmla="*/ 4689663 w 5559330"/>
                  <a:gd name="connsiteY16" fmla="*/ 1291643 h 2441260"/>
                  <a:gd name="connsiteX17" fmla="*/ 4768989 w 5559330"/>
                  <a:gd name="connsiteY17" fmla="*/ 1625871 h 2441260"/>
                  <a:gd name="connsiteX18" fmla="*/ 4863619 w 5559330"/>
                  <a:gd name="connsiteY18" fmla="*/ 1898744 h 2441260"/>
                  <a:gd name="connsiteX19" fmla="*/ 5524779 w 5559330"/>
                  <a:gd name="connsiteY19" fmla="*/ 1459160 h 2441260"/>
                  <a:gd name="connsiteX20" fmla="*/ 5553513 w 5559330"/>
                  <a:gd name="connsiteY20" fmla="*/ 1459564 h 2441260"/>
                  <a:gd name="connsiteX21" fmla="*/ 5553200 w 5559330"/>
                  <a:gd name="connsiteY21" fmla="*/ 1496701 h 2441260"/>
                  <a:gd name="connsiteX22" fmla="*/ 5314283 w 5559330"/>
                  <a:gd name="connsiteY22" fmla="*/ 1746161 h 2441260"/>
                  <a:gd name="connsiteX23" fmla="*/ 4856749 w 5559330"/>
                  <a:gd name="connsiteY23" fmla="*/ 1950816 h 2441260"/>
                  <a:gd name="connsiteX24" fmla="*/ 4729327 w 5559330"/>
                  <a:gd name="connsiteY24" fmla="*/ 1636770 h 2441260"/>
                  <a:gd name="connsiteX25" fmla="*/ 4460115 w 5559330"/>
                  <a:gd name="connsiteY25" fmla="*/ 1165298 h 2441260"/>
                  <a:gd name="connsiteX26" fmla="*/ 4452619 w 5559330"/>
                  <a:gd name="connsiteY26" fmla="*/ 1165298 h 2441260"/>
                  <a:gd name="connsiteX27" fmla="*/ 3851422 w 5559330"/>
                  <a:gd name="connsiteY27" fmla="*/ 1672696 h 2441260"/>
                  <a:gd name="connsiteX28" fmla="*/ 3764600 w 5559330"/>
                  <a:gd name="connsiteY28" fmla="*/ 1787738 h 2441260"/>
                  <a:gd name="connsiteX29" fmla="*/ 3649671 w 5559330"/>
                  <a:gd name="connsiteY29" fmla="*/ 1944357 h 2441260"/>
                  <a:gd name="connsiteX30" fmla="*/ 3386393 w 5559330"/>
                  <a:gd name="connsiteY30" fmla="*/ 2285852 h 2441260"/>
                  <a:gd name="connsiteX31" fmla="*/ 3144665 w 5559330"/>
                  <a:gd name="connsiteY31" fmla="*/ 2441260 h 2441260"/>
                  <a:gd name="connsiteX32" fmla="*/ 3115620 w 5559330"/>
                  <a:gd name="connsiteY32" fmla="*/ 2437627 h 2441260"/>
                  <a:gd name="connsiteX33" fmla="*/ 2958841 w 5559330"/>
                  <a:gd name="connsiteY33" fmla="*/ 2137306 h 2441260"/>
                  <a:gd name="connsiteX34" fmla="*/ 2806122 w 5559330"/>
                  <a:gd name="connsiteY34" fmla="*/ 1779261 h 2441260"/>
                  <a:gd name="connsiteX35" fmla="*/ 2218978 w 5559330"/>
                  <a:gd name="connsiteY35" fmla="*/ 1783702 h 2441260"/>
                  <a:gd name="connsiteX36" fmla="*/ 1575932 w 5559330"/>
                  <a:gd name="connsiteY36" fmla="*/ 1982301 h 2441260"/>
                  <a:gd name="connsiteX37" fmla="*/ 1563530 w 5559330"/>
                  <a:gd name="connsiteY37" fmla="*/ 1980353 h 2441260"/>
                  <a:gd name="connsiteX38" fmla="*/ 1417259 w 5559330"/>
                  <a:gd name="connsiteY38" fmla="*/ 2022400 h 2441260"/>
                  <a:gd name="connsiteX39" fmla="*/ 870148 w 5559330"/>
                  <a:gd name="connsiteY39" fmla="*/ 2086333 h 2441260"/>
                  <a:gd name="connsiteX40" fmla="*/ 662058 w 5559330"/>
                  <a:gd name="connsiteY40" fmla="*/ 2076341 h 2441260"/>
                  <a:gd name="connsiteX41" fmla="*/ 40366 w 5559330"/>
                  <a:gd name="connsiteY41" fmla="*/ 1761590 h 2441260"/>
                  <a:gd name="connsiteX42" fmla="*/ 3050 w 5559330"/>
                  <a:gd name="connsiteY42" fmla="*/ 1652484 h 2441260"/>
                  <a:gd name="connsiteX43" fmla="*/ 1582751 w 5559330"/>
                  <a:gd name="connsiteY43" fmla="*/ 0 h 2441260"/>
                  <a:gd name="connsiteX0" fmla="*/ 1582403 w 5558982"/>
                  <a:gd name="connsiteY0" fmla="*/ 0 h 2441260"/>
                  <a:gd name="connsiteX1" fmla="*/ 1598185 w 5558982"/>
                  <a:gd name="connsiteY1" fmla="*/ 20034 h 2441260"/>
                  <a:gd name="connsiteX2" fmla="*/ 39323 w 5558982"/>
                  <a:gd name="connsiteY2" fmla="*/ 1639031 h 2441260"/>
                  <a:gd name="connsiteX3" fmla="*/ 73518 w 5558982"/>
                  <a:gd name="connsiteY3" fmla="*/ 1738275 h 2441260"/>
                  <a:gd name="connsiteX4" fmla="*/ 1575888 w 5558982"/>
                  <a:gd name="connsiteY4" fmla="*/ 1925627 h 2441260"/>
                  <a:gd name="connsiteX5" fmla="*/ 1576298 w 5558982"/>
                  <a:gd name="connsiteY5" fmla="*/ 1927677 h 2441260"/>
                  <a:gd name="connsiteX6" fmla="*/ 1614515 w 5558982"/>
                  <a:gd name="connsiteY6" fmla="*/ 1914003 h 2441260"/>
                  <a:gd name="connsiteX7" fmla="*/ 2211135 w 5558982"/>
                  <a:gd name="connsiteY7" fmla="*/ 1732034 h 2441260"/>
                  <a:gd name="connsiteX8" fmla="*/ 2828572 w 5558982"/>
                  <a:gd name="connsiteY8" fmla="*/ 1735666 h 2441260"/>
                  <a:gd name="connsiteX9" fmla="*/ 2997219 w 5558982"/>
                  <a:gd name="connsiteY9" fmla="*/ 2121967 h 2441260"/>
                  <a:gd name="connsiteX10" fmla="*/ 3122768 w 5558982"/>
                  <a:gd name="connsiteY10" fmla="*/ 2385958 h 2441260"/>
                  <a:gd name="connsiteX11" fmla="*/ 3619028 w 5558982"/>
                  <a:gd name="connsiteY11" fmla="*/ 1908836 h 2441260"/>
                  <a:gd name="connsiteX12" fmla="*/ 3735832 w 5558982"/>
                  <a:gd name="connsiteY12" fmla="*/ 1749390 h 2441260"/>
                  <a:gd name="connsiteX13" fmla="*/ 3821405 w 5558982"/>
                  <a:gd name="connsiteY13" fmla="*/ 1636367 h 2441260"/>
                  <a:gd name="connsiteX14" fmla="*/ 4451959 w 5558982"/>
                  <a:gd name="connsiteY14" fmla="*/ 1112419 h 2441260"/>
                  <a:gd name="connsiteX15" fmla="*/ 4460391 w 5558982"/>
                  <a:gd name="connsiteY15" fmla="*/ 1112419 h 2441260"/>
                  <a:gd name="connsiteX16" fmla="*/ 4689315 w 5558982"/>
                  <a:gd name="connsiteY16" fmla="*/ 1291643 h 2441260"/>
                  <a:gd name="connsiteX17" fmla="*/ 4768641 w 5558982"/>
                  <a:gd name="connsiteY17" fmla="*/ 1625871 h 2441260"/>
                  <a:gd name="connsiteX18" fmla="*/ 4863271 w 5558982"/>
                  <a:gd name="connsiteY18" fmla="*/ 1898744 h 2441260"/>
                  <a:gd name="connsiteX19" fmla="*/ 5524431 w 5558982"/>
                  <a:gd name="connsiteY19" fmla="*/ 1459160 h 2441260"/>
                  <a:gd name="connsiteX20" fmla="*/ 5553165 w 5558982"/>
                  <a:gd name="connsiteY20" fmla="*/ 1459564 h 2441260"/>
                  <a:gd name="connsiteX21" fmla="*/ 5552852 w 5558982"/>
                  <a:gd name="connsiteY21" fmla="*/ 1496701 h 2441260"/>
                  <a:gd name="connsiteX22" fmla="*/ 5313935 w 5558982"/>
                  <a:gd name="connsiteY22" fmla="*/ 1746161 h 2441260"/>
                  <a:gd name="connsiteX23" fmla="*/ 4856401 w 5558982"/>
                  <a:gd name="connsiteY23" fmla="*/ 1950816 h 2441260"/>
                  <a:gd name="connsiteX24" fmla="*/ 4728979 w 5558982"/>
                  <a:gd name="connsiteY24" fmla="*/ 1636770 h 2441260"/>
                  <a:gd name="connsiteX25" fmla="*/ 4459767 w 5558982"/>
                  <a:gd name="connsiteY25" fmla="*/ 1165298 h 2441260"/>
                  <a:gd name="connsiteX26" fmla="*/ 4452271 w 5558982"/>
                  <a:gd name="connsiteY26" fmla="*/ 1165298 h 2441260"/>
                  <a:gd name="connsiteX27" fmla="*/ 3851074 w 5558982"/>
                  <a:gd name="connsiteY27" fmla="*/ 1672696 h 2441260"/>
                  <a:gd name="connsiteX28" fmla="*/ 3764252 w 5558982"/>
                  <a:gd name="connsiteY28" fmla="*/ 1787738 h 2441260"/>
                  <a:gd name="connsiteX29" fmla="*/ 3649323 w 5558982"/>
                  <a:gd name="connsiteY29" fmla="*/ 1944357 h 2441260"/>
                  <a:gd name="connsiteX30" fmla="*/ 3386045 w 5558982"/>
                  <a:gd name="connsiteY30" fmla="*/ 2285852 h 2441260"/>
                  <a:gd name="connsiteX31" fmla="*/ 3144317 w 5558982"/>
                  <a:gd name="connsiteY31" fmla="*/ 2441260 h 2441260"/>
                  <a:gd name="connsiteX32" fmla="*/ 3115272 w 5558982"/>
                  <a:gd name="connsiteY32" fmla="*/ 2437627 h 2441260"/>
                  <a:gd name="connsiteX33" fmla="*/ 2958493 w 5558982"/>
                  <a:gd name="connsiteY33" fmla="*/ 2137306 h 2441260"/>
                  <a:gd name="connsiteX34" fmla="*/ 2805774 w 5558982"/>
                  <a:gd name="connsiteY34" fmla="*/ 1779261 h 2441260"/>
                  <a:gd name="connsiteX35" fmla="*/ 2218630 w 5558982"/>
                  <a:gd name="connsiteY35" fmla="*/ 1783702 h 2441260"/>
                  <a:gd name="connsiteX36" fmla="*/ 1575584 w 5558982"/>
                  <a:gd name="connsiteY36" fmla="*/ 1982301 h 2441260"/>
                  <a:gd name="connsiteX37" fmla="*/ 1563182 w 5558982"/>
                  <a:gd name="connsiteY37" fmla="*/ 1980353 h 2441260"/>
                  <a:gd name="connsiteX38" fmla="*/ 1416911 w 5558982"/>
                  <a:gd name="connsiteY38" fmla="*/ 2022400 h 2441260"/>
                  <a:gd name="connsiteX39" fmla="*/ 869800 w 5558982"/>
                  <a:gd name="connsiteY39" fmla="*/ 2086333 h 2441260"/>
                  <a:gd name="connsiteX40" fmla="*/ 661710 w 5558982"/>
                  <a:gd name="connsiteY40" fmla="*/ 2076341 h 2441260"/>
                  <a:gd name="connsiteX41" fmla="*/ 40018 w 5558982"/>
                  <a:gd name="connsiteY41" fmla="*/ 1761590 h 2441260"/>
                  <a:gd name="connsiteX42" fmla="*/ 2702 w 5558982"/>
                  <a:gd name="connsiteY42" fmla="*/ 1652484 h 2441260"/>
                  <a:gd name="connsiteX43" fmla="*/ 1582403 w 5558982"/>
                  <a:gd name="connsiteY43" fmla="*/ 0 h 2441260"/>
                  <a:gd name="connsiteX0" fmla="*/ 1582707 w 5559286"/>
                  <a:gd name="connsiteY0" fmla="*/ 0 h 2441260"/>
                  <a:gd name="connsiteX1" fmla="*/ 1598489 w 5559286"/>
                  <a:gd name="connsiteY1" fmla="*/ 20034 h 2441260"/>
                  <a:gd name="connsiteX2" fmla="*/ 39627 w 5559286"/>
                  <a:gd name="connsiteY2" fmla="*/ 1639031 h 2441260"/>
                  <a:gd name="connsiteX3" fmla="*/ 73822 w 5559286"/>
                  <a:gd name="connsiteY3" fmla="*/ 1738275 h 2441260"/>
                  <a:gd name="connsiteX4" fmla="*/ 1576192 w 5559286"/>
                  <a:gd name="connsiteY4" fmla="*/ 1925627 h 2441260"/>
                  <a:gd name="connsiteX5" fmla="*/ 1576602 w 5559286"/>
                  <a:gd name="connsiteY5" fmla="*/ 1927677 h 2441260"/>
                  <a:gd name="connsiteX6" fmla="*/ 1614819 w 5559286"/>
                  <a:gd name="connsiteY6" fmla="*/ 1914003 h 2441260"/>
                  <a:gd name="connsiteX7" fmla="*/ 2211439 w 5559286"/>
                  <a:gd name="connsiteY7" fmla="*/ 1732034 h 2441260"/>
                  <a:gd name="connsiteX8" fmla="*/ 2828876 w 5559286"/>
                  <a:gd name="connsiteY8" fmla="*/ 1735666 h 2441260"/>
                  <a:gd name="connsiteX9" fmla="*/ 2997523 w 5559286"/>
                  <a:gd name="connsiteY9" fmla="*/ 2121967 h 2441260"/>
                  <a:gd name="connsiteX10" fmla="*/ 3123072 w 5559286"/>
                  <a:gd name="connsiteY10" fmla="*/ 2385958 h 2441260"/>
                  <a:gd name="connsiteX11" fmla="*/ 3619332 w 5559286"/>
                  <a:gd name="connsiteY11" fmla="*/ 1908836 h 2441260"/>
                  <a:gd name="connsiteX12" fmla="*/ 3736136 w 5559286"/>
                  <a:gd name="connsiteY12" fmla="*/ 1749390 h 2441260"/>
                  <a:gd name="connsiteX13" fmla="*/ 3821709 w 5559286"/>
                  <a:gd name="connsiteY13" fmla="*/ 1636367 h 2441260"/>
                  <a:gd name="connsiteX14" fmla="*/ 4452263 w 5559286"/>
                  <a:gd name="connsiteY14" fmla="*/ 1112419 h 2441260"/>
                  <a:gd name="connsiteX15" fmla="*/ 4460695 w 5559286"/>
                  <a:gd name="connsiteY15" fmla="*/ 1112419 h 2441260"/>
                  <a:gd name="connsiteX16" fmla="*/ 4689619 w 5559286"/>
                  <a:gd name="connsiteY16" fmla="*/ 1291643 h 2441260"/>
                  <a:gd name="connsiteX17" fmla="*/ 4768945 w 5559286"/>
                  <a:gd name="connsiteY17" fmla="*/ 1625871 h 2441260"/>
                  <a:gd name="connsiteX18" fmla="*/ 4863575 w 5559286"/>
                  <a:gd name="connsiteY18" fmla="*/ 1898744 h 2441260"/>
                  <a:gd name="connsiteX19" fmla="*/ 5524735 w 5559286"/>
                  <a:gd name="connsiteY19" fmla="*/ 1459160 h 2441260"/>
                  <a:gd name="connsiteX20" fmla="*/ 5553469 w 5559286"/>
                  <a:gd name="connsiteY20" fmla="*/ 1459564 h 2441260"/>
                  <a:gd name="connsiteX21" fmla="*/ 5553156 w 5559286"/>
                  <a:gd name="connsiteY21" fmla="*/ 1496701 h 2441260"/>
                  <a:gd name="connsiteX22" fmla="*/ 5314239 w 5559286"/>
                  <a:gd name="connsiteY22" fmla="*/ 1746161 h 2441260"/>
                  <a:gd name="connsiteX23" fmla="*/ 4856705 w 5559286"/>
                  <a:gd name="connsiteY23" fmla="*/ 1950816 h 2441260"/>
                  <a:gd name="connsiteX24" fmla="*/ 4729283 w 5559286"/>
                  <a:gd name="connsiteY24" fmla="*/ 1636770 h 2441260"/>
                  <a:gd name="connsiteX25" fmla="*/ 4460071 w 5559286"/>
                  <a:gd name="connsiteY25" fmla="*/ 1165298 h 2441260"/>
                  <a:gd name="connsiteX26" fmla="*/ 4452575 w 5559286"/>
                  <a:gd name="connsiteY26" fmla="*/ 1165298 h 2441260"/>
                  <a:gd name="connsiteX27" fmla="*/ 3851378 w 5559286"/>
                  <a:gd name="connsiteY27" fmla="*/ 1672696 h 2441260"/>
                  <a:gd name="connsiteX28" fmla="*/ 3764556 w 5559286"/>
                  <a:gd name="connsiteY28" fmla="*/ 1787738 h 2441260"/>
                  <a:gd name="connsiteX29" fmla="*/ 3649627 w 5559286"/>
                  <a:gd name="connsiteY29" fmla="*/ 1944357 h 2441260"/>
                  <a:gd name="connsiteX30" fmla="*/ 3386349 w 5559286"/>
                  <a:gd name="connsiteY30" fmla="*/ 2285852 h 2441260"/>
                  <a:gd name="connsiteX31" fmla="*/ 3144621 w 5559286"/>
                  <a:gd name="connsiteY31" fmla="*/ 2441260 h 2441260"/>
                  <a:gd name="connsiteX32" fmla="*/ 3115576 w 5559286"/>
                  <a:gd name="connsiteY32" fmla="*/ 2437627 h 2441260"/>
                  <a:gd name="connsiteX33" fmla="*/ 2958797 w 5559286"/>
                  <a:gd name="connsiteY33" fmla="*/ 2137306 h 2441260"/>
                  <a:gd name="connsiteX34" fmla="*/ 2806078 w 5559286"/>
                  <a:gd name="connsiteY34" fmla="*/ 1779261 h 2441260"/>
                  <a:gd name="connsiteX35" fmla="*/ 2218934 w 5559286"/>
                  <a:gd name="connsiteY35" fmla="*/ 1783702 h 2441260"/>
                  <a:gd name="connsiteX36" fmla="*/ 1575888 w 5559286"/>
                  <a:gd name="connsiteY36" fmla="*/ 1982301 h 2441260"/>
                  <a:gd name="connsiteX37" fmla="*/ 1563486 w 5559286"/>
                  <a:gd name="connsiteY37" fmla="*/ 1980353 h 2441260"/>
                  <a:gd name="connsiteX38" fmla="*/ 1417215 w 5559286"/>
                  <a:gd name="connsiteY38" fmla="*/ 2022400 h 2441260"/>
                  <a:gd name="connsiteX39" fmla="*/ 870104 w 5559286"/>
                  <a:gd name="connsiteY39" fmla="*/ 2086333 h 2441260"/>
                  <a:gd name="connsiteX40" fmla="*/ 662014 w 5559286"/>
                  <a:gd name="connsiteY40" fmla="*/ 2076341 h 2441260"/>
                  <a:gd name="connsiteX41" fmla="*/ 40322 w 5559286"/>
                  <a:gd name="connsiteY41" fmla="*/ 1761590 h 2441260"/>
                  <a:gd name="connsiteX42" fmla="*/ 3006 w 5559286"/>
                  <a:gd name="connsiteY42" fmla="*/ 1652484 h 2441260"/>
                  <a:gd name="connsiteX43" fmla="*/ 1582707 w 5559286"/>
                  <a:gd name="connsiteY43" fmla="*/ 0 h 2441260"/>
                  <a:gd name="connsiteX0" fmla="*/ 1582707 w 5559286"/>
                  <a:gd name="connsiteY0" fmla="*/ 0 h 2441260"/>
                  <a:gd name="connsiteX1" fmla="*/ 1598491 w 5559286"/>
                  <a:gd name="connsiteY1" fmla="*/ 20034 h 2441260"/>
                  <a:gd name="connsiteX2" fmla="*/ 39627 w 5559286"/>
                  <a:gd name="connsiteY2" fmla="*/ 1639031 h 2441260"/>
                  <a:gd name="connsiteX3" fmla="*/ 73822 w 5559286"/>
                  <a:gd name="connsiteY3" fmla="*/ 1738275 h 2441260"/>
                  <a:gd name="connsiteX4" fmla="*/ 1576192 w 5559286"/>
                  <a:gd name="connsiteY4" fmla="*/ 1925627 h 2441260"/>
                  <a:gd name="connsiteX5" fmla="*/ 1576602 w 5559286"/>
                  <a:gd name="connsiteY5" fmla="*/ 1927677 h 2441260"/>
                  <a:gd name="connsiteX6" fmla="*/ 1614819 w 5559286"/>
                  <a:gd name="connsiteY6" fmla="*/ 1914003 h 2441260"/>
                  <a:gd name="connsiteX7" fmla="*/ 2211439 w 5559286"/>
                  <a:gd name="connsiteY7" fmla="*/ 1732034 h 2441260"/>
                  <a:gd name="connsiteX8" fmla="*/ 2828876 w 5559286"/>
                  <a:gd name="connsiteY8" fmla="*/ 1735666 h 2441260"/>
                  <a:gd name="connsiteX9" fmla="*/ 2997523 w 5559286"/>
                  <a:gd name="connsiteY9" fmla="*/ 2121967 h 2441260"/>
                  <a:gd name="connsiteX10" fmla="*/ 3123072 w 5559286"/>
                  <a:gd name="connsiteY10" fmla="*/ 2385958 h 2441260"/>
                  <a:gd name="connsiteX11" fmla="*/ 3619332 w 5559286"/>
                  <a:gd name="connsiteY11" fmla="*/ 1908836 h 2441260"/>
                  <a:gd name="connsiteX12" fmla="*/ 3736136 w 5559286"/>
                  <a:gd name="connsiteY12" fmla="*/ 1749390 h 2441260"/>
                  <a:gd name="connsiteX13" fmla="*/ 3821709 w 5559286"/>
                  <a:gd name="connsiteY13" fmla="*/ 1636367 h 2441260"/>
                  <a:gd name="connsiteX14" fmla="*/ 4452263 w 5559286"/>
                  <a:gd name="connsiteY14" fmla="*/ 1112419 h 2441260"/>
                  <a:gd name="connsiteX15" fmla="*/ 4460695 w 5559286"/>
                  <a:gd name="connsiteY15" fmla="*/ 1112419 h 2441260"/>
                  <a:gd name="connsiteX16" fmla="*/ 4689619 w 5559286"/>
                  <a:gd name="connsiteY16" fmla="*/ 1291643 h 2441260"/>
                  <a:gd name="connsiteX17" fmla="*/ 4768945 w 5559286"/>
                  <a:gd name="connsiteY17" fmla="*/ 1625871 h 2441260"/>
                  <a:gd name="connsiteX18" fmla="*/ 4863575 w 5559286"/>
                  <a:gd name="connsiteY18" fmla="*/ 1898744 h 2441260"/>
                  <a:gd name="connsiteX19" fmla="*/ 5524735 w 5559286"/>
                  <a:gd name="connsiteY19" fmla="*/ 1459160 h 2441260"/>
                  <a:gd name="connsiteX20" fmla="*/ 5553469 w 5559286"/>
                  <a:gd name="connsiteY20" fmla="*/ 1459564 h 2441260"/>
                  <a:gd name="connsiteX21" fmla="*/ 5553156 w 5559286"/>
                  <a:gd name="connsiteY21" fmla="*/ 1496701 h 2441260"/>
                  <a:gd name="connsiteX22" fmla="*/ 5314239 w 5559286"/>
                  <a:gd name="connsiteY22" fmla="*/ 1746161 h 2441260"/>
                  <a:gd name="connsiteX23" fmla="*/ 4856705 w 5559286"/>
                  <a:gd name="connsiteY23" fmla="*/ 1950816 h 2441260"/>
                  <a:gd name="connsiteX24" fmla="*/ 4729283 w 5559286"/>
                  <a:gd name="connsiteY24" fmla="*/ 1636770 h 2441260"/>
                  <a:gd name="connsiteX25" fmla="*/ 4460071 w 5559286"/>
                  <a:gd name="connsiteY25" fmla="*/ 1165298 h 2441260"/>
                  <a:gd name="connsiteX26" fmla="*/ 4452575 w 5559286"/>
                  <a:gd name="connsiteY26" fmla="*/ 1165298 h 2441260"/>
                  <a:gd name="connsiteX27" fmla="*/ 3851378 w 5559286"/>
                  <a:gd name="connsiteY27" fmla="*/ 1672696 h 2441260"/>
                  <a:gd name="connsiteX28" fmla="*/ 3764556 w 5559286"/>
                  <a:gd name="connsiteY28" fmla="*/ 1787738 h 2441260"/>
                  <a:gd name="connsiteX29" fmla="*/ 3649627 w 5559286"/>
                  <a:gd name="connsiteY29" fmla="*/ 1944357 h 2441260"/>
                  <a:gd name="connsiteX30" fmla="*/ 3386349 w 5559286"/>
                  <a:gd name="connsiteY30" fmla="*/ 2285852 h 2441260"/>
                  <a:gd name="connsiteX31" fmla="*/ 3144621 w 5559286"/>
                  <a:gd name="connsiteY31" fmla="*/ 2441260 h 2441260"/>
                  <a:gd name="connsiteX32" fmla="*/ 3115576 w 5559286"/>
                  <a:gd name="connsiteY32" fmla="*/ 2437627 h 2441260"/>
                  <a:gd name="connsiteX33" fmla="*/ 2958797 w 5559286"/>
                  <a:gd name="connsiteY33" fmla="*/ 2137306 h 2441260"/>
                  <a:gd name="connsiteX34" fmla="*/ 2806078 w 5559286"/>
                  <a:gd name="connsiteY34" fmla="*/ 1779261 h 2441260"/>
                  <a:gd name="connsiteX35" fmla="*/ 2218934 w 5559286"/>
                  <a:gd name="connsiteY35" fmla="*/ 1783702 h 2441260"/>
                  <a:gd name="connsiteX36" fmla="*/ 1575888 w 5559286"/>
                  <a:gd name="connsiteY36" fmla="*/ 1982301 h 2441260"/>
                  <a:gd name="connsiteX37" fmla="*/ 1563486 w 5559286"/>
                  <a:gd name="connsiteY37" fmla="*/ 1980353 h 2441260"/>
                  <a:gd name="connsiteX38" fmla="*/ 1417215 w 5559286"/>
                  <a:gd name="connsiteY38" fmla="*/ 2022400 h 2441260"/>
                  <a:gd name="connsiteX39" fmla="*/ 870104 w 5559286"/>
                  <a:gd name="connsiteY39" fmla="*/ 2086333 h 2441260"/>
                  <a:gd name="connsiteX40" fmla="*/ 662014 w 5559286"/>
                  <a:gd name="connsiteY40" fmla="*/ 2076341 h 2441260"/>
                  <a:gd name="connsiteX41" fmla="*/ 40322 w 5559286"/>
                  <a:gd name="connsiteY41" fmla="*/ 1761590 h 2441260"/>
                  <a:gd name="connsiteX42" fmla="*/ 3006 w 5559286"/>
                  <a:gd name="connsiteY42" fmla="*/ 1652484 h 2441260"/>
                  <a:gd name="connsiteX43" fmla="*/ 1582707 w 5559286"/>
                  <a:gd name="connsiteY43" fmla="*/ 0 h 2441260"/>
                  <a:gd name="connsiteX0" fmla="*/ 1582707 w 5559286"/>
                  <a:gd name="connsiteY0" fmla="*/ 0 h 2441260"/>
                  <a:gd name="connsiteX1" fmla="*/ 1598491 w 5559286"/>
                  <a:gd name="connsiteY1" fmla="*/ 20034 h 2441260"/>
                  <a:gd name="connsiteX2" fmla="*/ 39627 w 5559286"/>
                  <a:gd name="connsiteY2" fmla="*/ 1639031 h 2441260"/>
                  <a:gd name="connsiteX3" fmla="*/ 73822 w 5559286"/>
                  <a:gd name="connsiteY3" fmla="*/ 1738275 h 2441260"/>
                  <a:gd name="connsiteX4" fmla="*/ 1576192 w 5559286"/>
                  <a:gd name="connsiteY4" fmla="*/ 1925627 h 2441260"/>
                  <a:gd name="connsiteX5" fmla="*/ 1576602 w 5559286"/>
                  <a:gd name="connsiteY5" fmla="*/ 1927677 h 2441260"/>
                  <a:gd name="connsiteX6" fmla="*/ 1614819 w 5559286"/>
                  <a:gd name="connsiteY6" fmla="*/ 1914003 h 2441260"/>
                  <a:gd name="connsiteX7" fmla="*/ 2211439 w 5559286"/>
                  <a:gd name="connsiteY7" fmla="*/ 1732034 h 2441260"/>
                  <a:gd name="connsiteX8" fmla="*/ 2828876 w 5559286"/>
                  <a:gd name="connsiteY8" fmla="*/ 1735666 h 2441260"/>
                  <a:gd name="connsiteX9" fmla="*/ 2997523 w 5559286"/>
                  <a:gd name="connsiteY9" fmla="*/ 2121967 h 2441260"/>
                  <a:gd name="connsiteX10" fmla="*/ 3123072 w 5559286"/>
                  <a:gd name="connsiteY10" fmla="*/ 2385958 h 2441260"/>
                  <a:gd name="connsiteX11" fmla="*/ 3619332 w 5559286"/>
                  <a:gd name="connsiteY11" fmla="*/ 1908836 h 2441260"/>
                  <a:gd name="connsiteX12" fmla="*/ 3736136 w 5559286"/>
                  <a:gd name="connsiteY12" fmla="*/ 1749390 h 2441260"/>
                  <a:gd name="connsiteX13" fmla="*/ 3821709 w 5559286"/>
                  <a:gd name="connsiteY13" fmla="*/ 1636367 h 2441260"/>
                  <a:gd name="connsiteX14" fmla="*/ 4452263 w 5559286"/>
                  <a:gd name="connsiteY14" fmla="*/ 1112419 h 2441260"/>
                  <a:gd name="connsiteX15" fmla="*/ 4460695 w 5559286"/>
                  <a:gd name="connsiteY15" fmla="*/ 1112419 h 2441260"/>
                  <a:gd name="connsiteX16" fmla="*/ 4689619 w 5559286"/>
                  <a:gd name="connsiteY16" fmla="*/ 1291643 h 2441260"/>
                  <a:gd name="connsiteX17" fmla="*/ 4768945 w 5559286"/>
                  <a:gd name="connsiteY17" fmla="*/ 1625871 h 2441260"/>
                  <a:gd name="connsiteX18" fmla="*/ 4863575 w 5559286"/>
                  <a:gd name="connsiteY18" fmla="*/ 1898744 h 2441260"/>
                  <a:gd name="connsiteX19" fmla="*/ 5524735 w 5559286"/>
                  <a:gd name="connsiteY19" fmla="*/ 1459160 h 2441260"/>
                  <a:gd name="connsiteX20" fmla="*/ 5553469 w 5559286"/>
                  <a:gd name="connsiteY20" fmla="*/ 1459564 h 2441260"/>
                  <a:gd name="connsiteX21" fmla="*/ 5553156 w 5559286"/>
                  <a:gd name="connsiteY21" fmla="*/ 1496701 h 2441260"/>
                  <a:gd name="connsiteX22" fmla="*/ 5314239 w 5559286"/>
                  <a:gd name="connsiteY22" fmla="*/ 1746161 h 2441260"/>
                  <a:gd name="connsiteX23" fmla="*/ 4856705 w 5559286"/>
                  <a:gd name="connsiteY23" fmla="*/ 1950816 h 2441260"/>
                  <a:gd name="connsiteX24" fmla="*/ 4729283 w 5559286"/>
                  <a:gd name="connsiteY24" fmla="*/ 1636770 h 2441260"/>
                  <a:gd name="connsiteX25" fmla="*/ 4460071 w 5559286"/>
                  <a:gd name="connsiteY25" fmla="*/ 1165298 h 2441260"/>
                  <a:gd name="connsiteX26" fmla="*/ 4452575 w 5559286"/>
                  <a:gd name="connsiteY26" fmla="*/ 1165298 h 2441260"/>
                  <a:gd name="connsiteX27" fmla="*/ 3851378 w 5559286"/>
                  <a:gd name="connsiteY27" fmla="*/ 1672696 h 2441260"/>
                  <a:gd name="connsiteX28" fmla="*/ 3764556 w 5559286"/>
                  <a:gd name="connsiteY28" fmla="*/ 1787738 h 2441260"/>
                  <a:gd name="connsiteX29" fmla="*/ 3649627 w 5559286"/>
                  <a:gd name="connsiteY29" fmla="*/ 1944357 h 2441260"/>
                  <a:gd name="connsiteX30" fmla="*/ 3386349 w 5559286"/>
                  <a:gd name="connsiteY30" fmla="*/ 2285852 h 2441260"/>
                  <a:gd name="connsiteX31" fmla="*/ 3144621 w 5559286"/>
                  <a:gd name="connsiteY31" fmla="*/ 2441260 h 2441260"/>
                  <a:gd name="connsiteX32" fmla="*/ 3115576 w 5559286"/>
                  <a:gd name="connsiteY32" fmla="*/ 2437627 h 2441260"/>
                  <a:gd name="connsiteX33" fmla="*/ 2958797 w 5559286"/>
                  <a:gd name="connsiteY33" fmla="*/ 2137306 h 2441260"/>
                  <a:gd name="connsiteX34" fmla="*/ 2806078 w 5559286"/>
                  <a:gd name="connsiteY34" fmla="*/ 1779261 h 2441260"/>
                  <a:gd name="connsiteX35" fmla="*/ 2218934 w 5559286"/>
                  <a:gd name="connsiteY35" fmla="*/ 1783702 h 2441260"/>
                  <a:gd name="connsiteX36" fmla="*/ 1575888 w 5559286"/>
                  <a:gd name="connsiteY36" fmla="*/ 1982301 h 2441260"/>
                  <a:gd name="connsiteX37" fmla="*/ 1563486 w 5559286"/>
                  <a:gd name="connsiteY37" fmla="*/ 1980353 h 2441260"/>
                  <a:gd name="connsiteX38" fmla="*/ 1417215 w 5559286"/>
                  <a:gd name="connsiteY38" fmla="*/ 2022400 h 2441260"/>
                  <a:gd name="connsiteX39" fmla="*/ 870104 w 5559286"/>
                  <a:gd name="connsiteY39" fmla="*/ 2086333 h 2441260"/>
                  <a:gd name="connsiteX40" fmla="*/ 662014 w 5559286"/>
                  <a:gd name="connsiteY40" fmla="*/ 2076341 h 2441260"/>
                  <a:gd name="connsiteX41" fmla="*/ 40322 w 5559286"/>
                  <a:gd name="connsiteY41" fmla="*/ 1761590 h 2441260"/>
                  <a:gd name="connsiteX42" fmla="*/ 3006 w 5559286"/>
                  <a:gd name="connsiteY42" fmla="*/ 1652484 h 2441260"/>
                  <a:gd name="connsiteX43" fmla="*/ 1582707 w 5559286"/>
                  <a:gd name="connsiteY43" fmla="*/ 0 h 2441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5559286" h="2441260">
                    <a:moveTo>
                      <a:pt x="1582707" y="0"/>
                    </a:moveTo>
                    <a:lnTo>
                      <a:pt x="1598491" y="20034"/>
                    </a:lnTo>
                    <a:cubicBezTo>
                      <a:pt x="669726" y="239892"/>
                      <a:pt x="-5380" y="1209312"/>
                      <a:pt x="39627" y="1639031"/>
                    </a:cubicBezTo>
                    <a:cubicBezTo>
                      <a:pt x="48415" y="1671088"/>
                      <a:pt x="59810" y="1704136"/>
                      <a:pt x="73822" y="1738275"/>
                    </a:cubicBezTo>
                    <a:cubicBezTo>
                      <a:pt x="209757" y="2068014"/>
                      <a:pt x="1013770" y="2116310"/>
                      <a:pt x="1576192" y="1925627"/>
                    </a:cubicBezTo>
                    <a:cubicBezTo>
                      <a:pt x="1576329" y="1926310"/>
                      <a:pt x="1576465" y="1926994"/>
                      <a:pt x="1576602" y="1927677"/>
                    </a:cubicBezTo>
                    <a:lnTo>
                      <a:pt x="1614819" y="1914003"/>
                    </a:lnTo>
                    <a:cubicBezTo>
                      <a:pt x="1746502" y="1867177"/>
                      <a:pt x="1980525" y="1786779"/>
                      <a:pt x="2211439" y="1732034"/>
                    </a:cubicBezTo>
                    <a:cubicBezTo>
                      <a:pt x="2537490" y="1655339"/>
                      <a:pt x="2739242" y="1656549"/>
                      <a:pt x="2828876" y="1735666"/>
                    </a:cubicBezTo>
                    <a:cubicBezTo>
                      <a:pt x="2926941" y="1822856"/>
                      <a:pt x="2964418" y="1981494"/>
                      <a:pt x="2997523" y="2121967"/>
                    </a:cubicBezTo>
                    <a:cubicBezTo>
                      <a:pt x="3028754" y="2254366"/>
                      <a:pt x="3055613" y="2368601"/>
                      <a:pt x="3123072" y="2385958"/>
                    </a:cubicBezTo>
                    <a:cubicBezTo>
                      <a:pt x="3257052" y="2420270"/>
                      <a:pt x="3475045" y="2112279"/>
                      <a:pt x="3619332" y="1908836"/>
                    </a:cubicBezTo>
                    <a:cubicBezTo>
                      <a:pt x="3664618" y="1844654"/>
                      <a:pt x="3703656" y="1789757"/>
                      <a:pt x="3736136" y="1749390"/>
                    </a:cubicBezTo>
                    <a:cubicBezTo>
                      <a:pt x="3760809" y="1719116"/>
                      <a:pt x="3788917" y="1680769"/>
                      <a:pt x="3821709" y="1636367"/>
                    </a:cubicBezTo>
                    <a:cubicBezTo>
                      <a:pt x="3975366" y="1427271"/>
                      <a:pt x="4207100" y="1112419"/>
                      <a:pt x="4452263" y="1112419"/>
                    </a:cubicBezTo>
                    <a:lnTo>
                      <a:pt x="4460695" y="1112419"/>
                    </a:lnTo>
                    <a:cubicBezTo>
                      <a:pt x="4563758" y="1115648"/>
                      <a:pt x="4638401" y="1174178"/>
                      <a:pt x="4689619" y="1291643"/>
                    </a:cubicBezTo>
                    <a:cubicBezTo>
                      <a:pt x="4732405" y="1390135"/>
                      <a:pt x="4751769" y="1515269"/>
                      <a:pt x="4768945" y="1625871"/>
                    </a:cubicBezTo>
                    <a:cubicBezTo>
                      <a:pt x="4790495" y="1765537"/>
                      <a:pt x="4809233" y="1886635"/>
                      <a:pt x="4863575" y="1898744"/>
                    </a:cubicBezTo>
                    <a:cubicBezTo>
                      <a:pt x="5125603" y="1957274"/>
                      <a:pt x="5520675" y="1464005"/>
                      <a:pt x="5524735" y="1459160"/>
                    </a:cubicBezTo>
                    <a:cubicBezTo>
                      <a:pt x="5532855" y="1449070"/>
                      <a:pt x="5545661" y="1449070"/>
                      <a:pt x="5553469" y="1459564"/>
                    </a:cubicBezTo>
                    <a:cubicBezTo>
                      <a:pt x="5561277" y="1470059"/>
                      <a:pt x="5561277" y="1486609"/>
                      <a:pt x="5553156" y="1496701"/>
                    </a:cubicBezTo>
                    <a:cubicBezTo>
                      <a:pt x="5552219" y="1497912"/>
                      <a:pt x="5449469" y="1626679"/>
                      <a:pt x="5314239" y="1746161"/>
                    </a:cubicBezTo>
                    <a:cubicBezTo>
                      <a:pt x="5130288" y="1908432"/>
                      <a:pt x="4976319" y="1977458"/>
                      <a:pt x="4856705" y="1950816"/>
                    </a:cubicBezTo>
                    <a:cubicBezTo>
                      <a:pt x="4774879" y="1932652"/>
                      <a:pt x="4753643" y="1795407"/>
                      <a:pt x="4729283" y="1636770"/>
                    </a:cubicBezTo>
                    <a:cubicBezTo>
                      <a:pt x="4695553" y="1418795"/>
                      <a:pt x="4657451" y="1171353"/>
                      <a:pt x="4460071" y="1165298"/>
                    </a:cubicBezTo>
                    <a:lnTo>
                      <a:pt x="4452575" y="1165298"/>
                    </a:lnTo>
                    <a:cubicBezTo>
                      <a:pt x="4224901" y="1165298"/>
                      <a:pt x="4000663" y="1470463"/>
                      <a:pt x="3851378" y="1672696"/>
                    </a:cubicBezTo>
                    <a:cubicBezTo>
                      <a:pt x="3818274" y="1717502"/>
                      <a:pt x="3789853" y="1756253"/>
                      <a:pt x="3764556" y="1787738"/>
                    </a:cubicBezTo>
                    <a:cubicBezTo>
                      <a:pt x="3733013" y="1826490"/>
                      <a:pt x="3694600" y="1881387"/>
                      <a:pt x="3649627" y="1944357"/>
                    </a:cubicBezTo>
                    <a:cubicBezTo>
                      <a:pt x="3573423" y="2052134"/>
                      <a:pt x="3478480" y="2186149"/>
                      <a:pt x="3386349" y="2285852"/>
                    </a:cubicBezTo>
                    <a:cubicBezTo>
                      <a:pt x="3289533" y="2389995"/>
                      <a:pt x="3210206" y="2441260"/>
                      <a:pt x="3144621" y="2441260"/>
                    </a:cubicBezTo>
                    <a:cubicBezTo>
                      <a:pt x="3134627" y="2441260"/>
                      <a:pt x="3124945" y="2440049"/>
                      <a:pt x="3115576" y="2437627"/>
                    </a:cubicBezTo>
                    <a:cubicBezTo>
                      <a:pt x="3024070" y="2414215"/>
                      <a:pt x="2992527" y="2279797"/>
                      <a:pt x="2958797" y="2137306"/>
                    </a:cubicBezTo>
                    <a:cubicBezTo>
                      <a:pt x="2927566" y="2005310"/>
                      <a:pt x="2892587" y="1855956"/>
                      <a:pt x="2806078" y="1779261"/>
                    </a:cubicBezTo>
                    <a:cubicBezTo>
                      <a:pt x="2751735" y="1730822"/>
                      <a:pt x="2605574" y="1692475"/>
                      <a:pt x="2218934" y="1783702"/>
                    </a:cubicBezTo>
                    <a:cubicBezTo>
                      <a:pt x="1956906" y="1845461"/>
                      <a:pt x="1689881" y="1941532"/>
                      <a:pt x="1575888" y="1982301"/>
                    </a:cubicBezTo>
                    <a:lnTo>
                      <a:pt x="1563486" y="1980353"/>
                    </a:lnTo>
                    <a:lnTo>
                      <a:pt x="1417215" y="2022400"/>
                    </a:lnTo>
                    <a:cubicBezTo>
                      <a:pt x="1242636" y="2064320"/>
                      <a:pt x="1052746" y="2086333"/>
                      <a:pt x="870104" y="2086333"/>
                    </a:cubicBezTo>
                    <a:cubicBezTo>
                      <a:pt x="799237" y="2086333"/>
                      <a:pt x="729659" y="2083003"/>
                      <a:pt x="662014" y="2076341"/>
                    </a:cubicBezTo>
                    <a:cubicBezTo>
                      <a:pt x="470030" y="2056357"/>
                      <a:pt x="134381" y="1989743"/>
                      <a:pt x="40322" y="1761590"/>
                    </a:cubicBezTo>
                    <a:cubicBezTo>
                      <a:pt x="25021" y="1724120"/>
                      <a:pt x="12579" y="1687794"/>
                      <a:pt x="3006" y="1652484"/>
                    </a:cubicBezTo>
                    <a:cubicBezTo>
                      <a:pt x="-45644" y="1331850"/>
                      <a:pt x="496819" y="251717"/>
                      <a:pt x="1582707" y="0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7072" cap="flat">
                <a:noFill/>
                <a:prstDash val="solid"/>
                <a:miter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50" name="Freeform: Shape 1549">
                <a:extLst>
                  <a:ext uri="{FF2B5EF4-FFF2-40B4-BE49-F238E27FC236}">
                    <a16:creationId xmlns:a16="http://schemas.microsoft.com/office/drawing/2014/main" id="{4115CAFB-2CD2-49B7-BB3B-78F5E1691BBE}"/>
                  </a:ext>
                </a:extLst>
              </p:cNvPr>
              <p:cNvSpPr/>
              <p:nvPr/>
            </p:nvSpPr>
            <p:spPr>
              <a:xfrm>
                <a:off x="4596253" y="5151140"/>
                <a:ext cx="5456099" cy="1304623"/>
              </a:xfrm>
              <a:custGeom>
                <a:avLst/>
                <a:gdLst>
                  <a:gd name="connsiteX0" fmla="*/ 6429118 w 8066757"/>
                  <a:gd name="connsiteY0" fmla="*/ 0 h 1492361"/>
                  <a:gd name="connsiteX1" fmla="*/ 6436506 w 8066757"/>
                  <a:gd name="connsiteY1" fmla="*/ 0 h 1492361"/>
                  <a:gd name="connsiteX2" fmla="*/ 6746799 w 8066757"/>
                  <a:gd name="connsiteY2" fmla="*/ 187930 h 1492361"/>
                  <a:gd name="connsiteX3" fmla="*/ 6862235 w 8066757"/>
                  <a:gd name="connsiteY3" fmla="*/ 556403 h 1492361"/>
                  <a:gd name="connsiteX4" fmla="*/ 7031696 w 8066757"/>
                  <a:gd name="connsiteY4" fmla="*/ 899942 h 1492361"/>
                  <a:gd name="connsiteX5" fmla="*/ 8039686 w 8066757"/>
                  <a:gd name="connsiteY5" fmla="*/ 376323 h 1492361"/>
                  <a:gd name="connsiteX6" fmla="*/ 8062311 w 8066757"/>
                  <a:gd name="connsiteY6" fmla="*/ 376784 h 1492361"/>
                  <a:gd name="connsiteX7" fmla="*/ 8061849 w 8066757"/>
                  <a:gd name="connsiteY7" fmla="*/ 399410 h 1492361"/>
                  <a:gd name="connsiteX8" fmla="*/ 7701227 w 8066757"/>
                  <a:gd name="connsiteY8" fmla="*/ 692157 h 1492361"/>
                  <a:gd name="connsiteX9" fmla="*/ 7025693 w 8066757"/>
                  <a:gd name="connsiteY9" fmla="*/ 931340 h 1492361"/>
                  <a:gd name="connsiteX10" fmla="*/ 6830375 w 8066757"/>
                  <a:gd name="connsiteY10" fmla="*/ 562406 h 1492361"/>
                  <a:gd name="connsiteX11" fmla="*/ 6436044 w 8066757"/>
                  <a:gd name="connsiteY11" fmla="*/ 31860 h 1492361"/>
                  <a:gd name="connsiteX12" fmla="*/ 6429118 w 8066757"/>
                  <a:gd name="connsiteY12" fmla="*/ 31860 h 1492361"/>
                  <a:gd name="connsiteX13" fmla="*/ 5531023 w 8066757"/>
                  <a:gd name="connsiteY13" fmla="*/ 615507 h 1492361"/>
                  <a:gd name="connsiteX14" fmla="*/ 5402196 w 8066757"/>
                  <a:gd name="connsiteY14" fmla="*/ 747566 h 1492361"/>
                  <a:gd name="connsiteX15" fmla="*/ 5233659 w 8066757"/>
                  <a:gd name="connsiteY15" fmla="*/ 924877 h 1492361"/>
                  <a:gd name="connsiteX16" fmla="*/ 4491172 w 8066757"/>
                  <a:gd name="connsiteY16" fmla="*/ 1492361 h 1492361"/>
                  <a:gd name="connsiteX17" fmla="*/ 4450538 w 8066757"/>
                  <a:gd name="connsiteY17" fmla="*/ 1488205 h 1492361"/>
                  <a:gd name="connsiteX18" fmla="*/ 4212278 w 8066757"/>
                  <a:gd name="connsiteY18" fmla="*/ 1137279 h 1492361"/>
                  <a:gd name="connsiteX19" fmla="*/ 3986946 w 8066757"/>
                  <a:gd name="connsiteY19" fmla="*/ 732328 h 1492361"/>
                  <a:gd name="connsiteX20" fmla="*/ 3125329 w 8066757"/>
                  <a:gd name="connsiteY20" fmla="*/ 736022 h 1492361"/>
                  <a:gd name="connsiteX21" fmla="*/ 2179674 w 8066757"/>
                  <a:gd name="connsiteY21" fmla="*/ 964586 h 1492361"/>
                  <a:gd name="connsiteX22" fmla="*/ 2167669 w 8066757"/>
                  <a:gd name="connsiteY22" fmla="*/ 967818 h 1492361"/>
                  <a:gd name="connsiteX23" fmla="*/ 2162920 w 8066757"/>
                  <a:gd name="connsiteY23" fmla="*/ 967219 h 1492361"/>
                  <a:gd name="connsiteX24" fmla="*/ 1937103 w 8066757"/>
                  <a:gd name="connsiteY24" fmla="*/ 1017532 h 1492361"/>
                  <a:gd name="connsiteX25" fmla="*/ 1131288 w 8066757"/>
                  <a:gd name="connsiteY25" fmla="*/ 1091470 h 1492361"/>
                  <a:gd name="connsiteX26" fmla="*/ 824583 w 8066757"/>
                  <a:gd name="connsiteY26" fmla="*/ 1080040 h 1492361"/>
                  <a:gd name="connsiteX27" fmla="*/ 32698 w 8066757"/>
                  <a:gd name="connsiteY27" fmla="*/ 856486 h 1492361"/>
                  <a:gd name="connsiteX28" fmla="*/ 0 w 8066757"/>
                  <a:gd name="connsiteY28" fmla="*/ 826785 h 1492361"/>
                  <a:gd name="connsiteX29" fmla="*/ 826488 w 8066757"/>
                  <a:gd name="connsiteY29" fmla="*/ 1051465 h 1492361"/>
                  <a:gd name="connsiteX30" fmla="*/ 1856393 w 8066757"/>
                  <a:gd name="connsiteY30" fmla="*/ 1002843 h 1492361"/>
                  <a:gd name="connsiteX31" fmla="*/ 2155932 w 8066757"/>
                  <a:gd name="connsiteY31" fmla="*/ 939216 h 1492361"/>
                  <a:gd name="connsiteX32" fmla="*/ 2158895 w 8066757"/>
                  <a:gd name="connsiteY32" fmla="*/ 936882 h 1492361"/>
                  <a:gd name="connsiteX33" fmla="*/ 2170900 w 8066757"/>
                  <a:gd name="connsiteY33" fmla="*/ 933649 h 1492361"/>
                  <a:gd name="connsiteX34" fmla="*/ 3119788 w 8066757"/>
                  <a:gd name="connsiteY34" fmla="*/ 704624 h 1492361"/>
                  <a:gd name="connsiteX35" fmla="*/ 4005416 w 8066757"/>
                  <a:gd name="connsiteY35" fmla="*/ 706009 h 1492361"/>
                  <a:gd name="connsiteX36" fmla="*/ 4243215 w 8066757"/>
                  <a:gd name="connsiteY36" fmla="*/ 1128044 h 1492361"/>
                  <a:gd name="connsiteX37" fmla="*/ 4457003 w 8066757"/>
                  <a:gd name="connsiteY37" fmla="*/ 1456807 h 1492361"/>
                  <a:gd name="connsiteX38" fmla="*/ 4821782 w 8066757"/>
                  <a:gd name="connsiteY38" fmla="*/ 1291964 h 1492361"/>
                  <a:gd name="connsiteX39" fmla="*/ 5210110 w 8066757"/>
                  <a:gd name="connsiteY39" fmla="*/ 903636 h 1492361"/>
                  <a:gd name="connsiteX40" fmla="*/ 5380032 w 8066757"/>
                  <a:gd name="connsiteY40" fmla="*/ 724940 h 1492361"/>
                  <a:gd name="connsiteX41" fmla="*/ 5507935 w 8066757"/>
                  <a:gd name="connsiteY41" fmla="*/ 593804 h 1492361"/>
                  <a:gd name="connsiteX42" fmla="*/ 6429118 w 8066757"/>
                  <a:gd name="connsiteY42" fmla="*/ 0 h 1492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8066757" h="1492361">
                    <a:moveTo>
                      <a:pt x="6429118" y="0"/>
                    </a:moveTo>
                    <a:cubicBezTo>
                      <a:pt x="6431426" y="0"/>
                      <a:pt x="6434197" y="0"/>
                      <a:pt x="6436506" y="0"/>
                    </a:cubicBezTo>
                    <a:cubicBezTo>
                      <a:pt x="6575030" y="1847"/>
                      <a:pt x="6676152" y="63259"/>
                      <a:pt x="6746799" y="187930"/>
                    </a:cubicBezTo>
                    <a:cubicBezTo>
                      <a:pt x="6806826" y="294132"/>
                      <a:pt x="6836377" y="433579"/>
                      <a:pt x="6862235" y="556403"/>
                    </a:cubicBezTo>
                    <a:cubicBezTo>
                      <a:pt x="6899175" y="731405"/>
                      <a:pt x="6931035" y="882396"/>
                      <a:pt x="7031696" y="899942"/>
                    </a:cubicBezTo>
                    <a:cubicBezTo>
                      <a:pt x="7425565" y="970127"/>
                      <a:pt x="8033683" y="382325"/>
                      <a:pt x="8039686" y="376323"/>
                    </a:cubicBezTo>
                    <a:cubicBezTo>
                      <a:pt x="8046151" y="370320"/>
                      <a:pt x="8056309" y="370320"/>
                      <a:pt x="8062311" y="376784"/>
                    </a:cubicBezTo>
                    <a:cubicBezTo>
                      <a:pt x="8068314" y="383249"/>
                      <a:pt x="8068314" y="393407"/>
                      <a:pt x="8061849" y="399410"/>
                    </a:cubicBezTo>
                    <a:cubicBezTo>
                      <a:pt x="8060465" y="400795"/>
                      <a:pt x="7904857" y="552248"/>
                      <a:pt x="7701227" y="692157"/>
                    </a:cubicBezTo>
                    <a:cubicBezTo>
                      <a:pt x="7426026" y="881934"/>
                      <a:pt x="7198848" y="962278"/>
                      <a:pt x="7025693" y="931340"/>
                    </a:cubicBezTo>
                    <a:cubicBezTo>
                      <a:pt x="6903330" y="909638"/>
                      <a:pt x="6869623" y="748489"/>
                      <a:pt x="6830375" y="562406"/>
                    </a:cubicBezTo>
                    <a:cubicBezTo>
                      <a:pt x="6778198" y="315372"/>
                      <a:pt x="6719556" y="35555"/>
                      <a:pt x="6436044" y="31860"/>
                    </a:cubicBezTo>
                    <a:cubicBezTo>
                      <a:pt x="6433735" y="31860"/>
                      <a:pt x="6431426" y="31860"/>
                      <a:pt x="6429118" y="31860"/>
                    </a:cubicBezTo>
                    <a:cubicBezTo>
                      <a:pt x="6085579" y="31860"/>
                      <a:pt x="5752199" y="382787"/>
                      <a:pt x="5531023" y="615507"/>
                    </a:cubicBezTo>
                    <a:cubicBezTo>
                      <a:pt x="5482078" y="667222"/>
                      <a:pt x="5439597" y="711550"/>
                      <a:pt x="5402196" y="747566"/>
                    </a:cubicBezTo>
                    <a:cubicBezTo>
                      <a:pt x="5356021" y="791432"/>
                      <a:pt x="5299226" y="853306"/>
                      <a:pt x="5233659" y="924877"/>
                    </a:cubicBezTo>
                    <a:cubicBezTo>
                      <a:pt x="5012021" y="1167293"/>
                      <a:pt x="4712809" y="1492361"/>
                      <a:pt x="4491172" y="1492361"/>
                    </a:cubicBezTo>
                    <a:cubicBezTo>
                      <a:pt x="4477319" y="1492361"/>
                      <a:pt x="4463467" y="1490976"/>
                      <a:pt x="4450538" y="1488205"/>
                    </a:cubicBezTo>
                    <a:cubicBezTo>
                      <a:pt x="4313861" y="1460501"/>
                      <a:pt x="4264455" y="1303507"/>
                      <a:pt x="4212278" y="1137279"/>
                    </a:cubicBezTo>
                    <a:cubicBezTo>
                      <a:pt x="4162871" y="980286"/>
                      <a:pt x="4112079" y="817751"/>
                      <a:pt x="3986946" y="732328"/>
                    </a:cubicBezTo>
                    <a:cubicBezTo>
                      <a:pt x="3867815" y="651061"/>
                      <a:pt x="3577839" y="652446"/>
                      <a:pt x="3125329" y="736022"/>
                    </a:cubicBezTo>
                    <a:cubicBezTo>
                      <a:pt x="2755470" y="804823"/>
                      <a:pt x="2366681" y="912871"/>
                      <a:pt x="2179674" y="964586"/>
                    </a:cubicBezTo>
                    <a:lnTo>
                      <a:pt x="2167669" y="967818"/>
                    </a:lnTo>
                    <a:lnTo>
                      <a:pt x="2162920" y="967219"/>
                    </a:lnTo>
                    <a:lnTo>
                      <a:pt x="1937103" y="1017532"/>
                    </a:lnTo>
                    <a:cubicBezTo>
                      <a:pt x="1679214" y="1065753"/>
                      <a:pt x="1399893" y="1091470"/>
                      <a:pt x="1131288" y="1091470"/>
                    </a:cubicBezTo>
                    <a:cubicBezTo>
                      <a:pt x="1026513" y="1091470"/>
                      <a:pt x="923643" y="1087660"/>
                      <a:pt x="824583" y="1080040"/>
                    </a:cubicBezTo>
                    <a:cubicBezTo>
                      <a:pt x="460966" y="1051465"/>
                      <a:pt x="188432" y="973598"/>
                      <a:pt x="32698" y="856486"/>
                    </a:cubicBezTo>
                    <a:lnTo>
                      <a:pt x="0" y="826785"/>
                    </a:lnTo>
                    <a:cubicBezTo>
                      <a:pt x="251503" y="1005647"/>
                      <a:pt x="542995" y="1021892"/>
                      <a:pt x="826488" y="1051465"/>
                    </a:cubicBezTo>
                    <a:cubicBezTo>
                      <a:pt x="1154386" y="1077183"/>
                      <a:pt x="1520860" y="1058966"/>
                      <a:pt x="1856393" y="1002843"/>
                    </a:cubicBezTo>
                    <a:lnTo>
                      <a:pt x="2155932" y="939216"/>
                    </a:lnTo>
                    <a:lnTo>
                      <a:pt x="2158895" y="936882"/>
                    </a:lnTo>
                    <a:lnTo>
                      <a:pt x="2170900" y="933649"/>
                    </a:lnTo>
                    <a:cubicBezTo>
                      <a:pt x="2358370" y="881473"/>
                      <a:pt x="2748082" y="773424"/>
                      <a:pt x="3119788" y="704624"/>
                    </a:cubicBezTo>
                    <a:cubicBezTo>
                      <a:pt x="3581072" y="619201"/>
                      <a:pt x="3878897" y="620124"/>
                      <a:pt x="4005416" y="706009"/>
                    </a:cubicBezTo>
                    <a:cubicBezTo>
                      <a:pt x="4139784" y="797434"/>
                      <a:pt x="4194732" y="972898"/>
                      <a:pt x="4243215" y="1128044"/>
                    </a:cubicBezTo>
                    <a:cubicBezTo>
                      <a:pt x="4294468" y="1291964"/>
                      <a:pt x="4338796" y="1433258"/>
                      <a:pt x="4457003" y="1456807"/>
                    </a:cubicBezTo>
                    <a:cubicBezTo>
                      <a:pt x="4547505" y="1474815"/>
                      <a:pt x="4666635" y="1421253"/>
                      <a:pt x="4821782" y="1291964"/>
                    </a:cubicBezTo>
                    <a:cubicBezTo>
                      <a:pt x="4957073" y="1179297"/>
                      <a:pt x="5097444" y="1026460"/>
                      <a:pt x="5210110" y="903636"/>
                    </a:cubicBezTo>
                    <a:cubicBezTo>
                      <a:pt x="5276140" y="832065"/>
                      <a:pt x="5332934" y="769730"/>
                      <a:pt x="5380032" y="724940"/>
                    </a:cubicBezTo>
                    <a:cubicBezTo>
                      <a:pt x="5416971" y="689848"/>
                      <a:pt x="5458991" y="645520"/>
                      <a:pt x="5507935" y="593804"/>
                    </a:cubicBezTo>
                    <a:cubicBezTo>
                      <a:pt x="5732806" y="356930"/>
                      <a:pt x="6071727" y="0"/>
                      <a:pt x="64291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072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1571" name="TextBox 1570">
            <a:extLst>
              <a:ext uri="{FF2B5EF4-FFF2-40B4-BE49-F238E27FC236}">
                <a16:creationId xmlns:a16="http://schemas.microsoft.com/office/drawing/2014/main" id="{6FE9C128-EB3A-4060-8DDB-751BA7C26EBC}"/>
              </a:ext>
            </a:extLst>
          </p:cNvPr>
          <p:cNvSpPr txBox="1"/>
          <p:nvPr/>
        </p:nvSpPr>
        <p:spPr>
          <a:xfrm flipH="1">
            <a:off x="4486838" y="1950156"/>
            <a:ext cx="171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accent3"/>
                </a:solidFill>
              </a:rPr>
              <a:t>34,800</a:t>
            </a:r>
          </a:p>
        </p:txBody>
      </p:sp>
      <p:grpSp>
        <p:nvGrpSpPr>
          <p:cNvPr id="1572" name="그룹 1">
            <a:extLst>
              <a:ext uri="{FF2B5EF4-FFF2-40B4-BE49-F238E27FC236}">
                <a16:creationId xmlns:a16="http://schemas.microsoft.com/office/drawing/2014/main" id="{9B46883B-E46A-4273-88F3-4924C6BA7E79}"/>
              </a:ext>
            </a:extLst>
          </p:cNvPr>
          <p:cNvGrpSpPr/>
          <p:nvPr/>
        </p:nvGrpSpPr>
        <p:grpSpPr>
          <a:xfrm flipH="1">
            <a:off x="716666" y="1793902"/>
            <a:ext cx="3112282" cy="897285"/>
            <a:chOff x="6888088" y="2012008"/>
            <a:chExt cx="2880320" cy="897285"/>
          </a:xfrm>
        </p:grpSpPr>
        <p:sp>
          <p:nvSpPr>
            <p:cNvPr id="1573" name="TextBox 1572">
              <a:extLst>
                <a:ext uri="{FF2B5EF4-FFF2-40B4-BE49-F238E27FC236}">
                  <a16:creationId xmlns:a16="http://schemas.microsoft.com/office/drawing/2014/main" id="{A0C9CF1D-53C5-4211-AE9D-C8B7B9F4CB00}"/>
                </a:ext>
              </a:extLst>
            </p:cNvPr>
            <p:cNvSpPr txBox="1"/>
            <p:nvPr/>
          </p:nvSpPr>
          <p:spPr>
            <a:xfrm>
              <a:off x="6888088" y="2012008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574" name="TextBox 1573">
              <a:extLst>
                <a:ext uri="{FF2B5EF4-FFF2-40B4-BE49-F238E27FC236}">
                  <a16:creationId xmlns:a16="http://schemas.microsoft.com/office/drawing/2014/main" id="{097820F4-09CF-40D2-BAAF-D3F2BD638E41}"/>
                </a:ext>
              </a:extLst>
            </p:cNvPr>
            <p:cNvSpPr txBox="1"/>
            <p:nvPr/>
          </p:nvSpPr>
          <p:spPr>
            <a:xfrm>
              <a:off x="6888088" y="2262962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575" name="TextBox 1574">
            <a:extLst>
              <a:ext uri="{FF2B5EF4-FFF2-40B4-BE49-F238E27FC236}">
                <a16:creationId xmlns:a16="http://schemas.microsoft.com/office/drawing/2014/main" id="{6534C697-07DA-4A3A-BC0C-EEF0A756AA75}"/>
              </a:ext>
            </a:extLst>
          </p:cNvPr>
          <p:cNvSpPr txBox="1"/>
          <p:nvPr/>
        </p:nvSpPr>
        <p:spPr>
          <a:xfrm flipH="1">
            <a:off x="4486838" y="3096468"/>
            <a:ext cx="171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accent2"/>
                </a:solidFill>
              </a:rPr>
              <a:t>25,600</a:t>
            </a:r>
          </a:p>
        </p:txBody>
      </p:sp>
      <p:grpSp>
        <p:nvGrpSpPr>
          <p:cNvPr id="1576" name="그룹 2">
            <a:extLst>
              <a:ext uri="{FF2B5EF4-FFF2-40B4-BE49-F238E27FC236}">
                <a16:creationId xmlns:a16="http://schemas.microsoft.com/office/drawing/2014/main" id="{82698052-6E3B-4914-A5B7-688CCDF73B76}"/>
              </a:ext>
            </a:extLst>
          </p:cNvPr>
          <p:cNvGrpSpPr/>
          <p:nvPr/>
        </p:nvGrpSpPr>
        <p:grpSpPr>
          <a:xfrm flipH="1">
            <a:off x="716666" y="2940214"/>
            <a:ext cx="3112282" cy="897285"/>
            <a:chOff x="6888088" y="3198441"/>
            <a:chExt cx="2880320" cy="897285"/>
          </a:xfrm>
        </p:grpSpPr>
        <p:sp>
          <p:nvSpPr>
            <p:cNvPr id="1577" name="TextBox 1576">
              <a:extLst>
                <a:ext uri="{FF2B5EF4-FFF2-40B4-BE49-F238E27FC236}">
                  <a16:creationId xmlns:a16="http://schemas.microsoft.com/office/drawing/2014/main" id="{B484B6C0-681D-4FE3-9A9A-3B82505AF4DE}"/>
                </a:ext>
              </a:extLst>
            </p:cNvPr>
            <p:cNvSpPr txBox="1"/>
            <p:nvPr/>
          </p:nvSpPr>
          <p:spPr>
            <a:xfrm>
              <a:off x="6888088" y="3198441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578" name="TextBox 1577">
              <a:extLst>
                <a:ext uri="{FF2B5EF4-FFF2-40B4-BE49-F238E27FC236}">
                  <a16:creationId xmlns:a16="http://schemas.microsoft.com/office/drawing/2014/main" id="{B90EE867-536C-44E3-8E98-CCCB77404DF2}"/>
                </a:ext>
              </a:extLst>
            </p:cNvPr>
            <p:cNvSpPr txBox="1"/>
            <p:nvPr/>
          </p:nvSpPr>
          <p:spPr>
            <a:xfrm>
              <a:off x="6888088" y="3449395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579" name="TextBox 1578">
            <a:extLst>
              <a:ext uri="{FF2B5EF4-FFF2-40B4-BE49-F238E27FC236}">
                <a16:creationId xmlns:a16="http://schemas.microsoft.com/office/drawing/2014/main" id="{471F16E6-FC45-4362-9194-92EE2614131B}"/>
              </a:ext>
            </a:extLst>
          </p:cNvPr>
          <p:cNvSpPr txBox="1"/>
          <p:nvPr/>
        </p:nvSpPr>
        <p:spPr>
          <a:xfrm flipH="1">
            <a:off x="4486838" y="5389090"/>
            <a:ext cx="171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accent1"/>
                </a:solidFill>
              </a:rPr>
              <a:t>14,200</a:t>
            </a:r>
          </a:p>
        </p:txBody>
      </p:sp>
      <p:grpSp>
        <p:nvGrpSpPr>
          <p:cNvPr id="1580" name="그룹 6">
            <a:extLst>
              <a:ext uri="{FF2B5EF4-FFF2-40B4-BE49-F238E27FC236}">
                <a16:creationId xmlns:a16="http://schemas.microsoft.com/office/drawing/2014/main" id="{B6E7FD6D-EB64-4451-82C5-EDEC726033FD}"/>
              </a:ext>
            </a:extLst>
          </p:cNvPr>
          <p:cNvGrpSpPr/>
          <p:nvPr/>
        </p:nvGrpSpPr>
        <p:grpSpPr>
          <a:xfrm flipH="1">
            <a:off x="716666" y="5232837"/>
            <a:ext cx="3112282" cy="897285"/>
            <a:chOff x="6888088" y="4413449"/>
            <a:chExt cx="2880320" cy="897285"/>
          </a:xfrm>
        </p:grpSpPr>
        <p:sp>
          <p:nvSpPr>
            <p:cNvPr id="1581" name="TextBox 1580">
              <a:extLst>
                <a:ext uri="{FF2B5EF4-FFF2-40B4-BE49-F238E27FC236}">
                  <a16:creationId xmlns:a16="http://schemas.microsoft.com/office/drawing/2014/main" id="{E43768E6-DBF9-4DB3-B6D4-03E973289D46}"/>
                </a:ext>
              </a:extLst>
            </p:cNvPr>
            <p:cNvSpPr txBox="1"/>
            <p:nvPr/>
          </p:nvSpPr>
          <p:spPr>
            <a:xfrm>
              <a:off x="6888088" y="4413449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582" name="TextBox 1581">
              <a:extLst>
                <a:ext uri="{FF2B5EF4-FFF2-40B4-BE49-F238E27FC236}">
                  <a16:creationId xmlns:a16="http://schemas.microsoft.com/office/drawing/2014/main" id="{8C01FACA-52AC-4E19-A00C-71BA08DE5BA3}"/>
                </a:ext>
              </a:extLst>
            </p:cNvPr>
            <p:cNvSpPr txBox="1"/>
            <p:nvPr/>
          </p:nvSpPr>
          <p:spPr>
            <a:xfrm>
              <a:off x="6888088" y="4664403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583" name="TextBox 1582">
            <a:extLst>
              <a:ext uri="{FF2B5EF4-FFF2-40B4-BE49-F238E27FC236}">
                <a16:creationId xmlns:a16="http://schemas.microsoft.com/office/drawing/2014/main" id="{60ACAAE0-7279-47CC-AA95-53871E9A4FAA}"/>
              </a:ext>
            </a:extLst>
          </p:cNvPr>
          <p:cNvSpPr txBox="1"/>
          <p:nvPr/>
        </p:nvSpPr>
        <p:spPr>
          <a:xfrm flipH="1">
            <a:off x="4486838" y="4242778"/>
            <a:ext cx="171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accent4"/>
                </a:solidFill>
              </a:rPr>
              <a:t>25,600</a:t>
            </a:r>
          </a:p>
        </p:txBody>
      </p:sp>
      <p:grpSp>
        <p:nvGrpSpPr>
          <p:cNvPr id="1584" name="그룹 40">
            <a:extLst>
              <a:ext uri="{FF2B5EF4-FFF2-40B4-BE49-F238E27FC236}">
                <a16:creationId xmlns:a16="http://schemas.microsoft.com/office/drawing/2014/main" id="{16419272-CB60-4737-A5AE-2B2867802126}"/>
              </a:ext>
            </a:extLst>
          </p:cNvPr>
          <p:cNvGrpSpPr/>
          <p:nvPr/>
        </p:nvGrpSpPr>
        <p:grpSpPr>
          <a:xfrm flipH="1">
            <a:off x="716666" y="4086525"/>
            <a:ext cx="3112282" cy="897285"/>
            <a:chOff x="6888088" y="3198441"/>
            <a:chExt cx="2880320" cy="897285"/>
          </a:xfrm>
        </p:grpSpPr>
        <p:sp>
          <p:nvSpPr>
            <p:cNvPr id="1585" name="TextBox 1584">
              <a:extLst>
                <a:ext uri="{FF2B5EF4-FFF2-40B4-BE49-F238E27FC236}">
                  <a16:creationId xmlns:a16="http://schemas.microsoft.com/office/drawing/2014/main" id="{34D93574-60D8-4BFD-82D0-730C20F164D6}"/>
                </a:ext>
              </a:extLst>
            </p:cNvPr>
            <p:cNvSpPr txBox="1"/>
            <p:nvPr/>
          </p:nvSpPr>
          <p:spPr>
            <a:xfrm>
              <a:off x="6888088" y="3198441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586" name="TextBox 1585">
              <a:extLst>
                <a:ext uri="{FF2B5EF4-FFF2-40B4-BE49-F238E27FC236}">
                  <a16:creationId xmlns:a16="http://schemas.microsoft.com/office/drawing/2014/main" id="{8479662C-F2CB-46C9-BB3C-CDABAB45AF8A}"/>
                </a:ext>
              </a:extLst>
            </p:cNvPr>
            <p:cNvSpPr txBox="1"/>
            <p:nvPr/>
          </p:nvSpPr>
          <p:spPr>
            <a:xfrm>
              <a:off x="6888088" y="3449395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1587" name="Straight Connector 26">
            <a:extLst>
              <a:ext uri="{FF2B5EF4-FFF2-40B4-BE49-F238E27FC236}">
                <a16:creationId xmlns:a16="http://schemas.microsoft.com/office/drawing/2014/main" id="{16E10CE8-9DE9-4F01-908C-C4610FBFF802}"/>
              </a:ext>
            </a:extLst>
          </p:cNvPr>
          <p:cNvCxnSpPr>
            <a:cxnSpLocks/>
          </p:cNvCxnSpPr>
          <p:nvPr/>
        </p:nvCxnSpPr>
        <p:spPr>
          <a:xfrm flipH="1">
            <a:off x="3814875" y="2242544"/>
            <a:ext cx="82296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8" name="Straight Connector 26">
            <a:extLst>
              <a:ext uri="{FF2B5EF4-FFF2-40B4-BE49-F238E27FC236}">
                <a16:creationId xmlns:a16="http://schemas.microsoft.com/office/drawing/2014/main" id="{8A902D81-6795-4FBE-A9F9-4FFA7771A78A}"/>
              </a:ext>
            </a:extLst>
          </p:cNvPr>
          <p:cNvCxnSpPr>
            <a:cxnSpLocks/>
          </p:cNvCxnSpPr>
          <p:nvPr/>
        </p:nvCxnSpPr>
        <p:spPr>
          <a:xfrm flipH="1">
            <a:off x="3814875" y="3388856"/>
            <a:ext cx="82296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9" name="Straight Connector 26">
            <a:extLst>
              <a:ext uri="{FF2B5EF4-FFF2-40B4-BE49-F238E27FC236}">
                <a16:creationId xmlns:a16="http://schemas.microsoft.com/office/drawing/2014/main" id="{F56A96DF-8546-4EF5-BE67-20BF76691DA9}"/>
              </a:ext>
            </a:extLst>
          </p:cNvPr>
          <p:cNvCxnSpPr>
            <a:cxnSpLocks/>
          </p:cNvCxnSpPr>
          <p:nvPr/>
        </p:nvCxnSpPr>
        <p:spPr>
          <a:xfrm flipH="1">
            <a:off x="3814875" y="4535166"/>
            <a:ext cx="82296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0" name="Straight Connector 26">
            <a:extLst>
              <a:ext uri="{FF2B5EF4-FFF2-40B4-BE49-F238E27FC236}">
                <a16:creationId xmlns:a16="http://schemas.microsoft.com/office/drawing/2014/main" id="{BA69DCCA-5B70-4D2B-AF96-16A9F844D0DC}"/>
              </a:ext>
            </a:extLst>
          </p:cNvPr>
          <p:cNvCxnSpPr>
            <a:cxnSpLocks/>
          </p:cNvCxnSpPr>
          <p:nvPr/>
        </p:nvCxnSpPr>
        <p:spPr>
          <a:xfrm flipH="1">
            <a:off x="3814875" y="5681476"/>
            <a:ext cx="82296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11343</TotalTime>
  <Words>88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54</cp:revision>
  <dcterms:created xsi:type="dcterms:W3CDTF">2018-02-18T19:39:47Z</dcterms:created>
  <dcterms:modified xsi:type="dcterms:W3CDTF">2021-04-14T05:50:58Z</dcterms:modified>
</cp:coreProperties>
</file>