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B6C508CA-85CA-4F39-86CE-A520A51BC137}"/>
              </a:ext>
            </a:extLst>
          </p:cNvPr>
          <p:cNvGrpSpPr>
            <a:grpSpLocks noChangeAspect="1"/>
          </p:cNvGrpSpPr>
          <p:nvPr/>
        </p:nvGrpSpPr>
        <p:grpSpPr>
          <a:xfrm>
            <a:off x="6303381" y="1788851"/>
            <a:ext cx="1210860" cy="4320000"/>
            <a:chOff x="3303186" y="2057490"/>
            <a:chExt cx="1009050" cy="3600000"/>
          </a:xfrm>
        </p:grpSpPr>
        <p:sp>
          <p:nvSpPr>
            <p:cNvPr id="534" name="Freeform 9">
              <a:extLst>
                <a:ext uri="{FF2B5EF4-FFF2-40B4-BE49-F238E27FC236}">
                  <a16:creationId xmlns:a16="http://schemas.microsoft.com/office/drawing/2014/main" id="{458CD176-DEF8-4992-8E58-68790A14486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36908" y="2057490"/>
              <a:ext cx="341606" cy="360000"/>
            </a:xfrm>
            <a:custGeom>
              <a:avLst/>
              <a:gdLst/>
              <a:ahLst/>
              <a:cxnLst/>
              <a:rect l="l" t="t" r="r" b="b"/>
              <a:pathLst>
                <a:path w="341606" h="360000">
                  <a:moveTo>
                    <a:pt x="119562" y="0"/>
                  </a:moveTo>
                  <a:lnTo>
                    <a:pt x="166861" y="3942"/>
                  </a:lnTo>
                  <a:lnTo>
                    <a:pt x="207591" y="15766"/>
                  </a:lnTo>
                  <a:lnTo>
                    <a:pt x="240438" y="35475"/>
                  </a:lnTo>
                  <a:lnTo>
                    <a:pt x="269343" y="59124"/>
                  </a:lnTo>
                  <a:lnTo>
                    <a:pt x="292993" y="90657"/>
                  </a:lnTo>
                  <a:lnTo>
                    <a:pt x="312701" y="123504"/>
                  </a:lnTo>
                  <a:lnTo>
                    <a:pt x="324525" y="161606"/>
                  </a:lnTo>
                  <a:lnTo>
                    <a:pt x="324525" y="240438"/>
                  </a:lnTo>
                  <a:lnTo>
                    <a:pt x="341606" y="262774"/>
                  </a:lnTo>
                  <a:lnTo>
                    <a:pt x="333723" y="290365"/>
                  </a:lnTo>
                  <a:lnTo>
                    <a:pt x="324525" y="315329"/>
                  </a:lnTo>
                  <a:lnTo>
                    <a:pt x="310073" y="336351"/>
                  </a:lnTo>
                  <a:lnTo>
                    <a:pt x="298248" y="356059"/>
                  </a:lnTo>
                  <a:lnTo>
                    <a:pt x="295538" y="360000"/>
                  </a:lnTo>
                  <a:lnTo>
                    <a:pt x="59190" y="360000"/>
                  </a:lnTo>
                  <a:lnTo>
                    <a:pt x="44672" y="342920"/>
                  </a:lnTo>
                  <a:lnTo>
                    <a:pt x="23650" y="316642"/>
                  </a:lnTo>
                  <a:lnTo>
                    <a:pt x="6570" y="290365"/>
                  </a:lnTo>
                  <a:lnTo>
                    <a:pt x="0" y="266715"/>
                  </a:lnTo>
                  <a:lnTo>
                    <a:pt x="6570" y="250949"/>
                  </a:lnTo>
                  <a:lnTo>
                    <a:pt x="6570" y="228613"/>
                  </a:lnTo>
                  <a:lnTo>
                    <a:pt x="2628" y="202336"/>
                  </a:lnTo>
                  <a:lnTo>
                    <a:pt x="2628" y="178686"/>
                  </a:lnTo>
                  <a:lnTo>
                    <a:pt x="3942" y="152409"/>
                  </a:lnTo>
                  <a:lnTo>
                    <a:pt x="18394" y="109051"/>
                  </a:lnTo>
                  <a:lnTo>
                    <a:pt x="42044" y="70949"/>
                  </a:lnTo>
                  <a:lnTo>
                    <a:pt x="70949" y="35475"/>
                  </a:lnTo>
                  <a:lnTo>
                    <a:pt x="97226" y="394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35" name="Freeform 9">
              <a:extLst>
                <a:ext uri="{FF2B5EF4-FFF2-40B4-BE49-F238E27FC236}">
                  <a16:creationId xmlns:a16="http://schemas.microsoft.com/office/drawing/2014/main" id="{A8DA1BE1-C843-4319-9051-AA8F22253BF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03185" y="2417490"/>
              <a:ext cx="809052" cy="360000"/>
            </a:xfrm>
            <a:custGeom>
              <a:avLst/>
              <a:gdLst/>
              <a:ahLst/>
              <a:cxnLst/>
              <a:rect l="l" t="t" r="r" b="b"/>
              <a:pathLst>
                <a:path w="809052" h="360000">
                  <a:moveTo>
                    <a:pt x="287408" y="0"/>
                  </a:moveTo>
                  <a:lnTo>
                    <a:pt x="523757" y="0"/>
                  </a:lnTo>
                  <a:lnTo>
                    <a:pt x="512014" y="17080"/>
                  </a:lnTo>
                  <a:lnTo>
                    <a:pt x="500189" y="38102"/>
                  </a:lnTo>
                  <a:lnTo>
                    <a:pt x="494933" y="64380"/>
                  </a:lnTo>
                  <a:lnTo>
                    <a:pt x="493619" y="98540"/>
                  </a:lnTo>
                  <a:lnTo>
                    <a:pt x="500189" y="139270"/>
                  </a:lnTo>
                  <a:lnTo>
                    <a:pt x="531722" y="151095"/>
                  </a:lnTo>
                  <a:lnTo>
                    <a:pt x="569824" y="165548"/>
                  </a:lnTo>
                  <a:lnTo>
                    <a:pt x="610554" y="177372"/>
                  </a:lnTo>
                  <a:lnTo>
                    <a:pt x="651284" y="191825"/>
                  </a:lnTo>
                  <a:lnTo>
                    <a:pt x="690700" y="206278"/>
                  </a:lnTo>
                  <a:lnTo>
                    <a:pt x="727488" y="224672"/>
                  </a:lnTo>
                  <a:lnTo>
                    <a:pt x="756393" y="244380"/>
                  </a:lnTo>
                  <a:lnTo>
                    <a:pt x="780042" y="270657"/>
                  </a:lnTo>
                  <a:lnTo>
                    <a:pt x="798437" y="311387"/>
                  </a:lnTo>
                  <a:lnTo>
                    <a:pt x="808948" y="356059"/>
                  </a:lnTo>
                  <a:lnTo>
                    <a:pt x="809052" y="360000"/>
                  </a:lnTo>
                  <a:lnTo>
                    <a:pt x="0" y="360000"/>
                  </a:lnTo>
                  <a:lnTo>
                    <a:pt x="919" y="350803"/>
                  </a:lnTo>
                  <a:lnTo>
                    <a:pt x="12744" y="306132"/>
                  </a:lnTo>
                  <a:lnTo>
                    <a:pt x="32452" y="265402"/>
                  </a:lnTo>
                  <a:lnTo>
                    <a:pt x="56102" y="241752"/>
                  </a:lnTo>
                  <a:lnTo>
                    <a:pt x="85007" y="224672"/>
                  </a:lnTo>
                  <a:lnTo>
                    <a:pt x="117853" y="212847"/>
                  </a:lnTo>
                  <a:lnTo>
                    <a:pt x="155956" y="203650"/>
                  </a:lnTo>
                  <a:lnTo>
                    <a:pt x="194058" y="193139"/>
                  </a:lnTo>
                  <a:lnTo>
                    <a:pt x="232160" y="181314"/>
                  </a:lnTo>
                  <a:lnTo>
                    <a:pt x="263693" y="169489"/>
                  </a:lnTo>
                  <a:lnTo>
                    <a:pt x="292598" y="151095"/>
                  </a:lnTo>
                  <a:lnTo>
                    <a:pt x="310992" y="127445"/>
                  </a:lnTo>
                  <a:lnTo>
                    <a:pt x="325444" y="95913"/>
                  </a:lnTo>
                  <a:lnTo>
                    <a:pt x="322817" y="67007"/>
                  </a:lnTo>
                  <a:lnTo>
                    <a:pt x="313620" y="38102"/>
                  </a:lnTo>
                  <a:lnTo>
                    <a:pt x="295226" y="919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36" name="Freeform 9">
              <a:extLst>
                <a:ext uri="{FF2B5EF4-FFF2-40B4-BE49-F238E27FC236}">
                  <a16:creationId xmlns:a16="http://schemas.microsoft.com/office/drawing/2014/main" id="{067613DB-0B33-41DA-9390-0975B9E13E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72324" y="2777490"/>
              <a:ext cx="870775" cy="360000"/>
            </a:xfrm>
            <a:custGeom>
              <a:avLst/>
              <a:gdLst/>
              <a:ahLst/>
              <a:cxnLst/>
              <a:rect l="l" t="t" r="r" b="b"/>
              <a:pathLst>
                <a:path w="870775" h="360000">
                  <a:moveTo>
                    <a:pt x="29253" y="0"/>
                  </a:moveTo>
                  <a:lnTo>
                    <a:pt x="838304" y="0"/>
                  </a:lnTo>
                  <a:lnTo>
                    <a:pt x="839514" y="45986"/>
                  </a:lnTo>
                  <a:lnTo>
                    <a:pt x="842142" y="98540"/>
                  </a:lnTo>
                  <a:lnTo>
                    <a:pt x="842142" y="153723"/>
                  </a:lnTo>
                  <a:lnTo>
                    <a:pt x="850025" y="208905"/>
                  </a:lnTo>
                  <a:lnTo>
                    <a:pt x="864478" y="306132"/>
                  </a:lnTo>
                  <a:lnTo>
                    <a:pt x="870775" y="360000"/>
                  </a:lnTo>
                  <a:lnTo>
                    <a:pt x="729003" y="360000"/>
                  </a:lnTo>
                  <a:lnTo>
                    <a:pt x="725208" y="342920"/>
                  </a:lnTo>
                  <a:lnTo>
                    <a:pt x="719953" y="316643"/>
                  </a:lnTo>
                  <a:lnTo>
                    <a:pt x="718639" y="287737"/>
                  </a:lnTo>
                  <a:lnTo>
                    <a:pt x="713383" y="258832"/>
                  </a:lnTo>
                  <a:lnTo>
                    <a:pt x="704186" y="235183"/>
                  </a:lnTo>
                  <a:lnTo>
                    <a:pt x="692361" y="218102"/>
                  </a:lnTo>
                  <a:lnTo>
                    <a:pt x="684478" y="253577"/>
                  </a:lnTo>
                  <a:lnTo>
                    <a:pt x="675281" y="287737"/>
                  </a:lnTo>
                  <a:lnTo>
                    <a:pt x="660829" y="320584"/>
                  </a:lnTo>
                  <a:lnTo>
                    <a:pt x="646376" y="357372"/>
                  </a:lnTo>
                  <a:lnTo>
                    <a:pt x="645561" y="360000"/>
                  </a:lnTo>
                  <a:lnTo>
                    <a:pt x="225857" y="360000"/>
                  </a:lnTo>
                  <a:lnTo>
                    <a:pt x="214114" y="331095"/>
                  </a:lnTo>
                  <a:lnTo>
                    <a:pt x="197033" y="290365"/>
                  </a:lnTo>
                  <a:lnTo>
                    <a:pt x="182581" y="252263"/>
                  </a:lnTo>
                  <a:lnTo>
                    <a:pt x="170756" y="214161"/>
                  </a:lnTo>
                  <a:lnTo>
                    <a:pt x="166814" y="214161"/>
                  </a:lnTo>
                  <a:lnTo>
                    <a:pt x="154990" y="290365"/>
                  </a:lnTo>
                  <a:lnTo>
                    <a:pt x="138824" y="360000"/>
                  </a:lnTo>
                  <a:lnTo>
                    <a:pt x="0" y="360000"/>
                  </a:lnTo>
                  <a:lnTo>
                    <a:pt x="13092" y="266716"/>
                  </a:lnTo>
                  <a:lnTo>
                    <a:pt x="20975" y="211533"/>
                  </a:lnTo>
                  <a:lnTo>
                    <a:pt x="23603" y="153723"/>
                  </a:lnTo>
                  <a:lnTo>
                    <a:pt x="23603" y="98540"/>
                  </a:lnTo>
                  <a:lnTo>
                    <a:pt x="24917" y="4335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37" name="Freeform 9">
              <a:extLst>
                <a:ext uri="{FF2B5EF4-FFF2-40B4-BE49-F238E27FC236}">
                  <a16:creationId xmlns:a16="http://schemas.microsoft.com/office/drawing/2014/main" id="{C31B0700-2385-416E-98C0-AC685C2BC7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35656" y="3137490"/>
              <a:ext cx="944111" cy="360000"/>
            </a:xfrm>
            <a:custGeom>
              <a:avLst/>
              <a:gdLst/>
              <a:ahLst/>
              <a:cxnLst/>
              <a:rect l="l" t="t" r="r" b="b"/>
              <a:pathLst>
                <a:path w="944111" h="360000">
                  <a:moveTo>
                    <a:pt x="768466" y="0"/>
                  </a:moveTo>
                  <a:lnTo>
                    <a:pt x="910237" y="0"/>
                  </a:lnTo>
                  <a:lnTo>
                    <a:pt x="915766" y="47299"/>
                  </a:lnTo>
                  <a:lnTo>
                    <a:pt x="927591" y="143212"/>
                  </a:lnTo>
                  <a:lnTo>
                    <a:pt x="942043" y="233869"/>
                  </a:lnTo>
                  <a:lnTo>
                    <a:pt x="944111" y="360000"/>
                  </a:lnTo>
                  <a:lnTo>
                    <a:pt x="814598" y="360000"/>
                  </a:lnTo>
                  <a:lnTo>
                    <a:pt x="810656" y="147154"/>
                  </a:lnTo>
                  <a:lnTo>
                    <a:pt x="769926" y="6570"/>
                  </a:lnTo>
                  <a:close/>
                  <a:moveTo>
                    <a:pt x="265319" y="0"/>
                  </a:moveTo>
                  <a:lnTo>
                    <a:pt x="685024" y="0"/>
                  </a:lnTo>
                  <a:lnTo>
                    <a:pt x="674014" y="35475"/>
                  </a:lnTo>
                  <a:lnTo>
                    <a:pt x="667445" y="76205"/>
                  </a:lnTo>
                  <a:lnTo>
                    <a:pt x="667445" y="118248"/>
                  </a:lnTo>
                  <a:lnTo>
                    <a:pt x="674014" y="164234"/>
                  </a:lnTo>
                  <a:lnTo>
                    <a:pt x="688467" y="211533"/>
                  </a:lnTo>
                  <a:lnTo>
                    <a:pt x="706861" y="257518"/>
                  </a:lnTo>
                  <a:lnTo>
                    <a:pt x="729197" y="302190"/>
                  </a:lnTo>
                  <a:lnTo>
                    <a:pt x="752846" y="350803"/>
                  </a:lnTo>
                  <a:lnTo>
                    <a:pt x="756934" y="360000"/>
                  </a:lnTo>
                  <a:lnTo>
                    <a:pt x="195391" y="360000"/>
                  </a:lnTo>
                  <a:lnTo>
                    <a:pt x="220730" y="300876"/>
                  </a:lnTo>
                  <a:lnTo>
                    <a:pt x="250949" y="231241"/>
                  </a:lnTo>
                  <a:lnTo>
                    <a:pt x="274599" y="158978"/>
                  </a:lnTo>
                  <a:lnTo>
                    <a:pt x="282482" y="109051"/>
                  </a:lnTo>
                  <a:lnTo>
                    <a:pt x="279854" y="61752"/>
                  </a:lnTo>
                  <a:lnTo>
                    <a:pt x="270657" y="13139"/>
                  </a:lnTo>
                  <a:close/>
                  <a:moveTo>
                    <a:pt x="39463" y="0"/>
                  </a:moveTo>
                  <a:lnTo>
                    <a:pt x="178287" y="0"/>
                  </a:lnTo>
                  <a:lnTo>
                    <a:pt x="177372" y="3942"/>
                  </a:lnTo>
                  <a:lnTo>
                    <a:pt x="155037" y="73577"/>
                  </a:lnTo>
                  <a:lnTo>
                    <a:pt x="139270" y="143212"/>
                  </a:lnTo>
                  <a:lnTo>
                    <a:pt x="131387" y="193139"/>
                  </a:lnTo>
                  <a:lnTo>
                    <a:pt x="131387" y="240438"/>
                  </a:lnTo>
                  <a:lnTo>
                    <a:pt x="134015" y="287737"/>
                  </a:lnTo>
                  <a:lnTo>
                    <a:pt x="134015" y="336351"/>
                  </a:lnTo>
                  <a:lnTo>
                    <a:pt x="130432" y="360000"/>
                  </a:lnTo>
                  <a:lnTo>
                    <a:pt x="0" y="360000"/>
                  </a:lnTo>
                  <a:lnTo>
                    <a:pt x="0" y="28116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38" name="Freeform 9">
              <a:extLst>
                <a:ext uri="{FF2B5EF4-FFF2-40B4-BE49-F238E27FC236}">
                  <a16:creationId xmlns:a16="http://schemas.microsoft.com/office/drawing/2014/main" id="{F6A54662-E1D7-4BDA-8944-97CC65E56CC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07403" y="3497490"/>
              <a:ext cx="1000616" cy="360000"/>
            </a:xfrm>
            <a:custGeom>
              <a:avLst/>
              <a:gdLst/>
              <a:ahLst/>
              <a:cxnLst/>
              <a:rect l="l" t="t" r="r" b="b"/>
              <a:pathLst>
                <a:path w="1000616" h="360000">
                  <a:moveTo>
                    <a:pt x="841638" y="0"/>
                  </a:moveTo>
                  <a:lnTo>
                    <a:pt x="971151" y="0"/>
                  </a:lnTo>
                  <a:lnTo>
                    <a:pt x="973025" y="114307"/>
                  </a:lnTo>
                  <a:lnTo>
                    <a:pt x="973025" y="224672"/>
                  </a:lnTo>
                  <a:lnTo>
                    <a:pt x="980908" y="250949"/>
                  </a:lnTo>
                  <a:lnTo>
                    <a:pt x="987477" y="282482"/>
                  </a:lnTo>
                  <a:lnTo>
                    <a:pt x="995360" y="315329"/>
                  </a:lnTo>
                  <a:lnTo>
                    <a:pt x="999302" y="350803"/>
                  </a:lnTo>
                  <a:lnTo>
                    <a:pt x="1000616" y="360000"/>
                  </a:lnTo>
                  <a:lnTo>
                    <a:pt x="902076" y="360000"/>
                  </a:lnTo>
                  <a:lnTo>
                    <a:pt x="902076" y="332409"/>
                  </a:lnTo>
                  <a:lnTo>
                    <a:pt x="906017" y="294307"/>
                  </a:lnTo>
                  <a:lnTo>
                    <a:pt x="911273" y="274599"/>
                  </a:lnTo>
                  <a:lnTo>
                    <a:pt x="917842" y="250949"/>
                  </a:lnTo>
                  <a:lnTo>
                    <a:pt x="916528" y="224672"/>
                  </a:lnTo>
                  <a:close/>
                  <a:moveTo>
                    <a:pt x="222431" y="0"/>
                  </a:moveTo>
                  <a:lnTo>
                    <a:pt x="783974" y="0"/>
                  </a:lnTo>
                  <a:lnTo>
                    <a:pt x="800908" y="38102"/>
                  </a:lnTo>
                  <a:lnTo>
                    <a:pt x="820616" y="90657"/>
                  </a:lnTo>
                  <a:lnTo>
                    <a:pt x="835069" y="145840"/>
                  </a:lnTo>
                  <a:lnTo>
                    <a:pt x="844266" y="203650"/>
                  </a:lnTo>
                  <a:lnTo>
                    <a:pt x="846893" y="268029"/>
                  </a:lnTo>
                  <a:lnTo>
                    <a:pt x="837696" y="335037"/>
                  </a:lnTo>
                  <a:lnTo>
                    <a:pt x="833371" y="360000"/>
                  </a:lnTo>
                  <a:lnTo>
                    <a:pt x="164946" y="360000"/>
                  </a:lnTo>
                  <a:lnTo>
                    <a:pt x="163683" y="350803"/>
                  </a:lnTo>
                  <a:lnTo>
                    <a:pt x="158427" y="283796"/>
                  </a:lnTo>
                  <a:lnTo>
                    <a:pt x="158427" y="222044"/>
                  </a:lnTo>
                  <a:lnTo>
                    <a:pt x="166310" y="166862"/>
                  </a:lnTo>
                  <a:lnTo>
                    <a:pt x="187332" y="88029"/>
                  </a:lnTo>
                  <a:lnTo>
                    <a:pt x="216237" y="14453"/>
                  </a:lnTo>
                  <a:close/>
                  <a:moveTo>
                    <a:pt x="27040" y="0"/>
                  </a:moveTo>
                  <a:lnTo>
                    <a:pt x="157471" y="0"/>
                  </a:lnTo>
                  <a:lnTo>
                    <a:pt x="154485" y="19708"/>
                  </a:lnTo>
                  <a:lnTo>
                    <a:pt x="142661" y="64380"/>
                  </a:lnTo>
                  <a:lnTo>
                    <a:pt x="122953" y="111679"/>
                  </a:lnTo>
                  <a:lnTo>
                    <a:pt x="105872" y="166862"/>
                  </a:lnTo>
                  <a:lnTo>
                    <a:pt x="91420" y="224672"/>
                  </a:lnTo>
                  <a:lnTo>
                    <a:pt x="82223" y="282482"/>
                  </a:lnTo>
                  <a:lnTo>
                    <a:pt x="79595" y="344234"/>
                  </a:lnTo>
                  <a:lnTo>
                    <a:pt x="82749" y="360000"/>
                  </a:lnTo>
                  <a:lnTo>
                    <a:pt x="0" y="360000"/>
                  </a:lnTo>
                  <a:lnTo>
                    <a:pt x="763" y="348175"/>
                  </a:lnTo>
                  <a:lnTo>
                    <a:pt x="8646" y="303504"/>
                  </a:lnTo>
                  <a:lnTo>
                    <a:pt x="17843" y="256205"/>
                  </a:lnTo>
                  <a:lnTo>
                    <a:pt x="27040" y="2036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39" name="Freeform 9">
              <a:extLst>
                <a:ext uri="{FF2B5EF4-FFF2-40B4-BE49-F238E27FC236}">
                  <a16:creationId xmlns:a16="http://schemas.microsoft.com/office/drawing/2014/main" id="{59891997-2685-4E41-8270-8AD3C278AEB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03186" y="3857490"/>
              <a:ext cx="1009050" cy="360000"/>
            </a:xfrm>
            <a:custGeom>
              <a:avLst/>
              <a:gdLst/>
              <a:ahLst/>
              <a:cxnLst/>
              <a:rect l="l" t="t" r="r" b="b"/>
              <a:pathLst>
                <a:path w="1009050" h="360000">
                  <a:moveTo>
                    <a:pt x="903941" y="0"/>
                  </a:moveTo>
                  <a:lnTo>
                    <a:pt x="1002481" y="0"/>
                  </a:lnTo>
                  <a:lnTo>
                    <a:pt x="1006422" y="27591"/>
                  </a:lnTo>
                  <a:lnTo>
                    <a:pt x="1009050" y="60438"/>
                  </a:lnTo>
                  <a:lnTo>
                    <a:pt x="1003795" y="91971"/>
                  </a:lnTo>
                  <a:lnTo>
                    <a:pt x="994598" y="115621"/>
                  </a:lnTo>
                  <a:lnTo>
                    <a:pt x="974890" y="136643"/>
                  </a:lnTo>
                  <a:lnTo>
                    <a:pt x="948612" y="148467"/>
                  </a:lnTo>
                  <a:lnTo>
                    <a:pt x="936788" y="141898"/>
                  </a:lnTo>
                  <a:lnTo>
                    <a:pt x="918393" y="141898"/>
                  </a:lnTo>
                  <a:lnTo>
                    <a:pt x="896058" y="144526"/>
                  </a:lnTo>
                  <a:lnTo>
                    <a:pt x="877663" y="144526"/>
                  </a:lnTo>
                  <a:lnTo>
                    <a:pt x="865839" y="95913"/>
                  </a:lnTo>
                  <a:lnTo>
                    <a:pt x="889488" y="74891"/>
                  </a:lnTo>
                  <a:lnTo>
                    <a:pt x="901313" y="53869"/>
                  </a:lnTo>
                  <a:lnTo>
                    <a:pt x="903941" y="31533"/>
                  </a:lnTo>
                  <a:lnTo>
                    <a:pt x="903941" y="2628"/>
                  </a:lnTo>
                  <a:close/>
                  <a:moveTo>
                    <a:pt x="166810" y="0"/>
                  </a:moveTo>
                  <a:lnTo>
                    <a:pt x="835236" y="0"/>
                  </a:lnTo>
                  <a:lnTo>
                    <a:pt x="772866" y="360000"/>
                  </a:lnTo>
                  <a:lnTo>
                    <a:pt x="545518" y="360000"/>
                  </a:lnTo>
                  <a:lnTo>
                    <a:pt x="533430" y="299562"/>
                  </a:lnTo>
                  <a:lnTo>
                    <a:pt x="518978" y="191825"/>
                  </a:lnTo>
                  <a:lnTo>
                    <a:pt x="509781" y="80146"/>
                  </a:lnTo>
                  <a:lnTo>
                    <a:pt x="501897" y="80146"/>
                  </a:lnTo>
                  <a:lnTo>
                    <a:pt x="501897" y="86716"/>
                  </a:lnTo>
                  <a:lnTo>
                    <a:pt x="467177" y="360000"/>
                  </a:lnTo>
                  <a:lnTo>
                    <a:pt x="239309" y="360000"/>
                  </a:lnTo>
                  <a:lnTo>
                    <a:pt x="239124" y="358686"/>
                  </a:lnTo>
                  <a:lnTo>
                    <a:pt x="229927" y="311387"/>
                  </a:lnTo>
                  <a:lnTo>
                    <a:pt x="218102" y="256205"/>
                  </a:lnTo>
                  <a:lnTo>
                    <a:pt x="203650" y="194453"/>
                  </a:lnTo>
                  <a:lnTo>
                    <a:pt x="189197" y="127446"/>
                  </a:lnTo>
                  <a:lnTo>
                    <a:pt x="174745" y="57810"/>
                  </a:lnTo>
                  <a:close/>
                  <a:moveTo>
                    <a:pt x="1865" y="0"/>
                  </a:moveTo>
                  <a:lnTo>
                    <a:pt x="84613" y="0"/>
                  </a:lnTo>
                  <a:lnTo>
                    <a:pt x="93285" y="43358"/>
                  </a:lnTo>
                  <a:lnTo>
                    <a:pt x="141898" y="106424"/>
                  </a:lnTo>
                  <a:lnTo>
                    <a:pt x="136642" y="112993"/>
                  </a:lnTo>
                  <a:lnTo>
                    <a:pt x="131387" y="118248"/>
                  </a:lnTo>
                  <a:lnTo>
                    <a:pt x="131387" y="122190"/>
                  </a:lnTo>
                  <a:lnTo>
                    <a:pt x="131387" y="130073"/>
                  </a:lnTo>
                  <a:lnTo>
                    <a:pt x="130073" y="134015"/>
                  </a:lnTo>
                  <a:lnTo>
                    <a:pt x="130073" y="144526"/>
                  </a:lnTo>
                  <a:lnTo>
                    <a:pt x="103796" y="145840"/>
                  </a:lnTo>
                  <a:lnTo>
                    <a:pt x="81460" y="145840"/>
                  </a:lnTo>
                  <a:lnTo>
                    <a:pt x="63066" y="145840"/>
                  </a:lnTo>
                  <a:lnTo>
                    <a:pt x="40730" y="148467"/>
                  </a:lnTo>
                  <a:lnTo>
                    <a:pt x="17081" y="107737"/>
                  </a:lnTo>
                  <a:lnTo>
                    <a:pt x="5256" y="69635"/>
                  </a:lnTo>
                  <a:lnTo>
                    <a:pt x="0" y="2890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0" name="Freeform 9">
              <a:extLst>
                <a:ext uri="{FF2B5EF4-FFF2-40B4-BE49-F238E27FC236}">
                  <a16:creationId xmlns:a16="http://schemas.microsoft.com/office/drawing/2014/main" id="{FDB01E5B-221B-4CA5-B28B-BFBC2F2D3A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07962" y="4217490"/>
              <a:ext cx="599498" cy="360000"/>
            </a:xfrm>
            <a:custGeom>
              <a:avLst/>
              <a:gdLst/>
              <a:ahLst/>
              <a:cxnLst/>
              <a:rect l="l" t="t" r="r" b="b"/>
              <a:pathLst>
                <a:path w="599498" h="360000">
                  <a:moveTo>
                    <a:pt x="334360" y="0"/>
                  </a:moveTo>
                  <a:lnTo>
                    <a:pt x="561707" y="0"/>
                  </a:lnTo>
                  <a:lnTo>
                    <a:pt x="553513" y="47299"/>
                  </a:lnTo>
                  <a:lnTo>
                    <a:pt x="564024" y="118248"/>
                  </a:lnTo>
                  <a:lnTo>
                    <a:pt x="575849" y="194453"/>
                  </a:lnTo>
                  <a:lnTo>
                    <a:pt x="587673" y="271971"/>
                  </a:lnTo>
                  <a:lnTo>
                    <a:pt x="599498" y="352117"/>
                  </a:lnTo>
                  <a:lnTo>
                    <a:pt x="599498" y="360000"/>
                  </a:lnTo>
                  <a:lnTo>
                    <a:pt x="379532" y="360000"/>
                  </a:lnTo>
                  <a:lnTo>
                    <a:pt x="386652" y="328467"/>
                  </a:lnTo>
                  <a:lnTo>
                    <a:pt x="389280" y="287737"/>
                  </a:lnTo>
                  <a:lnTo>
                    <a:pt x="386652" y="245694"/>
                  </a:lnTo>
                  <a:lnTo>
                    <a:pt x="365630" y="144526"/>
                  </a:lnTo>
                  <a:lnTo>
                    <a:pt x="343294" y="44672"/>
                  </a:lnTo>
                  <a:close/>
                  <a:moveTo>
                    <a:pt x="28151" y="0"/>
                  </a:moveTo>
                  <a:lnTo>
                    <a:pt x="256019" y="0"/>
                  </a:lnTo>
                  <a:lnTo>
                    <a:pt x="250010" y="47299"/>
                  </a:lnTo>
                  <a:lnTo>
                    <a:pt x="207966" y="214161"/>
                  </a:lnTo>
                  <a:lnTo>
                    <a:pt x="200083" y="285110"/>
                  </a:lnTo>
                  <a:lnTo>
                    <a:pt x="205338" y="354745"/>
                  </a:lnTo>
                  <a:lnTo>
                    <a:pt x="205853" y="360000"/>
                  </a:lnTo>
                  <a:lnTo>
                    <a:pt x="0" y="360000"/>
                  </a:lnTo>
                  <a:lnTo>
                    <a:pt x="9572" y="292993"/>
                  </a:lnTo>
                  <a:lnTo>
                    <a:pt x="24024" y="220730"/>
                  </a:lnTo>
                  <a:lnTo>
                    <a:pt x="33222" y="147153"/>
                  </a:lnTo>
                  <a:lnTo>
                    <a:pt x="38477" y="735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1" name="Freeform 9">
              <a:extLst>
                <a:ext uri="{FF2B5EF4-FFF2-40B4-BE49-F238E27FC236}">
                  <a16:creationId xmlns:a16="http://schemas.microsoft.com/office/drawing/2014/main" id="{C25BC484-8C95-4765-BAF4-3DF30E7C32F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05522" y="4577490"/>
              <a:ext cx="604379" cy="360000"/>
            </a:xfrm>
            <a:custGeom>
              <a:avLst/>
              <a:gdLst/>
              <a:ahLst/>
              <a:cxnLst/>
              <a:rect l="l" t="t" r="r" b="b"/>
              <a:pathLst>
                <a:path w="604379" h="360000">
                  <a:moveTo>
                    <a:pt x="384412" y="0"/>
                  </a:moveTo>
                  <a:lnTo>
                    <a:pt x="604379" y="0"/>
                  </a:lnTo>
                  <a:lnTo>
                    <a:pt x="604379" y="70949"/>
                  </a:lnTo>
                  <a:lnTo>
                    <a:pt x="596496" y="152409"/>
                  </a:lnTo>
                  <a:lnTo>
                    <a:pt x="558752" y="360000"/>
                  </a:lnTo>
                  <a:lnTo>
                    <a:pt x="394161" y="360000"/>
                  </a:lnTo>
                  <a:lnTo>
                    <a:pt x="382336" y="286424"/>
                  </a:lnTo>
                  <a:lnTo>
                    <a:pt x="370511" y="204964"/>
                  </a:lnTo>
                  <a:lnTo>
                    <a:pt x="367883" y="123504"/>
                  </a:lnTo>
                  <a:lnTo>
                    <a:pt x="374453" y="43358"/>
                  </a:lnTo>
                  <a:lnTo>
                    <a:pt x="382336" y="9197"/>
                  </a:lnTo>
                  <a:close/>
                  <a:moveTo>
                    <a:pt x="4881" y="0"/>
                  </a:moveTo>
                  <a:lnTo>
                    <a:pt x="210734" y="0"/>
                  </a:lnTo>
                  <a:lnTo>
                    <a:pt x="216788" y="61752"/>
                  </a:lnTo>
                  <a:lnTo>
                    <a:pt x="227299" y="131387"/>
                  </a:lnTo>
                  <a:lnTo>
                    <a:pt x="228613" y="202336"/>
                  </a:lnTo>
                  <a:lnTo>
                    <a:pt x="224672" y="274599"/>
                  </a:lnTo>
                  <a:lnTo>
                    <a:pt x="216788" y="307445"/>
                  </a:lnTo>
                  <a:lnTo>
                    <a:pt x="210219" y="350803"/>
                  </a:lnTo>
                  <a:lnTo>
                    <a:pt x="208525" y="360000"/>
                  </a:lnTo>
                  <a:lnTo>
                    <a:pt x="52323" y="360000"/>
                  </a:lnTo>
                  <a:lnTo>
                    <a:pt x="44672" y="324526"/>
                  </a:lnTo>
                  <a:lnTo>
                    <a:pt x="30219" y="262774"/>
                  </a:lnTo>
                  <a:lnTo>
                    <a:pt x="18395" y="204964"/>
                  </a:lnTo>
                  <a:lnTo>
                    <a:pt x="6570" y="152409"/>
                  </a:lnTo>
                  <a:lnTo>
                    <a:pt x="0" y="81460"/>
                  </a:lnTo>
                  <a:lnTo>
                    <a:pt x="3942" y="65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2" name="Freeform 9">
              <a:extLst>
                <a:ext uri="{FF2B5EF4-FFF2-40B4-BE49-F238E27FC236}">
                  <a16:creationId xmlns:a16="http://schemas.microsoft.com/office/drawing/2014/main" id="{225B3825-E3F5-4DFC-98A1-E4F926038C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4497" y="4937490"/>
              <a:ext cx="506429" cy="360000"/>
            </a:xfrm>
            <a:custGeom>
              <a:avLst/>
              <a:gdLst/>
              <a:ahLst/>
              <a:cxnLst/>
              <a:rect l="l" t="t" r="r" b="b"/>
              <a:pathLst>
                <a:path w="506429" h="360000">
                  <a:moveTo>
                    <a:pt x="341838" y="0"/>
                  </a:moveTo>
                  <a:lnTo>
                    <a:pt x="506429" y="0"/>
                  </a:lnTo>
                  <a:lnTo>
                    <a:pt x="475852" y="168175"/>
                  </a:lnTo>
                  <a:lnTo>
                    <a:pt x="465341" y="208905"/>
                  </a:lnTo>
                  <a:lnTo>
                    <a:pt x="456144" y="256205"/>
                  </a:lnTo>
                  <a:lnTo>
                    <a:pt x="446947" y="306132"/>
                  </a:lnTo>
                  <a:lnTo>
                    <a:pt x="444319" y="356059"/>
                  </a:lnTo>
                  <a:lnTo>
                    <a:pt x="444713" y="360000"/>
                  </a:lnTo>
                  <a:lnTo>
                    <a:pt x="332217" y="360000"/>
                  </a:lnTo>
                  <a:lnTo>
                    <a:pt x="332640" y="353431"/>
                  </a:lnTo>
                  <a:lnTo>
                    <a:pt x="339210" y="314015"/>
                  </a:lnTo>
                  <a:lnTo>
                    <a:pt x="345779" y="270657"/>
                  </a:lnTo>
                  <a:lnTo>
                    <a:pt x="356290" y="224672"/>
                  </a:lnTo>
                  <a:lnTo>
                    <a:pt x="360232" y="177372"/>
                  </a:lnTo>
                  <a:lnTo>
                    <a:pt x="360232" y="124818"/>
                  </a:lnTo>
                  <a:lnTo>
                    <a:pt x="356290" y="67008"/>
                  </a:lnTo>
                  <a:close/>
                  <a:moveTo>
                    <a:pt x="0" y="0"/>
                  </a:moveTo>
                  <a:lnTo>
                    <a:pt x="156202" y="0"/>
                  </a:lnTo>
                  <a:lnTo>
                    <a:pt x="148699" y="40730"/>
                  </a:lnTo>
                  <a:lnTo>
                    <a:pt x="140816" y="93285"/>
                  </a:lnTo>
                  <a:lnTo>
                    <a:pt x="135560" y="145840"/>
                  </a:lnTo>
                  <a:lnTo>
                    <a:pt x="134247" y="198394"/>
                  </a:lnTo>
                  <a:lnTo>
                    <a:pt x="135560" y="247008"/>
                  </a:lnTo>
                  <a:lnTo>
                    <a:pt x="146071" y="287737"/>
                  </a:lnTo>
                  <a:lnTo>
                    <a:pt x="181629" y="360000"/>
                  </a:lnTo>
                  <a:lnTo>
                    <a:pt x="54693" y="360000"/>
                  </a:lnTo>
                  <a:lnTo>
                    <a:pt x="52787" y="311387"/>
                  </a:lnTo>
                  <a:lnTo>
                    <a:pt x="44904" y="241752"/>
                  </a:lnTo>
                  <a:lnTo>
                    <a:pt x="33079" y="169489"/>
                  </a:lnTo>
                  <a:lnTo>
                    <a:pt x="21254" y="98540"/>
                  </a:lnTo>
                  <a:lnTo>
                    <a:pt x="6801" y="3153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3" name="Freeform 9">
              <a:extLst>
                <a:ext uri="{FF2B5EF4-FFF2-40B4-BE49-F238E27FC236}">
                  <a16:creationId xmlns:a16="http://schemas.microsoft.com/office/drawing/2014/main" id="{58BA15C2-746D-45D7-880D-9A552D8707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6106" y="5297490"/>
              <a:ext cx="503211" cy="360000"/>
            </a:xfrm>
            <a:custGeom>
              <a:avLst/>
              <a:gdLst/>
              <a:ahLst/>
              <a:cxnLst/>
              <a:rect l="l" t="t" r="r" b="b"/>
              <a:pathLst>
                <a:path w="503211" h="360000">
                  <a:moveTo>
                    <a:pt x="329356" y="0"/>
                  </a:moveTo>
                  <a:lnTo>
                    <a:pt x="441853" y="0"/>
                  </a:lnTo>
                  <a:lnTo>
                    <a:pt x="446715" y="48613"/>
                  </a:lnTo>
                  <a:lnTo>
                    <a:pt x="503211" y="302190"/>
                  </a:lnTo>
                  <a:lnTo>
                    <a:pt x="472992" y="321898"/>
                  </a:lnTo>
                  <a:lnTo>
                    <a:pt x="438831" y="337664"/>
                  </a:lnTo>
                  <a:lnTo>
                    <a:pt x="400729" y="352117"/>
                  </a:lnTo>
                  <a:lnTo>
                    <a:pt x="357372" y="360000"/>
                  </a:lnTo>
                  <a:lnTo>
                    <a:pt x="342919" y="325840"/>
                  </a:lnTo>
                  <a:lnTo>
                    <a:pt x="336350" y="290365"/>
                  </a:lnTo>
                  <a:lnTo>
                    <a:pt x="333722" y="249635"/>
                  </a:lnTo>
                  <a:lnTo>
                    <a:pt x="336350" y="208905"/>
                  </a:lnTo>
                  <a:lnTo>
                    <a:pt x="338978" y="164234"/>
                  </a:lnTo>
                  <a:lnTo>
                    <a:pt x="336350" y="118248"/>
                  </a:lnTo>
                  <a:lnTo>
                    <a:pt x="331094" y="74891"/>
                  </a:lnTo>
                  <a:lnTo>
                    <a:pt x="327153" y="34161"/>
                  </a:lnTo>
                  <a:close/>
                  <a:moveTo>
                    <a:pt x="51833" y="0"/>
                  </a:moveTo>
                  <a:lnTo>
                    <a:pt x="178769" y="0"/>
                  </a:lnTo>
                  <a:lnTo>
                    <a:pt x="183941" y="10511"/>
                  </a:lnTo>
                  <a:lnTo>
                    <a:pt x="169489" y="59124"/>
                  </a:lnTo>
                  <a:lnTo>
                    <a:pt x="158978" y="118248"/>
                  </a:lnTo>
                  <a:lnTo>
                    <a:pt x="158978" y="180000"/>
                  </a:lnTo>
                  <a:lnTo>
                    <a:pt x="164233" y="237810"/>
                  </a:lnTo>
                  <a:lnTo>
                    <a:pt x="164233" y="292993"/>
                  </a:lnTo>
                  <a:lnTo>
                    <a:pt x="157664" y="342920"/>
                  </a:lnTo>
                  <a:lnTo>
                    <a:pt x="131387" y="352117"/>
                  </a:lnTo>
                  <a:lnTo>
                    <a:pt x="99854" y="354745"/>
                  </a:lnTo>
                  <a:lnTo>
                    <a:pt x="70949" y="345548"/>
                  </a:lnTo>
                  <a:lnTo>
                    <a:pt x="42044" y="331095"/>
                  </a:lnTo>
                  <a:lnTo>
                    <a:pt x="18394" y="307445"/>
                  </a:lnTo>
                  <a:lnTo>
                    <a:pt x="3941" y="278540"/>
                  </a:lnTo>
                  <a:lnTo>
                    <a:pt x="0" y="243066"/>
                  </a:lnTo>
                  <a:lnTo>
                    <a:pt x="23649" y="197081"/>
                  </a:lnTo>
                  <a:lnTo>
                    <a:pt x="40730" y="141898"/>
                  </a:lnTo>
                  <a:lnTo>
                    <a:pt x="47299" y="82774"/>
                  </a:lnTo>
                  <a:lnTo>
                    <a:pt x="52554" y="183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544" name="Group 543">
            <a:extLst>
              <a:ext uri="{FF2B5EF4-FFF2-40B4-BE49-F238E27FC236}">
                <a16:creationId xmlns:a16="http://schemas.microsoft.com/office/drawing/2014/main" id="{A233CD5D-ADD5-4B31-98AC-B1DF725C158D}"/>
              </a:ext>
            </a:extLst>
          </p:cNvPr>
          <p:cNvGrpSpPr>
            <a:grpSpLocks noChangeAspect="1"/>
          </p:cNvGrpSpPr>
          <p:nvPr/>
        </p:nvGrpSpPr>
        <p:grpSpPr>
          <a:xfrm>
            <a:off x="4677760" y="1802400"/>
            <a:ext cx="1242107" cy="4320000"/>
            <a:chOff x="1755471" y="2057490"/>
            <a:chExt cx="1035089" cy="3600000"/>
          </a:xfrm>
        </p:grpSpPr>
        <p:sp>
          <p:nvSpPr>
            <p:cNvPr id="545" name="Freeform 18">
              <a:extLst>
                <a:ext uri="{FF2B5EF4-FFF2-40B4-BE49-F238E27FC236}">
                  <a16:creationId xmlns:a16="http://schemas.microsoft.com/office/drawing/2014/main" id="{FDFF1417-0D6F-4591-B3AF-75146A761B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99500" y="2057490"/>
              <a:ext cx="347031" cy="360000"/>
            </a:xfrm>
            <a:custGeom>
              <a:avLst/>
              <a:gdLst/>
              <a:ahLst/>
              <a:cxnLst/>
              <a:rect l="l" t="t" r="r" b="b"/>
              <a:pathLst>
                <a:path w="347031" h="360000">
                  <a:moveTo>
                    <a:pt x="168112" y="0"/>
                  </a:moveTo>
                  <a:lnTo>
                    <a:pt x="267778" y="32422"/>
                  </a:lnTo>
                  <a:lnTo>
                    <a:pt x="302602" y="87659"/>
                  </a:lnTo>
                  <a:lnTo>
                    <a:pt x="307405" y="91261"/>
                  </a:lnTo>
                  <a:lnTo>
                    <a:pt x="313409" y="93663"/>
                  </a:lnTo>
                  <a:lnTo>
                    <a:pt x="318212" y="93663"/>
                  </a:lnTo>
                  <a:lnTo>
                    <a:pt x="323015" y="96064"/>
                  </a:lnTo>
                  <a:lnTo>
                    <a:pt x="325417" y="96064"/>
                  </a:lnTo>
                  <a:lnTo>
                    <a:pt x="329019" y="100867"/>
                  </a:lnTo>
                  <a:lnTo>
                    <a:pt x="331421" y="104470"/>
                  </a:lnTo>
                  <a:lnTo>
                    <a:pt x="336224" y="111675"/>
                  </a:lnTo>
                  <a:lnTo>
                    <a:pt x="336224" y="187325"/>
                  </a:lnTo>
                  <a:lnTo>
                    <a:pt x="337425" y="216144"/>
                  </a:lnTo>
                  <a:lnTo>
                    <a:pt x="342228" y="242562"/>
                  </a:lnTo>
                  <a:lnTo>
                    <a:pt x="347031" y="266578"/>
                  </a:lnTo>
                  <a:lnTo>
                    <a:pt x="347031" y="288192"/>
                  </a:lnTo>
                  <a:lnTo>
                    <a:pt x="337425" y="314610"/>
                  </a:lnTo>
                  <a:lnTo>
                    <a:pt x="325417" y="338626"/>
                  </a:lnTo>
                  <a:lnTo>
                    <a:pt x="311524" y="360000"/>
                  </a:lnTo>
                  <a:lnTo>
                    <a:pt x="42055" y="360000"/>
                  </a:lnTo>
                  <a:lnTo>
                    <a:pt x="38426" y="351835"/>
                  </a:lnTo>
                  <a:lnTo>
                    <a:pt x="27619" y="336224"/>
                  </a:lnTo>
                  <a:lnTo>
                    <a:pt x="16811" y="323015"/>
                  </a:lnTo>
                  <a:lnTo>
                    <a:pt x="6004" y="305003"/>
                  </a:lnTo>
                  <a:lnTo>
                    <a:pt x="0" y="283389"/>
                  </a:lnTo>
                  <a:lnTo>
                    <a:pt x="0" y="268979"/>
                  </a:lnTo>
                  <a:lnTo>
                    <a:pt x="3603" y="256971"/>
                  </a:lnTo>
                  <a:lnTo>
                    <a:pt x="8406" y="248566"/>
                  </a:lnTo>
                  <a:lnTo>
                    <a:pt x="14410" y="240160"/>
                  </a:lnTo>
                  <a:lnTo>
                    <a:pt x="19213" y="231755"/>
                  </a:lnTo>
                  <a:lnTo>
                    <a:pt x="3603" y="159707"/>
                  </a:lnTo>
                  <a:lnTo>
                    <a:pt x="16811" y="124883"/>
                  </a:lnTo>
                  <a:lnTo>
                    <a:pt x="37225" y="88859"/>
                  </a:lnTo>
                  <a:lnTo>
                    <a:pt x="64843" y="56438"/>
                  </a:lnTo>
                  <a:lnTo>
                    <a:pt x="97265" y="30020"/>
                  </a:lnTo>
                  <a:lnTo>
                    <a:pt x="133289" y="108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6" name="Freeform 18">
              <a:extLst>
                <a:ext uri="{FF2B5EF4-FFF2-40B4-BE49-F238E27FC236}">
                  <a16:creationId xmlns:a16="http://schemas.microsoft.com/office/drawing/2014/main" id="{AE18D0F5-D6D0-40CF-A4D6-B12E8D56F87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5171" y="2417490"/>
              <a:ext cx="935688" cy="360000"/>
            </a:xfrm>
            <a:custGeom>
              <a:avLst/>
              <a:gdLst/>
              <a:ahLst/>
              <a:cxnLst/>
              <a:rect l="l" t="t" r="r" b="b"/>
              <a:pathLst>
                <a:path w="935688" h="360000">
                  <a:moveTo>
                    <a:pt x="349509" y="0"/>
                  </a:moveTo>
                  <a:lnTo>
                    <a:pt x="618978" y="0"/>
                  </a:lnTo>
                  <a:lnTo>
                    <a:pt x="617260" y="2642"/>
                  </a:lnTo>
                  <a:lnTo>
                    <a:pt x="601650" y="29060"/>
                  </a:lnTo>
                  <a:lnTo>
                    <a:pt x="588441" y="53076"/>
                  </a:lnTo>
                  <a:lnTo>
                    <a:pt x="580036" y="80694"/>
                  </a:lnTo>
                  <a:lnTo>
                    <a:pt x="577634" y="111915"/>
                  </a:lnTo>
                  <a:lnTo>
                    <a:pt x="586040" y="144336"/>
                  </a:lnTo>
                  <a:lnTo>
                    <a:pt x="601650" y="165951"/>
                  </a:lnTo>
                  <a:lnTo>
                    <a:pt x="623264" y="183963"/>
                  </a:lnTo>
                  <a:lnTo>
                    <a:pt x="652084" y="197172"/>
                  </a:lnTo>
                  <a:lnTo>
                    <a:pt x="684505" y="207979"/>
                  </a:lnTo>
                  <a:lnTo>
                    <a:pt x="721730" y="218786"/>
                  </a:lnTo>
                  <a:lnTo>
                    <a:pt x="758955" y="227192"/>
                  </a:lnTo>
                  <a:lnTo>
                    <a:pt x="796179" y="237999"/>
                  </a:lnTo>
                  <a:lnTo>
                    <a:pt x="833404" y="248806"/>
                  </a:lnTo>
                  <a:lnTo>
                    <a:pt x="863424" y="264416"/>
                  </a:lnTo>
                  <a:lnTo>
                    <a:pt x="892243" y="283629"/>
                  </a:lnTo>
                  <a:lnTo>
                    <a:pt x="911456" y="307645"/>
                  </a:lnTo>
                  <a:lnTo>
                    <a:pt x="931870" y="347272"/>
                  </a:lnTo>
                  <a:lnTo>
                    <a:pt x="935688" y="360000"/>
                  </a:lnTo>
                  <a:lnTo>
                    <a:pt x="0" y="360000"/>
                  </a:lnTo>
                  <a:lnTo>
                    <a:pt x="3652" y="344870"/>
                  </a:lnTo>
                  <a:lnTo>
                    <a:pt x="14459" y="320854"/>
                  </a:lnTo>
                  <a:lnTo>
                    <a:pt x="38475" y="293236"/>
                  </a:lnTo>
                  <a:lnTo>
                    <a:pt x="67294" y="269220"/>
                  </a:lnTo>
                  <a:lnTo>
                    <a:pt x="102117" y="251208"/>
                  </a:lnTo>
                  <a:lnTo>
                    <a:pt x="139342" y="235597"/>
                  </a:lnTo>
                  <a:lnTo>
                    <a:pt x="177768" y="222388"/>
                  </a:lnTo>
                  <a:lnTo>
                    <a:pt x="217394" y="211581"/>
                  </a:lnTo>
                  <a:lnTo>
                    <a:pt x="257021" y="198372"/>
                  </a:lnTo>
                  <a:lnTo>
                    <a:pt x="294245" y="183963"/>
                  </a:lnTo>
                  <a:lnTo>
                    <a:pt x="326667" y="163549"/>
                  </a:lnTo>
                  <a:lnTo>
                    <a:pt x="355486" y="139533"/>
                  </a:lnTo>
                  <a:lnTo>
                    <a:pt x="355486" y="109513"/>
                  </a:lnTo>
                  <a:lnTo>
                    <a:pt x="356687" y="77092"/>
                  </a:lnTo>
                  <a:lnTo>
                    <a:pt x="356687" y="43469"/>
                  </a:lnTo>
                  <a:lnTo>
                    <a:pt x="355486" y="134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7" name="Freeform 18">
              <a:extLst>
                <a:ext uri="{FF2B5EF4-FFF2-40B4-BE49-F238E27FC236}">
                  <a16:creationId xmlns:a16="http://schemas.microsoft.com/office/drawing/2014/main" id="{AEDB5EFF-BD40-4257-81C5-1674B9C291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5678" y="2777490"/>
              <a:ext cx="1014675" cy="360000"/>
            </a:xfrm>
            <a:custGeom>
              <a:avLst/>
              <a:gdLst/>
              <a:ahLst/>
              <a:cxnLst/>
              <a:rect l="l" t="t" r="r" b="b"/>
              <a:pathLst>
                <a:path w="1014675" h="360000">
                  <a:moveTo>
                    <a:pt x="44380" y="0"/>
                  </a:moveTo>
                  <a:lnTo>
                    <a:pt x="980068" y="0"/>
                  </a:lnTo>
                  <a:lnTo>
                    <a:pt x="990659" y="35304"/>
                  </a:lnTo>
                  <a:lnTo>
                    <a:pt x="1001467" y="89340"/>
                  </a:lnTo>
                  <a:lnTo>
                    <a:pt x="1008671" y="146978"/>
                  </a:lnTo>
                  <a:lnTo>
                    <a:pt x="1013475" y="209420"/>
                  </a:lnTo>
                  <a:lnTo>
                    <a:pt x="1014675" y="270661"/>
                  </a:lnTo>
                  <a:lnTo>
                    <a:pt x="1014675" y="331901"/>
                  </a:lnTo>
                  <a:lnTo>
                    <a:pt x="1014675" y="360000"/>
                  </a:lnTo>
                  <a:lnTo>
                    <a:pt x="827351" y="360000"/>
                  </a:lnTo>
                  <a:lnTo>
                    <a:pt x="827351" y="341508"/>
                  </a:lnTo>
                  <a:lnTo>
                    <a:pt x="822547" y="305484"/>
                  </a:lnTo>
                  <a:lnTo>
                    <a:pt x="814142" y="277865"/>
                  </a:lnTo>
                  <a:lnTo>
                    <a:pt x="798531" y="256251"/>
                  </a:lnTo>
                  <a:lnTo>
                    <a:pt x="794929" y="251448"/>
                  </a:lnTo>
                  <a:lnTo>
                    <a:pt x="794929" y="347512"/>
                  </a:lnTo>
                  <a:lnTo>
                    <a:pt x="790000" y="360000"/>
                  </a:lnTo>
                  <a:lnTo>
                    <a:pt x="231522" y="360000"/>
                  </a:lnTo>
                  <a:lnTo>
                    <a:pt x="226951" y="251448"/>
                  </a:lnTo>
                  <a:lnTo>
                    <a:pt x="222148" y="256251"/>
                  </a:lnTo>
                  <a:lnTo>
                    <a:pt x="208939" y="283869"/>
                  </a:lnTo>
                  <a:lnTo>
                    <a:pt x="202935" y="318693"/>
                  </a:lnTo>
                  <a:lnTo>
                    <a:pt x="198132" y="355917"/>
                  </a:lnTo>
                  <a:lnTo>
                    <a:pt x="198132" y="360000"/>
                  </a:lnTo>
                  <a:lnTo>
                    <a:pt x="2103" y="360000"/>
                  </a:lnTo>
                  <a:lnTo>
                    <a:pt x="0" y="321094"/>
                  </a:lnTo>
                  <a:lnTo>
                    <a:pt x="2402" y="270661"/>
                  </a:lnTo>
                  <a:lnTo>
                    <a:pt x="6004" y="219026"/>
                  </a:lnTo>
                  <a:lnTo>
                    <a:pt x="13209" y="163789"/>
                  </a:lnTo>
                  <a:lnTo>
                    <a:pt x="19213" y="112155"/>
                  </a:lnTo>
                  <a:lnTo>
                    <a:pt x="28819" y="64123"/>
                  </a:lnTo>
                  <a:lnTo>
                    <a:pt x="39626" y="196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8" name="Freeform 18">
              <a:extLst>
                <a:ext uri="{FF2B5EF4-FFF2-40B4-BE49-F238E27FC236}">
                  <a16:creationId xmlns:a16="http://schemas.microsoft.com/office/drawing/2014/main" id="{1BF1AC0E-9E7C-4016-897A-92E7A1B30DF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5471" y="3137490"/>
              <a:ext cx="1035089" cy="360000"/>
            </a:xfrm>
            <a:custGeom>
              <a:avLst/>
              <a:gdLst/>
              <a:ahLst/>
              <a:cxnLst/>
              <a:rect l="l" t="t" r="r" b="b"/>
              <a:pathLst>
                <a:path w="1035089" h="360000">
                  <a:moveTo>
                    <a:pt x="834556" y="0"/>
                  </a:moveTo>
                  <a:lnTo>
                    <a:pt x="1021880" y="0"/>
                  </a:lnTo>
                  <a:lnTo>
                    <a:pt x="1021880" y="30741"/>
                  </a:lnTo>
                  <a:lnTo>
                    <a:pt x="1021880" y="88379"/>
                  </a:lnTo>
                  <a:lnTo>
                    <a:pt x="1035089" y="273302"/>
                  </a:lnTo>
                  <a:lnTo>
                    <a:pt x="1024686" y="360000"/>
                  </a:lnTo>
                  <a:lnTo>
                    <a:pt x="864533" y="360000"/>
                  </a:lnTo>
                  <a:lnTo>
                    <a:pt x="866977" y="188046"/>
                  </a:lnTo>
                  <a:lnTo>
                    <a:pt x="842961" y="120801"/>
                  </a:lnTo>
                  <a:lnTo>
                    <a:pt x="839359" y="89580"/>
                  </a:lnTo>
                  <a:lnTo>
                    <a:pt x="836957" y="54757"/>
                  </a:lnTo>
                  <a:lnTo>
                    <a:pt x="834556" y="17532"/>
                  </a:lnTo>
                  <a:close/>
                  <a:moveTo>
                    <a:pt x="238727" y="0"/>
                  </a:moveTo>
                  <a:lnTo>
                    <a:pt x="797204" y="0"/>
                  </a:lnTo>
                  <a:lnTo>
                    <a:pt x="784122" y="33142"/>
                  </a:lnTo>
                  <a:lnTo>
                    <a:pt x="773315" y="83576"/>
                  </a:lnTo>
                  <a:lnTo>
                    <a:pt x="770913" y="137612"/>
                  </a:lnTo>
                  <a:lnTo>
                    <a:pt x="770913" y="192849"/>
                  </a:lnTo>
                  <a:lnTo>
                    <a:pt x="778118" y="246885"/>
                  </a:lnTo>
                  <a:lnTo>
                    <a:pt x="786524" y="299720"/>
                  </a:lnTo>
                  <a:lnTo>
                    <a:pt x="794929" y="345350"/>
                  </a:lnTo>
                  <a:lnTo>
                    <a:pt x="797162" y="360000"/>
                  </a:lnTo>
                  <a:lnTo>
                    <a:pt x="241814" y="360000"/>
                  </a:lnTo>
                  <a:lnTo>
                    <a:pt x="244963" y="347752"/>
                  </a:lnTo>
                  <a:lnTo>
                    <a:pt x="255770" y="304523"/>
                  </a:lnTo>
                  <a:lnTo>
                    <a:pt x="266578" y="256491"/>
                  </a:lnTo>
                  <a:lnTo>
                    <a:pt x="271381" y="206058"/>
                  </a:lnTo>
                  <a:lnTo>
                    <a:pt x="266578" y="155624"/>
                  </a:lnTo>
                  <a:lnTo>
                    <a:pt x="238959" y="5524"/>
                  </a:lnTo>
                  <a:close/>
                  <a:moveTo>
                    <a:pt x="9308" y="0"/>
                  </a:moveTo>
                  <a:lnTo>
                    <a:pt x="205337" y="0"/>
                  </a:lnTo>
                  <a:lnTo>
                    <a:pt x="205337" y="35544"/>
                  </a:lnTo>
                  <a:lnTo>
                    <a:pt x="201734" y="75170"/>
                  </a:lnTo>
                  <a:lnTo>
                    <a:pt x="194530" y="112395"/>
                  </a:lnTo>
                  <a:lnTo>
                    <a:pt x="166911" y="201254"/>
                  </a:lnTo>
                  <a:lnTo>
                    <a:pt x="162108" y="249286"/>
                  </a:lnTo>
                  <a:lnTo>
                    <a:pt x="162108" y="297318"/>
                  </a:lnTo>
                  <a:lnTo>
                    <a:pt x="168112" y="347752"/>
                  </a:lnTo>
                  <a:lnTo>
                    <a:pt x="169337" y="360000"/>
                  </a:lnTo>
                  <a:lnTo>
                    <a:pt x="6031" y="360000"/>
                  </a:lnTo>
                  <a:lnTo>
                    <a:pt x="2402" y="288913"/>
                  </a:lnTo>
                  <a:lnTo>
                    <a:pt x="0" y="246885"/>
                  </a:lnTo>
                  <a:lnTo>
                    <a:pt x="2402" y="206058"/>
                  </a:lnTo>
                  <a:lnTo>
                    <a:pt x="9607" y="166431"/>
                  </a:lnTo>
                  <a:lnTo>
                    <a:pt x="15611" y="126805"/>
                  </a:lnTo>
                  <a:lnTo>
                    <a:pt x="18012" y="83576"/>
                  </a:lnTo>
                  <a:lnTo>
                    <a:pt x="13209" y="40347"/>
                  </a:lnTo>
                  <a:lnTo>
                    <a:pt x="9607" y="552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49" name="Freeform 18">
              <a:extLst>
                <a:ext uri="{FF2B5EF4-FFF2-40B4-BE49-F238E27FC236}">
                  <a16:creationId xmlns:a16="http://schemas.microsoft.com/office/drawing/2014/main" id="{EC3A30D1-B8E0-4C5D-A00C-408ED9A7323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3688" y="3497490"/>
              <a:ext cx="1018654" cy="360000"/>
            </a:xfrm>
            <a:custGeom>
              <a:avLst/>
              <a:gdLst/>
              <a:ahLst/>
              <a:cxnLst/>
              <a:rect l="l" t="t" r="r" b="b"/>
              <a:pathLst>
                <a:path w="1018654" h="360000">
                  <a:moveTo>
                    <a:pt x="858501" y="0"/>
                  </a:moveTo>
                  <a:lnTo>
                    <a:pt x="1018654" y="0"/>
                  </a:lnTo>
                  <a:lnTo>
                    <a:pt x="1014649" y="33382"/>
                  </a:lnTo>
                  <a:lnTo>
                    <a:pt x="1007444" y="155864"/>
                  </a:lnTo>
                  <a:lnTo>
                    <a:pt x="1009845" y="273543"/>
                  </a:lnTo>
                  <a:lnTo>
                    <a:pt x="1016085" y="360000"/>
                  </a:lnTo>
                  <a:lnTo>
                    <a:pt x="911780" y="360000"/>
                  </a:lnTo>
                  <a:lnTo>
                    <a:pt x="916183" y="352795"/>
                  </a:lnTo>
                  <a:lnTo>
                    <a:pt x="916183" y="323976"/>
                  </a:lnTo>
                  <a:lnTo>
                    <a:pt x="913781" y="291555"/>
                  </a:lnTo>
                  <a:lnTo>
                    <a:pt x="905376" y="256731"/>
                  </a:lnTo>
                  <a:lnTo>
                    <a:pt x="895769" y="217105"/>
                  </a:lnTo>
                  <a:lnTo>
                    <a:pt x="884962" y="179880"/>
                  </a:lnTo>
                  <a:lnTo>
                    <a:pt x="874155" y="142655"/>
                  </a:lnTo>
                  <a:lnTo>
                    <a:pt x="863348" y="110234"/>
                  </a:lnTo>
                  <a:lnTo>
                    <a:pt x="857344" y="81414"/>
                  </a:lnTo>
                  <a:close/>
                  <a:moveTo>
                    <a:pt x="235783" y="0"/>
                  </a:moveTo>
                  <a:lnTo>
                    <a:pt x="791131" y="0"/>
                  </a:lnTo>
                  <a:lnTo>
                    <a:pt x="846004" y="360000"/>
                  </a:lnTo>
                  <a:lnTo>
                    <a:pt x="181933" y="360000"/>
                  </a:lnTo>
                  <a:lnTo>
                    <a:pt x="228125" y="29780"/>
                  </a:lnTo>
                  <a:close/>
                  <a:moveTo>
                    <a:pt x="0" y="0"/>
                  </a:moveTo>
                  <a:lnTo>
                    <a:pt x="163306" y="0"/>
                  </a:lnTo>
                  <a:lnTo>
                    <a:pt x="166884" y="35784"/>
                  </a:lnTo>
                  <a:lnTo>
                    <a:pt x="166884" y="83816"/>
                  </a:lnTo>
                  <a:lnTo>
                    <a:pt x="160880" y="131848"/>
                  </a:lnTo>
                  <a:lnTo>
                    <a:pt x="156077" y="151061"/>
                  </a:lnTo>
                  <a:lnTo>
                    <a:pt x="147671" y="177479"/>
                  </a:lnTo>
                  <a:lnTo>
                    <a:pt x="136864" y="208699"/>
                  </a:lnTo>
                  <a:lnTo>
                    <a:pt x="126057" y="243523"/>
                  </a:lnTo>
                  <a:lnTo>
                    <a:pt x="116451" y="275944"/>
                  </a:lnTo>
                  <a:lnTo>
                    <a:pt x="112848" y="308366"/>
                  </a:lnTo>
                  <a:lnTo>
                    <a:pt x="110447" y="337185"/>
                  </a:lnTo>
                  <a:lnTo>
                    <a:pt x="112728" y="360000"/>
                  </a:lnTo>
                  <a:lnTo>
                    <a:pt x="14833" y="360000"/>
                  </a:lnTo>
                  <a:lnTo>
                    <a:pt x="16784" y="3287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50" name="Freeform 18">
              <a:extLst>
                <a:ext uri="{FF2B5EF4-FFF2-40B4-BE49-F238E27FC236}">
                  <a16:creationId xmlns:a16="http://schemas.microsoft.com/office/drawing/2014/main" id="{76050125-7FF6-4E31-8A2C-0D6D5F647A3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6672" y="3857490"/>
              <a:ext cx="1032687" cy="360000"/>
            </a:xfrm>
            <a:custGeom>
              <a:avLst/>
              <a:gdLst/>
              <a:ahLst/>
              <a:cxnLst/>
              <a:rect l="l" t="t" r="r" b="b"/>
              <a:pathLst>
                <a:path w="1032687" h="360000">
                  <a:moveTo>
                    <a:pt x="915409" y="0"/>
                  </a:moveTo>
                  <a:lnTo>
                    <a:pt x="1019713" y="0"/>
                  </a:lnTo>
                  <a:lnTo>
                    <a:pt x="1021880" y="30020"/>
                  </a:lnTo>
                  <a:lnTo>
                    <a:pt x="1032687" y="140494"/>
                  </a:lnTo>
                  <a:lnTo>
                    <a:pt x="1032687" y="180120"/>
                  </a:lnTo>
                  <a:lnTo>
                    <a:pt x="1021880" y="212542"/>
                  </a:lnTo>
                  <a:lnTo>
                    <a:pt x="1005069" y="243763"/>
                  </a:lnTo>
                  <a:lnTo>
                    <a:pt x="978651" y="270180"/>
                  </a:lnTo>
                  <a:lnTo>
                    <a:pt x="949832" y="291795"/>
                  </a:lnTo>
                  <a:lnTo>
                    <a:pt x="919812" y="306204"/>
                  </a:lnTo>
                  <a:lnTo>
                    <a:pt x="888591" y="318212"/>
                  </a:lnTo>
                  <a:lnTo>
                    <a:pt x="888591" y="308606"/>
                  </a:lnTo>
                  <a:lnTo>
                    <a:pt x="886190" y="302602"/>
                  </a:lnTo>
                  <a:lnTo>
                    <a:pt x="884989" y="295397"/>
                  </a:lnTo>
                  <a:lnTo>
                    <a:pt x="884989" y="291795"/>
                  </a:lnTo>
                  <a:lnTo>
                    <a:pt x="884989" y="284590"/>
                  </a:lnTo>
                  <a:lnTo>
                    <a:pt x="884989" y="276184"/>
                  </a:lnTo>
                  <a:lnTo>
                    <a:pt x="890993" y="270180"/>
                  </a:lnTo>
                  <a:lnTo>
                    <a:pt x="898198" y="265377"/>
                  </a:lnTo>
                  <a:lnTo>
                    <a:pt x="901800" y="258172"/>
                  </a:lnTo>
                  <a:lnTo>
                    <a:pt x="906603" y="249767"/>
                  </a:lnTo>
                  <a:lnTo>
                    <a:pt x="909005" y="241361"/>
                  </a:lnTo>
                  <a:lnTo>
                    <a:pt x="904202" y="238959"/>
                  </a:lnTo>
                  <a:lnTo>
                    <a:pt x="899398" y="238959"/>
                  </a:lnTo>
                  <a:lnTo>
                    <a:pt x="898198" y="238959"/>
                  </a:lnTo>
                  <a:lnTo>
                    <a:pt x="898198" y="236558"/>
                  </a:lnTo>
                  <a:lnTo>
                    <a:pt x="898198" y="234156"/>
                  </a:lnTo>
                  <a:lnTo>
                    <a:pt x="895796" y="232955"/>
                  </a:lnTo>
                  <a:lnTo>
                    <a:pt x="895796" y="225751"/>
                  </a:lnTo>
                  <a:lnTo>
                    <a:pt x="922214" y="210140"/>
                  </a:lnTo>
                  <a:lnTo>
                    <a:pt x="946230" y="190927"/>
                  </a:lnTo>
                  <a:lnTo>
                    <a:pt x="967844" y="169313"/>
                  </a:lnTo>
                  <a:lnTo>
                    <a:pt x="965442" y="158506"/>
                  </a:lnTo>
                  <a:lnTo>
                    <a:pt x="963041" y="150100"/>
                  </a:lnTo>
                  <a:lnTo>
                    <a:pt x="960639" y="142895"/>
                  </a:lnTo>
                  <a:lnTo>
                    <a:pt x="957037" y="136891"/>
                  </a:lnTo>
                  <a:lnTo>
                    <a:pt x="943828" y="129687"/>
                  </a:lnTo>
                  <a:lnTo>
                    <a:pt x="933021" y="136891"/>
                  </a:lnTo>
                  <a:lnTo>
                    <a:pt x="928218" y="151301"/>
                  </a:lnTo>
                  <a:lnTo>
                    <a:pt x="923414" y="166911"/>
                  </a:lnTo>
                  <a:lnTo>
                    <a:pt x="917410" y="177719"/>
                  </a:lnTo>
                  <a:lnTo>
                    <a:pt x="906603" y="188526"/>
                  </a:lnTo>
                  <a:lnTo>
                    <a:pt x="888591" y="193329"/>
                  </a:lnTo>
                  <a:lnTo>
                    <a:pt x="880186" y="57639"/>
                  </a:lnTo>
                  <a:close/>
                  <a:moveTo>
                    <a:pt x="185562" y="0"/>
                  </a:moveTo>
                  <a:lnTo>
                    <a:pt x="849633" y="0"/>
                  </a:lnTo>
                  <a:lnTo>
                    <a:pt x="871780" y="145297"/>
                  </a:lnTo>
                  <a:lnTo>
                    <a:pt x="874182" y="188526"/>
                  </a:lnTo>
                  <a:lnTo>
                    <a:pt x="871780" y="238959"/>
                  </a:lnTo>
                  <a:lnTo>
                    <a:pt x="864575" y="294196"/>
                  </a:lnTo>
                  <a:lnTo>
                    <a:pt x="858571" y="348232"/>
                  </a:lnTo>
                  <a:lnTo>
                    <a:pt x="856819" y="360000"/>
                  </a:lnTo>
                  <a:lnTo>
                    <a:pt x="588348" y="360000"/>
                  </a:lnTo>
                  <a:lnTo>
                    <a:pt x="587191" y="342228"/>
                  </a:lnTo>
                  <a:lnTo>
                    <a:pt x="524749" y="49233"/>
                  </a:lnTo>
                  <a:lnTo>
                    <a:pt x="515143" y="49233"/>
                  </a:lnTo>
                  <a:lnTo>
                    <a:pt x="509139" y="68446"/>
                  </a:lnTo>
                  <a:lnTo>
                    <a:pt x="504335" y="92462"/>
                  </a:lnTo>
                  <a:lnTo>
                    <a:pt x="504335" y="121281"/>
                  </a:lnTo>
                  <a:lnTo>
                    <a:pt x="485123" y="171715"/>
                  </a:lnTo>
                  <a:lnTo>
                    <a:pt x="474315" y="223349"/>
                  </a:lnTo>
                  <a:lnTo>
                    <a:pt x="467111" y="280988"/>
                  </a:lnTo>
                  <a:lnTo>
                    <a:pt x="465910" y="339827"/>
                  </a:lnTo>
                  <a:lnTo>
                    <a:pt x="464328" y="360000"/>
                  </a:lnTo>
                  <a:lnTo>
                    <a:pt x="184454" y="360000"/>
                  </a:lnTo>
                  <a:lnTo>
                    <a:pt x="178919" y="319413"/>
                  </a:lnTo>
                  <a:lnTo>
                    <a:pt x="175316" y="262976"/>
                  </a:lnTo>
                  <a:lnTo>
                    <a:pt x="170513" y="208939"/>
                  </a:lnTo>
                  <a:lnTo>
                    <a:pt x="168112" y="156104"/>
                  </a:lnTo>
                  <a:lnTo>
                    <a:pt x="170513" y="110474"/>
                  </a:lnTo>
                  <a:lnTo>
                    <a:pt x="175316" y="73249"/>
                  </a:lnTo>
                  <a:close/>
                  <a:moveTo>
                    <a:pt x="18462" y="0"/>
                  </a:moveTo>
                  <a:lnTo>
                    <a:pt x="116357" y="0"/>
                  </a:lnTo>
                  <a:lnTo>
                    <a:pt x="116477" y="1201"/>
                  </a:lnTo>
                  <a:lnTo>
                    <a:pt x="151300" y="54036"/>
                  </a:lnTo>
                  <a:lnTo>
                    <a:pt x="144096" y="188526"/>
                  </a:lnTo>
                  <a:lnTo>
                    <a:pt x="127284" y="193329"/>
                  </a:lnTo>
                  <a:lnTo>
                    <a:pt x="116477" y="169313"/>
                  </a:lnTo>
                  <a:lnTo>
                    <a:pt x="106871" y="140494"/>
                  </a:lnTo>
                  <a:lnTo>
                    <a:pt x="79252" y="129687"/>
                  </a:lnTo>
                  <a:lnTo>
                    <a:pt x="72048" y="164510"/>
                  </a:lnTo>
                  <a:lnTo>
                    <a:pt x="96064" y="188526"/>
                  </a:lnTo>
                  <a:lnTo>
                    <a:pt x="122481" y="214943"/>
                  </a:lnTo>
                  <a:lnTo>
                    <a:pt x="140493" y="241361"/>
                  </a:lnTo>
                  <a:lnTo>
                    <a:pt x="135690" y="243763"/>
                  </a:lnTo>
                  <a:lnTo>
                    <a:pt x="130887" y="243763"/>
                  </a:lnTo>
                  <a:lnTo>
                    <a:pt x="129686" y="243763"/>
                  </a:lnTo>
                  <a:lnTo>
                    <a:pt x="129686" y="246164"/>
                  </a:lnTo>
                  <a:lnTo>
                    <a:pt x="129686" y="247365"/>
                  </a:lnTo>
                  <a:lnTo>
                    <a:pt x="127284" y="249767"/>
                  </a:lnTo>
                  <a:lnTo>
                    <a:pt x="127284" y="256972"/>
                  </a:lnTo>
                  <a:lnTo>
                    <a:pt x="140493" y="262976"/>
                  </a:lnTo>
                  <a:lnTo>
                    <a:pt x="146497" y="276184"/>
                  </a:lnTo>
                  <a:lnTo>
                    <a:pt x="151300" y="294196"/>
                  </a:lnTo>
                  <a:lnTo>
                    <a:pt x="146497" y="300200"/>
                  </a:lnTo>
                  <a:lnTo>
                    <a:pt x="144096" y="306204"/>
                  </a:lnTo>
                  <a:lnTo>
                    <a:pt x="140493" y="313409"/>
                  </a:lnTo>
                  <a:lnTo>
                    <a:pt x="135690" y="318212"/>
                  </a:lnTo>
                  <a:lnTo>
                    <a:pt x="111674" y="302602"/>
                  </a:lnTo>
                  <a:lnTo>
                    <a:pt x="87658" y="289393"/>
                  </a:lnTo>
                  <a:lnTo>
                    <a:pt x="66044" y="276184"/>
                  </a:lnTo>
                  <a:lnTo>
                    <a:pt x="44429" y="258172"/>
                  </a:lnTo>
                  <a:lnTo>
                    <a:pt x="26417" y="236558"/>
                  </a:lnTo>
                  <a:lnTo>
                    <a:pt x="10807" y="208939"/>
                  </a:lnTo>
                  <a:lnTo>
                    <a:pt x="0" y="169313"/>
                  </a:lnTo>
                  <a:lnTo>
                    <a:pt x="0" y="129687"/>
                  </a:lnTo>
                  <a:lnTo>
                    <a:pt x="4803" y="90060"/>
                  </a:lnTo>
                  <a:lnTo>
                    <a:pt x="10807" y="49233"/>
                  </a:lnTo>
                  <a:lnTo>
                    <a:pt x="18012" y="720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51" name="Freeform 18">
              <a:extLst>
                <a:ext uri="{FF2B5EF4-FFF2-40B4-BE49-F238E27FC236}">
                  <a16:creationId xmlns:a16="http://schemas.microsoft.com/office/drawing/2014/main" id="{FA2700E1-1CB1-493A-B467-64E9F0D4D3B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1253" y="4217490"/>
              <a:ext cx="698451" cy="360000"/>
            </a:xfrm>
            <a:custGeom>
              <a:avLst/>
              <a:gdLst/>
              <a:ahLst/>
              <a:cxnLst/>
              <a:rect l="l" t="t" r="r" b="b"/>
              <a:pathLst>
                <a:path w="698451" h="360000">
                  <a:moveTo>
                    <a:pt x="405233" y="0"/>
                  </a:moveTo>
                  <a:lnTo>
                    <a:pt x="673705" y="0"/>
                  </a:lnTo>
                  <a:lnTo>
                    <a:pt x="667052" y="44670"/>
                  </a:lnTo>
                  <a:lnTo>
                    <a:pt x="664650" y="99907"/>
                  </a:lnTo>
                  <a:lnTo>
                    <a:pt x="664650" y="150340"/>
                  </a:lnTo>
                  <a:lnTo>
                    <a:pt x="670654" y="210380"/>
                  </a:lnTo>
                  <a:lnTo>
                    <a:pt x="681461" y="274023"/>
                  </a:lnTo>
                  <a:lnTo>
                    <a:pt x="694670" y="340067"/>
                  </a:lnTo>
                  <a:lnTo>
                    <a:pt x="698451" y="360000"/>
                  </a:lnTo>
                  <a:lnTo>
                    <a:pt x="479985" y="360000"/>
                  </a:lnTo>
                  <a:lnTo>
                    <a:pt x="472522" y="332862"/>
                  </a:lnTo>
                  <a:lnTo>
                    <a:pt x="452109" y="284830"/>
                  </a:lnTo>
                  <a:lnTo>
                    <a:pt x="432896" y="234396"/>
                  </a:lnTo>
                  <a:lnTo>
                    <a:pt x="417285" y="185164"/>
                  </a:lnTo>
                  <a:close/>
                  <a:moveTo>
                    <a:pt x="1339" y="0"/>
                  </a:moveTo>
                  <a:lnTo>
                    <a:pt x="281214" y="0"/>
                  </a:lnTo>
                  <a:lnTo>
                    <a:pt x="277993" y="41068"/>
                  </a:lnTo>
                  <a:lnTo>
                    <a:pt x="273189" y="103509"/>
                  </a:lnTo>
                  <a:lnTo>
                    <a:pt x="264784" y="164750"/>
                  </a:lnTo>
                  <a:lnTo>
                    <a:pt x="249173" y="223589"/>
                  </a:lnTo>
                  <a:lnTo>
                    <a:pt x="229961" y="278826"/>
                  </a:lnTo>
                  <a:lnTo>
                    <a:pt x="210748" y="332862"/>
                  </a:lnTo>
                  <a:lnTo>
                    <a:pt x="203964" y="360000"/>
                  </a:lnTo>
                  <a:lnTo>
                    <a:pt x="0" y="360000"/>
                  </a:lnTo>
                  <a:lnTo>
                    <a:pt x="5411" y="326858"/>
                  </a:lnTo>
                  <a:lnTo>
                    <a:pt x="13817" y="268019"/>
                  </a:lnTo>
                  <a:lnTo>
                    <a:pt x="19821" y="206778"/>
                  </a:lnTo>
                  <a:lnTo>
                    <a:pt x="19821" y="150340"/>
                  </a:lnTo>
                  <a:lnTo>
                    <a:pt x="16218" y="97505"/>
                  </a:lnTo>
                  <a:lnTo>
                    <a:pt x="9014" y="57879"/>
                  </a:lnTo>
                  <a:lnTo>
                    <a:pt x="3010" y="1224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52" name="Freeform 18">
              <a:extLst>
                <a:ext uri="{FF2B5EF4-FFF2-40B4-BE49-F238E27FC236}">
                  <a16:creationId xmlns:a16="http://schemas.microsoft.com/office/drawing/2014/main" id="{2819C295-B872-4114-AD23-B1220F31235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06903" y="4577490"/>
              <a:ext cx="748098" cy="360000"/>
            </a:xfrm>
            <a:custGeom>
              <a:avLst/>
              <a:gdLst/>
              <a:ahLst/>
              <a:cxnLst/>
              <a:rect l="l" t="t" r="r" b="b"/>
              <a:pathLst>
                <a:path w="748098" h="360000">
                  <a:moveTo>
                    <a:pt x="509397" y="0"/>
                  </a:moveTo>
                  <a:lnTo>
                    <a:pt x="727863" y="0"/>
                  </a:lnTo>
                  <a:lnTo>
                    <a:pt x="737291" y="49713"/>
                  </a:lnTo>
                  <a:lnTo>
                    <a:pt x="745696" y="119360"/>
                  </a:lnTo>
                  <a:lnTo>
                    <a:pt x="748098" y="189006"/>
                  </a:lnTo>
                  <a:lnTo>
                    <a:pt x="742094" y="257452"/>
                  </a:lnTo>
                  <a:lnTo>
                    <a:pt x="721680" y="346311"/>
                  </a:lnTo>
                  <a:lnTo>
                    <a:pt x="718595" y="360000"/>
                  </a:lnTo>
                  <a:lnTo>
                    <a:pt x="503439" y="360000"/>
                  </a:lnTo>
                  <a:lnTo>
                    <a:pt x="491127" y="300681"/>
                  </a:lnTo>
                  <a:lnTo>
                    <a:pt x="486324" y="234637"/>
                  </a:lnTo>
                  <a:lnTo>
                    <a:pt x="491127" y="169793"/>
                  </a:lnTo>
                  <a:lnTo>
                    <a:pt x="515143" y="20894"/>
                  </a:lnTo>
                  <a:close/>
                  <a:moveTo>
                    <a:pt x="29412" y="0"/>
                  </a:moveTo>
                  <a:lnTo>
                    <a:pt x="233375" y="0"/>
                  </a:lnTo>
                  <a:lnTo>
                    <a:pt x="226951" y="25697"/>
                  </a:lnTo>
                  <a:lnTo>
                    <a:pt x="250967" y="132569"/>
                  </a:lnTo>
                  <a:lnTo>
                    <a:pt x="250967" y="318693"/>
                  </a:lnTo>
                  <a:lnTo>
                    <a:pt x="241788" y="360000"/>
                  </a:lnTo>
                  <a:lnTo>
                    <a:pt x="31112" y="360000"/>
                  </a:lnTo>
                  <a:lnTo>
                    <a:pt x="27618" y="348713"/>
                  </a:lnTo>
                  <a:lnTo>
                    <a:pt x="12008" y="298279"/>
                  </a:lnTo>
                  <a:lnTo>
                    <a:pt x="3602" y="244243"/>
                  </a:lnTo>
                  <a:lnTo>
                    <a:pt x="0" y="186605"/>
                  </a:lnTo>
                  <a:lnTo>
                    <a:pt x="6004" y="126565"/>
                  </a:lnTo>
                  <a:lnTo>
                    <a:pt x="14410" y="79733"/>
                  </a:lnTo>
                  <a:lnTo>
                    <a:pt x="25217" y="256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53" name="Freeform 18">
              <a:extLst>
                <a:ext uri="{FF2B5EF4-FFF2-40B4-BE49-F238E27FC236}">
                  <a16:creationId xmlns:a16="http://schemas.microsoft.com/office/drawing/2014/main" id="{43032354-E3B7-4526-87DC-398449ECBD5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7210" y="4937490"/>
              <a:ext cx="687484" cy="360000"/>
            </a:xfrm>
            <a:custGeom>
              <a:avLst/>
              <a:gdLst/>
              <a:ahLst/>
              <a:cxnLst/>
              <a:rect l="l" t="t" r="r" b="b"/>
              <a:pathLst>
                <a:path w="687484" h="360000">
                  <a:moveTo>
                    <a:pt x="472326" y="0"/>
                  </a:moveTo>
                  <a:lnTo>
                    <a:pt x="687484" y="0"/>
                  </a:lnTo>
                  <a:lnTo>
                    <a:pt x="671356" y="71568"/>
                  </a:lnTo>
                  <a:lnTo>
                    <a:pt x="652143" y="159226"/>
                  </a:lnTo>
                  <a:lnTo>
                    <a:pt x="634131" y="250487"/>
                  </a:lnTo>
                  <a:lnTo>
                    <a:pt x="618520" y="346551"/>
                  </a:lnTo>
                  <a:lnTo>
                    <a:pt x="618184" y="360000"/>
                  </a:lnTo>
                  <a:lnTo>
                    <a:pt x="473658" y="360000"/>
                  </a:lnTo>
                  <a:lnTo>
                    <a:pt x="474425" y="357358"/>
                  </a:lnTo>
                  <a:lnTo>
                    <a:pt x="485232" y="318933"/>
                  </a:lnTo>
                  <a:lnTo>
                    <a:pt x="497240" y="274503"/>
                  </a:lnTo>
                  <a:lnTo>
                    <a:pt x="503244" y="228873"/>
                  </a:lnTo>
                  <a:lnTo>
                    <a:pt x="505645" y="176037"/>
                  </a:lnTo>
                  <a:lnTo>
                    <a:pt x="498441" y="122001"/>
                  </a:lnTo>
                  <a:lnTo>
                    <a:pt x="485232" y="65564"/>
                  </a:lnTo>
                  <a:lnTo>
                    <a:pt x="473224" y="4323"/>
                  </a:lnTo>
                  <a:close/>
                  <a:moveTo>
                    <a:pt x="0" y="0"/>
                  </a:moveTo>
                  <a:lnTo>
                    <a:pt x="210676" y="0"/>
                  </a:lnTo>
                  <a:lnTo>
                    <a:pt x="210249" y="1921"/>
                  </a:lnTo>
                  <a:lnTo>
                    <a:pt x="199442" y="47552"/>
                  </a:lnTo>
                  <a:lnTo>
                    <a:pt x="191036" y="100387"/>
                  </a:lnTo>
                  <a:lnTo>
                    <a:pt x="186233" y="152021"/>
                  </a:lnTo>
                  <a:lnTo>
                    <a:pt x="191036" y="204857"/>
                  </a:lnTo>
                  <a:lnTo>
                    <a:pt x="195839" y="318933"/>
                  </a:lnTo>
                  <a:lnTo>
                    <a:pt x="214743" y="360000"/>
                  </a:lnTo>
                  <a:lnTo>
                    <a:pt x="67388" y="360000"/>
                  </a:lnTo>
                  <a:lnTo>
                    <a:pt x="68554" y="327338"/>
                  </a:lnTo>
                  <a:lnTo>
                    <a:pt x="64952" y="257692"/>
                  </a:lnTo>
                  <a:lnTo>
                    <a:pt x="55346" y="189246"/>
                  </a:lnTo>
                  <a:lnTo>
                    <a:pt x="42137" y="126805"/>
                  </a:lnTo>
                  <a:lnTo>
                    <a:pt x="27727" y="82375"/>
                  </a:lnTo>
                  <a:lnTo>
                    <a:pt x="12117" y="391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54" name="Freeform 18">
              <a:extLst>
                <a:ext uri="{FF2B5EF4-FFF2-40B4-BE49-F238E27FC236}">
                  <a16:creationId xmlns:a16="http://schemas.microsoft.com/office/drawing/2014/main" id="{FD48B777-7B3F-4503-8EFF-22CFCC89BCA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3060" y="5297490"/>
              <a:ext cx="691661" cy="360000"/>
            </a:xfrm>
            <a:custGeom>
              <a:avLst/>
              <a:gdLst/>
              <a:ahLst/>
              <a:cxnLst/>
              <a:rect l="l" t="t" r="r" b="b"/>
              <a:pathLst>
                <a:path w="691661" h="360000">
                  <a:moveTo>
                    <a:pt x="469947" y="0"/>
                  </a:moveTo>
                  <a:lnTo>
                    <a:pt x="614473" y="0"/>
                  </a:lnTo>
                  <a:lnTo>
                    <a:pt x="613609" y="34583"/>
                  </a:lnTo>
                  <a:lnTo>
                    <a:pt x="619613" y="76611"/>
                  </a:lnTo>
                  <a:lnTo>
                    <a:pt x="630420" y="117438"/>
                  </a:lnTo>
                  <a:lnTo>
                    <a:pt x="646030" y="157065"/>
                  </a:lnTo>
                  <a:lnTo>
                    <a:pt x="661641" y="196691"/>
                  </a:lnTo>
                  <a:lnTo>
                    <a:pt x="676050" y="235117"/>
                  </a:lnTo>
                  <a:lnTo>
                    <a:pt x="686857" y="274743"/>
                  </a:lnTo>
                  <a:lnTo>
                    <a:pt x="691661" y="319173"/>
                  </a:lnTo>
                  <a:lnTo>
                    <a:pt x="648432" y="338386"/>
                  </a:lnTo>
                  <a:lnTo>
                    <a:pt x="600400" y="349193"/>
                  </a:lnTo>
                  <a:lnTo>
                    <a:pt x="547565" y="351595"/>
                  </a:lnTo>
                  <a:lnTo>
                    <a:pt x="491127" y="349193"/>
                  </a:lnTo>
                  <a:lnTo>
                    <a:pt x="480320" y="316771"/>
                  </a:lnTo>
                  <a:lnTo>
                    <a:pt x="470714" y="277145"/>
                  </a:lnTo>
                  <a:lnTo>
                    <a:pt x="467111" y="235117"/>
                  </a:lnTo>
                  <a:lnTo>
                    <a:pt x="470714" y="189486"/>
                  </a:lnTo>
                  <a:lnTo>
                    <a:pt x="475517" y="103029"/>
                  </a:lnTo>
                  <a:lnTo>
                    <a:pt x="470714" y="89820"/>
                  </a:lnTo>
                  <a:lnTo>
                    <a:pt x="464710" y="74210"/>
                  </a:lnTo>
                  <a:lnTo>
                    <a:pt x="459906" y="56198"/>
                  </a:lnTo>
                  <a:lnTo>
                    <a:pt x="459906" y="34583"/>
                  </a:lnTo>
                  <a:close/>
                  <a:moveTo>
                    <a:pt x="63677" y="0"/>
                  </a:moveTo>
                  <a:lnTo>
                    <a:pt x="211032" y="0"/>
                  </a:lnTo>
                  <a:lnTo>
                    <a:pt x="226951" y="34583"/>
                  </a:lnTo>
                  <a:lnTo>
                    <a:pt x="226951" y="54997"/>
                  </a:lnTo>
                  <a:lnTo>
                    <a:pt x="222148" y="71808"/>
                  </a:lnTo>
                  <a:lnTo>
                    <a:pt x="216144" y="89820"/>
                  </a:lnTo>
                  <a:lnTo>
                    <a:pt x="211341" y="103029"/>
                  </a:lnTo>
                  <a:lnTo>
                    <a:pt x="206538" y="148659"/>
                  </a:lnTo>
                  <a:lnTo>
                    <a:pt x="208939" y="196691"/>
                  </a:lnTo>
                  <a:lnTo>
                    <a:pt x="211341" y="244723"/>
                  </a:lnTo>
                  <a:lnTo>
                    <a:pt x="213743" y="295157"/>
                  </a:lnTo>
                  <a:lnTo>
                    <a:pt x="206538" y="343189"/>
                  </a:lnTo>
                  <a:lnTo>
                    <a:pt x="195731" y="343189"/>
                  </a:lnTo>
                  <a:lnTo>
                    <a:pt x="174116" y="353996"/>
                  </a:lnTo>
                  <a:lnTo>
                    <a:pt x="145297" y="360000"/>
                  </a:lnTo>
                  <a:lnTo>
                    <a:pt x="117679" y="360000"/>
                  </a:lnTo>
                  <a:lnTo>
                    <a:pt x="88859" y="357599"/>
                  </a:lnTo>
                  <a:lnTo>
                    <a:pt x="61241" y="349193"/>
                  </a:lnTo>
                  <a:lnTo>
                    <a:pt x="37225" y="338386"/>
                  </a:lnTo>
                  <a:lnTo>
                    <a:pt x="16811" y="320374"/>
                  </a:lnTo>
                  <a:lnTo>
                    <a:pt x="3603" y="301161"/>
                  </a:lnTo>
                  <a:lnTo>
                    <a:pt x="0" y="277145"/>
                  </a:lnTo>
                  <a:lnTo>
                    <a:pt x="24016" y="224310"/>
                  </a:lnTo>
                  <a:lnTo>
                    <a:pt x="43229" y="167872"/>
                  </a:lnTo>
                  <a:lnTo>
                    <a:pt x="56438" y="103029"/>
                  </a:lnTo>
                  <a:lnTo>
                    <a:pt x="62442" y="345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B4DFBBC2-E369-4ACF-9E88-184197DB5F83}"/>
              </a:ext>
            </a:extLst>
          </p:cNvPr>
          <p:cNvGrpSpPr/>
          <p:nvPr/>
        </p:nvGrpSpPr>
        <p:grpSpPr>
          <a:xfrm>
            <a:off x="7694960" y="1788851"/>
            <a:ext cx="2181027" cy="4320000"/>
            <a:chOff x="7715447" y="1788851"/>
            <a:chExt cx="2181027" cy="4320000"/>
          </a:xfrm>
        </p:grpSpPr>
        <p:sp>
          <p:nvSpPr>
            <p:cNvPr id="556" name="Rectangle 555">
              <a:extLst>
                <a:ext uri="{FF2B5EF4-FFF2-40B4-BE49-F238E27FC236}">
                  <a16:creationId xmlns:a16="http://schemas.microsoft.com/office/drawing/2014/main" id="{9CDA0800-B76A-452C-9E98-88197CCA6DDB}"/>
                </a:ext>
              </a:extLst>
            </p:cNvPr>
            <p:cNvSpPr/>
            <p:nvPr/>
          </p:nvSpPr>
          <p:spPr>
            <a:xfrm>
              <a:off x="7715447" y="5285891"/>
              <a:ext cx="1952428" cy="8229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Rectangle 556">
              <a:extLst>
                <a:ext uri="{FF2B5EF4-FFF2-40B4-BE49-F238E27FC236}">
                  <a16:creationId xmlns:a16="http://schemas.microsoft.com/office/drawing/2014/main" id="{EC1A3E4D-CF45-4F43-8F30-17824C0822B5}"/>
                </a:ext>
              </a:extLst>
            </p:cNvPr>
            <p:cNvSpPr/>
            <p:nvPr/>
          </p:nvSpPr>
          <p:spPr>
            <a:xfrm>
              <a:off x="7715448" y="4411631"/>
              <a:ext cx="1476176" cy="8229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Rectangle 557">
              <a:extLst>
                <a:ext uri="{FF2B5EF4-FFF2-40B4-BE49-F238E27FC236}">
                  <a16:creationId xmlns:a16="http://schemas.microsoft.com/office/drawing/2014/main" id="{C9E556B8-253A-4EEA-90F1-961F245DAA43}"/>
                </a:ext>
              </a:extLst>
            </p:cNvPr>
            <p:cNvSpPr/>
            <p:nvPr/>
          </p:nvSpPr>
          <p:spPr>
            <a:xfrm>
              <a:off x="7715448" y="3537371"/>
              <a:ext cx="1210860" cy="8229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Rectangle 558">
              <a:extLst>
                <a:ext uri="{FF2B5EF4-FFF2-40B4-BE49-F238E27FC236}">
                  <a16:creationId xmlns:a16="http://schemas.microsoft.com/office/drawing/2014/main" id="{B17F7ED0-E0B8-4DE6-81F0-154DC3DE43CD}"/>
                </a:ext>
              </a:extLst>
            </p:cNvPr>
            <p:cNvSpPr/>
            <p:nvPr/>
          </p:nvSpPr>
          <p:spPr>
            <a:xfrm>
              <a:off x="7715447" y="2663111"/>
              <a:ext cx="2181027" cy="8229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Rectangle 559">
              <a:extLst>
                <a:ext uri="{FF2B5EF4-FFF2-40B4-BE49-F238E27FC236}">
                  <a16:creationId xmlns:a16="http://schemas.microsoft.com/office/drawing/2014/main" id="{F2B3C7D1-A4F8-4008-9755-A36445A8E73F}"/>
                </a:ext>
              </a:extLst>
            </p:cNvPr>
            <p:cNvSpPr/>
            <p:nvPr/>
          </p:nvSpPr>
          <p:spPr>
            <a:xfrm>
              <a:off x="7715447" y="1788851"/>
              <a:ext cx="1476177" cy="8229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6">
              <a:extLst>
                <a:ext uri="{FF2B5EF4-FFF2-40B4-BE49-F238E27FC236}">
                  <a16:creationId xmlns:a16="http://schemas.microsoft.com/office/drawing/2014/main" id="{DB7AB6F1-3280-474D-8E94-81D949C8D068}"/>
                </a:ext>
              </a:extLst>
            </p:cNvPr>
            <p:cNvSpPr/>
            <p:nvPr/>
          </p:nvSpPr>
          <p:spPr>
            <a:xfrm>
              <a:off x="7953314" y="4673946"/>
              <a:ext cx="248096" cy="344101"/>
            </a:xfrm>
            <a:custGeom>
              <a:avLst/>
              <a:gdLst/>
              <a:ahLst/>
              <a:cxnLst/>
              <a:rect l="l" t="t" r="r" b="b"/>
              <a:pathLst>
                <a:path w="2592288" h="3595425">
                  <a:moveTo>
                    <a:pt x="870999" y="2240632"/>
                  </a:moveTo>
                  <a:cubicBezTo>
                    <a:pt x="950537" y="2240632"/>
                    <a:pt x="1015015" y="2305110"/>
                    <a:pt x="1015015" y="2384648"/>
                  </a:cubicBezTo>
                  <a:cubicBezTo>
                    <a:pt x="1015015" y="2464186"/>
                    <a:pt x="950537" y="2528664"/>
                    <a:pt x="870999" y="2528664"/>
                  </a:cubicBezTo>
                  <a:cubicBezTo>
                    <a:pt x="791461" y="2528664"/>
                    <a:pt x="726983" y="2464186"/>
                    <a:pt x="726983" y="2384648"/>
                  </a:cubicBezTo>
                  <a:cubicBezTo>
                    <a:pt x="726983" y="2305110"/>
                    <a:pt x="791461" y="2240632"/>
                    <a:pt x="870999" y="2240632"/>
                  </a:cubicBezTo>
                  <a:close/>
                  <a:moveTo>
                    <a:pt x="1759854" y="2227895"/>
                  </a:moveTo>
                  <a:cubicBezTo>
                    <a:pt x="1839392" y="2227895"/>
                    <a:pt x="1903870" y="2292373"/>
                    <a:pt x="1903870" y="2371911"/>
                  </a:cubicBezTo>
                  <a:cubicBezTo>
                    <a:pt x="1903870" y="2451449"/>
                    <a:pt x="1839392" y="2515927"/>
                    <a:pt x="1759854" y="2515927"/>
                  </a:cubicBezTo>
                  <a:cubicBezTo>
                    <a:pt x="1680316" y="2515927"/>
                    <a:pt x="1615838" y="2451449"/>
                    <a:pt x="1615838" y="2371911"/>
                  </a:cubicBezTo>
                  <a:cubicBezTo>
                    <a:pt x="1615838" y="2292373"/>
                    <a:pt x="1680316" y="2227895"/>
                    <a:pt x="1759854" y="2227895"/>
                  </a:cubicBezTo>
                  <a:close/>
                  <a:moveTo>
                    <a:pt x="1385123" y="1589204"/>
                  </a:moveTo>
                  <a:cubicBezTo>
                    <a:pt x="1235448" y="1804770"/>
                    <a:pt x="983409" y="1987450"/>
                    <a:pt x="670898" y="2082426"/>
                  </a:cubicBezTo>
                  <a:cubicBezTo>
                    <a:pt x="545594" y="2120508"/>
                    <a:pt x="420523" y="2141464"/>
                    <a:pt x="299833" y="2145821"/>
                  </a:cubicBezTo>
                  <a:cubicBezTo>
                    <a:pt x="293883" y="2197691"/>
                    <a:pt x="291256" y="2250593"/>
                    <a:pt x="291256" y="2304257"/>
                  </a:cubicBezTo>
                  <a:cubicBezTo>
                    <a:pt x="291256" y="2561778"/>
                    <a:pt x="351754" y="2801757"/>
                    <a:pt x="458741" y="3002075"/>
                  </a:cubicBezTo>
                  <a:cubicBezTo>
                    <a:pt x="529567" y="3115246"/>
                    <a:pt x="618653" y="3214138"/>
                    <a:pt x="722047" y="3294447"/>
                  </a:cubicBezTo>
                  <a:cubicBezTo>
                    <a:pt x="1092770" y="3582399"/>
                    <a:pt x="1578397" y="3579277"/>
                    <a:pt x="1946318" y="3286578"/>
                  </a:cubicBezTo>
                  <a:cubicBezTo>
                    <a:pt x="2091328" y="3171216"/>
                    <a:pt x="2207419" y="3019100"/>
                    <a:pt x="2286822" y="2844777"/>
                  </a:cubicBezTo>
                  <a:cubicBezTo>
                    <a:pt x="2284502" y="2848849"/>
                    <a:pt x="2281748" y="2852602"/>
                    <a:pt x="2278979" y="2856339"/>
                  </a:cubicBezTo>
                  <a:cubicBezTo>
                    <a:pt x="2343860" y="2689176"/>
                    <a:pt x="2379488" y="2501882"/>
                    <a:pt x="2379488" y="2304257"/>
                  </a:cubicBezTo>
                  <a:cubicBezTo>
                    <a:pt x="2379488" y="2262538"/>
                    <a:pt x="2377900" y="2221280"/>
                    <a:pt x="2374588" y="2180585"/>
                  </a:cubicBezTo>
                  <a:cubicBezTo>
                    <a:pt x="2341200" y="2184217"/>
                    <a:pt x="2307260" y="2185947"/>
                    <a:pt x="2272888" y="2185947"/>
                  </a:cubicBezTo>
                  <a:cubicBezTo>
                    <a:pt x="1859976" y="2185947"/>
                    <a:pt x="1509412" y="1936254"/>
                    <a:pt x="1385123" y="1589204"/>
                  </a:cubicBezTo>
                  <a:close/>
                  <a:moveTo>
                    <a:pt x="2224145" y="817691"/>
                  </a:moveTo>
                  <a:cubicBezTo>
                    <a:pt x="2452178" y="1089656"/>
                    <a:pt x="2592288" y="1461843"/>
                    <a:pt x="2592288" y="1872209"/>
                  </a:cubicBezTo>
                  <a:cubicBezTo>
                    <a:pt x="2592288" y="2083963"/>
                    <a:pt x="2554981" y="2285550"/>
                    <a:pt x="2486261" y="2467958"/>
                  </a:cubicBezTo>
                  <a:cubicBezTo>
                    <a:pt x="2437526" y="2827783"/>
                    <a:pt x="2259828" y="3152427"/>
                    <a:pt x="1991281" y="3361857"/>
                  </a:cubicBezTo>
                  <a:cubicBezTo>
                    <a:pt x="1595877" y="3670219"/>
                    <a:pt x="1076253" y="3673514"/>
                    <a:pt x="677879" y="3370184"/>
                  </a:cubicBezTo>
                  <a:cubicBezTo>
                    <a:pt x="472114" y="3213511"/>
                    <a:pt x="318260" y="2989555"/>
                    <a:pt x="232965" y="2733276"/>
                  </a:cubicBezTo>
                  <a:cubicBezTo>
                    <a:pt x="85435" y="2489818"/>
                    <a:pt x="0" y="2192654"/>
                    <a:pt x="0" y="1872209"/>
                  </a:cubicBezTo>
                  <a:cubicBezTo>
                    <a:pt x="0" y="1486264"/>
                    <a:pt x="123931" y="1134089"/>
                    <a:pt x="329099" y="867811"/>
                  </a:cubicBezTo>
                  <a:lnTo>
                    <a:pt x="414466" y="1209281"/>
                  </a:lnTo>
                  <a:cubicBezTo>
                    <a:pt x="610745" y="1098779"/>
                    <a:pt x="921204" y="1028655"/>
                    <a:pt x="1270356" y="1028655"/>
                  </a:cubicBezTo>
                  <a:cubicBezTo>
                    <a:pt x="1619508" y="1028655"/>
                    <a:pt x="1929967" y="1098779"/>
                    <a:pt x="2126247" y="1209281"/>
                  </a:cubicBezTo>
                  <a:close/>
                  <a:moveTo>
                    <a:pt x="1134068" y="137031"/>
                  </a:moveTo>
                  <a:lnTo>
                    <a:pt x="1134068" y="342781"/>
                  </a:lnTo>
                  <a:lnTo>
                    <a:pt x="928318" y="342781"/>
                  </a:lnTo>
                  <a:lnTo>
                    <a:pt x="928318" y="579353"/>
                  </a:lnTo>
                  <a:lnTo>
                    <a:pt x="1134068" y="579353"/>
                  </a:lnTo>
                  <a:lnTo>
                    <a:pt x="1134068" y="785103"/>
                  </a:lnTo>
                  <a:lnTo>
                    <a:pt x="1406644" y="785103"/>
                  </a:lnTo>
                  <a:lnTo>
                    <a:pt x="1406644" y="579353"/>
                  </a:lnTo>
                  <a:lnTo>
                    <a:pt x="1612394" y="579353"/>
                  </a:lnTo>
                  <a:lnTo>
                    <a:pt x="1612394" y="342781"/>
                  </a:lnTo>
                  <a:lnTo>
                    <a:pt x="1406644" y="342781"/>
                  </a:lnTo>
                  <a:lnTo>
                    <a:pt x="1406644" y="137031"/>
                  </a:lnTo>
                  <a:close/>
                  <a:moveTo>
                    <a:pt x="1270358" y="0"/>
                  </a:moveTo>
                  <a:cubicBezTo>
                    <a:pt x="1758583" y="0"/>
                    <a:pt x="2164129" y="148411"/>
                    <a:pt x="2243382" y="343873"/>
                  </a:cubicBezTo>
                  <a:lnTo>
                    <a:pt x="2243381" y="343873"/>
                  </a:lnTo>
                  <a:lnTo>
                    <a:pt x="2053540" y="1095979"/>
                  </a:lnTo>
                  <a:cubicBezTo>
                    <a:pt x="1873934" y="995831"/>
                    <a:pt x="1589848" y="932277"/>
                    <a:pt x="1270356" y="932277"/>
                  </a:cubicBezTo>
                  <a:cubicBezTo>
                    <a:pt x="950864" y="932277"/>
                    <a:pt x="666778" y="995831"/>
                    <a:pt x="487172" y="1095979"/>
                  </a:cubicBezTo>
                  <a:lnTo>
                    <a:pt x="297331" y="343873"/>
                  </a:lnTo>
                  <a:lnTo>
                    <a:pt x="297333" y="343873"/>
                  </a:lnTo>
                  <a:cubicBezTo>
                    <a:pt x="376586" y="148411"/>
                    <a:pt x="782132" y="0"/>
                    <a:pt x="127035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2" name="Round Same Side Corner Rectangle 3">
              <a:extLst>
                <a:ext uri="{FF2B5EF4-FFF2-40B4-BE49-F238E27FC236}">
                  <a16:creationId xmlns:a16="http://schemas.microsoft.com/office/drawing/2014/main" id="{BC0A2BCF-B411-4AE9-B012-2E61FA6E719F}"/>
                </a:ext>
              </a:extLst>
            </p:cNvPr>
            <p:cNvSpPr/>
            <p:nvPr/>
          </p:nvSpPr>
          <p:spPr>
            <a:xfrm rot="10800000" flipH="1">
              <a:off x="7943019" y="5547257"/>
              <a:ext cx="302975" cy="301914"/>
            </a:xfrm>
            <a:custGeom>
              <a:avLst/>
              <a:gdLst/>
              <a:ahLst/>
              <a:cxnLst/>
              <a:rect l="l" t="t" r="r" b="b"/>
              <a:pathLst>
                <a:path w="3974354" h="3960441">
                  <a:moveTo>
                    <a:pt x="2479094" y="2176758"/>
                  </a:moveTo>
                  <a:lnTo>
                    <a:pt x="1505494" y="2176758"/>
                  </a:lnTo>
                  <a:lnTo>
                    <a:pt x="452687" y="932202"/>
                  </a:lnTo>
                  <a:cubicBezTo>
                    <a:pt x="416690" y="904368"/>
                    <a:pt x="386967" y="869252"/>
                    <a:pt x="365331" y="828935"/>
                  </a:cubicBezTo>
                  <a:lnTo>
                    <a:pt x="351150" y="812172"/>
                  </a:lnTo>
                  <a:lnTo>
                    <a:pt x="356232" y="812172"/>
                  </a:lnTo>
                  <a:cubicBezTo>
                    <a:pt x="326255" y="758500"/>
                    <a:pt x="310210" y="696547"/>
                    <a:pt x="310210" y="630847"/>
                  </a:cubicBezTo>
                  <a:lnTo>
                    <a:pt x="310210" y="494902"/>
                  </a:lnTo>
                  <a:cubicBezTo>
                    <a:pt x="310210" y="351890"/>
                    <a:pt x="426144" y="235956"/>
                    <a:pt x="569156" y="235956"/>
                  </a:cubicBezTo>
                  <a:lnTo>
                    <a:pt x="3405201" y="235956"/>
                  </a:lnTo>
                  <a:cubicBezTo>
                    <a:pt x="3548213" y="235956"/>
                    <a:pt x="3664147" y="351890"/>
                    <a:pt x="3664147" y="494902"/>
                  </a:cubicBezTo>
                  <a:lnTo>
                    <a:pt x="3664147" y="630847"/>
                  </a:lnTo>
                  <a:cubicBezTo>
                    <a:pt x="3664147" y="696547"/>
                    <a:pt x="3648102" y="758500"/>
                    <a:pt x="3618125" y="812172"/>
                  </a:cubicBezTo>
                  <a:lnTo>
                    <a:pt x="3633438" y="812172"/>
                  </a:lnTo>
                  <a:close/>
                  <a:moveTo>
                    <a:pt x="2377107" y="3672408"/>
                  </a:moveTo>
                  <a:lnTo>
                    <a:pt x="2377107" y="2447804"/>
                  </a:lnTo>
                  <a:lnTo>
                    <a:pt x="3735479" y="805811"/>
                  </a:lnTo>
                  <a:lnTo>
                    <a:pt x="3722860" y="805811"/>
                  </a:lnTo>
                  <a:cubicBezTo>
                    <a:pt x="3765801" y="737693"/>
                    <a:pt x="3789650" y="656896"/>
                    <a:pt x="3789650" y="570528"/>
                  </a:cubicBezTo>
                  <a:lnTo>
                    <a:pt x="3789650" y="412481"/>
                  </a:lnTo>
                  <a:cubicBezTo>
                    <a:pt x="3789650" y="246218"/>
                    <a:pt x="3654868" y="111436"/>
                    <a:pt x="3488605" y="111436"/>
                  </a:cubicBezTo>
                  <a:lnTo>
                    <a:pt x="467214" y="111436"/>
                  </a:lnTo>
                  <a:cubicBezTo>
                    <a:pt x="300951" y="111436"/>
                    <a:pt x="166169" y="246218"/>
                    <a:pt x="166169" y="412481"/>
                  </a:cubicBezTo>
                  <a:lnTo>
                    <a:pt x="166169" y="570527"/>
                  </a:lnTo>
                  <a:cubicBezTo>
                    <a:pt x="166169" y="715183"/>
                    <a:pt x="233072" y="844212"/>
                    <a:pt x="338922" y="926745"/>
                  </a:cubicBezTo>
                  <a:lnTo>
                    <a:pt x="1585536" y="2433646"/>
                  </a:lnTo>
                  <a:lnTo>
                    <a:pt x="1585536" y="3672408"/>
                  </a:lnTo>
                  <a:close/>
                  <a:moveTo>
                    <a:pt x="2606109" y="3960441"/>
                  </a:moveTo>
                  <a:lnTo>
                    <a:pt x="1397478" y="3960441"/>
                  </a:lnTo>
                  <a:cubicBezTo>
                    <a:pt x="1333543" y="3960441"/>
                    <a:pt x="1281713" y="3900944"/>
                    <a:pt x="1281713" y="3827550"/>
                  </a:cubicBezTo>
                  <a:lnTo>
                    <a:pt x="1281714" y="3827550"/>
                  </a:lnTo>
                  <a:cubicBezTo>
                    <a:pt x="1281714" y="3754157"/>
                    <a:pt x="1333544" y="3694659"/>
                    <a:pt x="1397479" y="3694659"/>
                  </a:cubicBezTo>
                  <a:lnTo>
                    <a:pt x="1459569" y="3694659"/>
                  </a:lnTo>
                  <a:lnTo>
                    <a:pt x="1459569" y="2562641"/>
                  </a:lnTo>
                  <a:lnTo>
                    <a:pt x="1459264" y="2562641"/>
                  </a:lnTo>
                  <a:lnTo>
                    <a:pt x="181140" y="958944"/>
                  </a:lnTo>
                  <a:cubicBezTo>
                    <a:pt x="70395" y="862399"/>
                    <a:pt x="0" y="709284"/>
                    <a:pt x="0" y="537296"/>
                  </a:cubicBezTo>
                  <a:lnTo>
                    <a:pt x="0" y="352326"/>
                  </a:lnTo>
                  <a:cubicBezTo>
                    <a:pt x="0" y="157742"/>
                    <a:pt x="137413" y="0"/>
                    <a:pt x="306921" y="0"/>
                  </a:cubicBezTo>
                  <a:lnTo>
                    <a:pt x="3667433" y="0"/>
                  </a:lnTo>
                  <a:cubicBezTo>
                    <a:pt x="3836941" y="0"/>
                    <a:pt x="3974354" y="157742"/>
                    <a:pt x="3974354" y="352326"/>
                  </a:cubicBezTo>
                  <a:lnTo>
                    <a:pt x="3974354" y="537296"/>
                  </a:lnTo>
                  <a:cubicBezTo>
                    <a:pt x="3974354" y="707106"/>
                    <a:pt x="3905732" y="858516"/>
                    <a:pt x="3797273" y="955099"/>
                  </a:cubicBezTo>
                  <a:lnTo>
                    <a:pt x="2516085" y="2562641"/>
                  </a:lnTo>
                  <a:lnTo>
                    <a:pt x="2514788" y="2562641"/>
                  </a:lnTo>
                  <a:lnTo>
                    <a:pt x="2514788" y="3694660"/>
                  </a:lnTo>
                  <a:lnTo>
                    <a:pt x="2606109" y="3694660"/>
                  </a:lnTo>
                  <a:cubicBezTo>
                    <a:pt x="2670044" y="3694660"/>
                    <a:pt x="2721874" y="3754158"/>
                    <a:pt x="2721874" y="3827551"/>
                  </a:cubicBezTo>
                  <a:cubicBezTo>
                    <a:pt x="2721874" y="3900944"/>
                    <a:pt x="2670044" y="3960441"/>
                    <a:pt x="2606109" y="39604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3" name="Rounded Rectangle 3">
              <a:extLst>
                <a:ext uri="{FF2B5EF4-FFF2-40B4-BE49-F238E27FC236}">
                  <a16:creationId xmlns:a16="http://schemas.microsoft.com/office/drawing/2014/main" id="{8FDF61E9-1E4B-4C21-B2F9-92AA14C3BFB4}"/>
                </a:ext>
              </a:extLst>
            </p:cNvPr>
            <p:cNvSpPr/>
            <p:nvPr/>
          </p:nvSpPr>
          <p:spPr>
            <a:xfrm>
              <a:off x="7951278" y="3760155"/>
              <a:ext cx="261897" cy="369241"/>
            </a:xfrm>
            <a:custGeom>
              <a:avLst/>
              <a:gdLst/>
              <a:ahLst/>
              <a:cxnLst/>
              <a:rect l="l" t="t" r="r" b="b"/>
              <a:pathLst>
                <a:path w="2808312" h="3959361">
                  <a:moveTo>
                    <a:pt x="1738109" y="1502623"/>
                  </a:moveTo>
                  <a:cubicBezTo>
                    <a:pt x="1698494" y="1505955"/>
                    <a:pt x="1662802" y="1532425"/>
                    <a:pt x="1649662" y="1572585"/>
                  </a:cubicBezTo>
                  <a:lnTo>
                    <a:pt x="1336420" y="2529999"/>
                  </a:lnTo>
                  <a:lnTo>
                    <a:pt x="1170819" y="1967482"/>
                  </a:lnTo>
                  <a:cubicBezTo>
                    <a:pt x="1169810" y="1964053"/>
                    <a:pt x="1168637" y="1960718"/>
                    <a:pt x="1165857" y="1958078"/>
                  </a:cubicBezTo>
                  <a:cubicBezTo>
                    <a:pt x="1162466" y="1917013"/>
                    <a:pt x="1133587" y="1880907"/>
                    <a:pt x="1091436" y="1869613"/>
                  </a:cubicBezTo>
                  <a:cubicBezTo>
                    <a:pt x="1037014" y="1855031"/>
                    <a:pt x="981075" y="1887327"/>
                    <a:pt x="966493" y="1941749"/>
                  </a:cubicBezTo>
                  <a:lnTo>
                    <a:pt x="813486" y="2512780"/>
                  </a:lnTo>
                  <a:lnTo>
                    <a:pt x="510833" y="2512781"/>
                  </a:lnTo>
                  <a:cubicBezTo>
                    <a:pt x="454492" y="2512781"/>
                    <a:pt x="408818" y="2558454"/>
                    <a:pt x="408818" y="2614795"/>
                  </a:cubicBezTo>
                  <a:cubicBezTo>
                    <a:pt x="408818" y="2671137"/>
                    <a:pt x="454492" y="2716811"/>
                    <a:pt x="510833" y="2716811"/>
                  </a:cubicBezTo>
                  <a:lnTo>
                    <a:pt x="844268" y="2716810"/>
                  </a:lnTo>
                  <a:cubicBezTo>
                    <a:pt x="869730" y="2716810"/>
                    <a:pt x="893013" y="2707482"/>
                    <a:pt x="910119" y="2691168"/>
                  </a:cubicBezTo>
                  <a:cubicBezTo>
                    <a:pt x="950467" y="2686878"/>
                    <a:pt x="985744" y="2658215"/>
                    <a:pt x="996885" y="2616640"/>
                  </a:cubicBezTo>
                  <a:lnTo>
                    <a:pt x="1069480" y="2345710"/>
                  </a:lnTo>
                  <a:lnTo>
                    <a:pt x="1221708" y="2862804"/>
                  </a:lnTo>
                  <a:cubicBezTo>
                    <a:pt x="1237619" y="2916852"/>
                    <a:pt x="1294332" y="2947769"/>
                    <a:pt x="1348381" y="2931857"/>
                  </a:cubicBezTo>
                  <a:cubicBezTo>
                    <a:pt x="1377289" y="2923346"/>
                    <a:pt x="1399580" y="2903162"/>
                    <a:pt x="1410808" y="2877564"/>
                  </a:cubicBezTo>
                  <a:cubicBezTo>
                    <a:pt x="1431400" y="2866427"/>
                    <a:pt x="1447266" y="2847340"/>
                    <a:pt x="1455104" y="2823380"/>
                  </a:cubicBezTo>
                  <a:lnTo>
                    <a:pt x="1737413" y="1960519"/>
                  </a:lnTo>
                  <a:lnTo>
                    <a:pt x="1896950" y="2555918"/>
                  </a:lnTo>
                  <a:cubicBezTo>
                    <a:pt x="1898423" y="2561416"/>
                    <a:pt x="1900318" y="2566688"/>
                    <a:pt x="1904388" y="2570895"/>
                  </a:cubicBezTo>
                  <a:lnTo>
                    <a:pt x="1902338" y="2581051"/>
                  </a:lnTo>
                  <a:cubicBezTo>
                    <a:pt x="1902338" y="2637392"/>
                    <a:pt x="1948013" y="2683065"/>
                    <a:pt x="2004353" y="2683065"/>
                  </a:cubicBezTo>
                  <a:lnTo>
                    <a:pt x="2360148" y="2683065"/>
                  </a:lnTo>
                  <a:cubicBezTo>
                    <a:pt x="2416490" y="2683066"/>
                    <a:pt x="2462164" y="2637391"/>
                    <a:pt x="2462164" y="2581050"/>
                  </a:cubicBezTo>
                  <a:cubicBezTo>
                    <a:pt x="2462163" y="2524710"/>
                    <a:pt x="2416489" y="2479036"/>
                    <a:pt x="2360148" y="2479036"/>
                  </a:cubicBezTo>
                  <a:lnTo>
                    <a:pt x="2087576" y="2479036"/>
                  </a:lnTo>
                  <a:lnTo>
                    <a:pt x="1853652" y="1606016"/>
                  </a:lnTo>
                  <a:cubicBezTo>
                    <a:pt x="1852530" y="1601831"/>
                    <a:pt x="1851164" y="1597776"/>
                    <a:pt x="1847944" y="1594527"/>
                  </a:cubicBezTo>
                  <a:cubicBezTo>
                    <a:pt x="1844394" y="1555407"/>
                    <a:pt x="1818065" y="1520347"/>
                    <a:pt x="1778342" y="1507351"/>
                  </a:cubicBezTo>
                  <a:cubicBezTo>
                    <a:pt x="1764955" y="1502970"/>
                    <a:pt x="1751315" y="1501511"/>
                    <a:pt x="1738109" y="1502623"/>
                  </a:cubicBezTo>
                  <a:close/>
                  <a:moveTo>
                    <a:pt x="526301" y="856060"/>
                  </a:moveTo>
                  <a:lnTo>
                    <a:pt x="2300267" y="856060"/>
                  </a:lnTo>
                  <a:cubicBezTo>
                    <a:pt x="2414458" y="856060"/>
                    <a:pt x="2507029" y="948631"/>
                    <a:pt x="2507029" y="1062822"/>
                  </a:cubicBezTo>
                  <a:lnTo>
                    <a:pt x="2507029" y="3433376"/>
                  </a:lnTo>
                  <a:cubicBezTo>
                    <a:pt x="2507029" y="3547567"/>
                    <a:pt x="2414458" y="3640138"/>
                    <a:pt x="2300267" y="3640138"/>
                  </a:cubicBezTo>
                  <a:lnTo>
                    <a:pt x="526301" y="3640138"/>
                  </a:lnTo>
                  <a:cubicBezTo>
                    <a:pt x="412110" y="3640138"/>
                    <a:pt x="319539" y="3547567"/>
                    <a:pt x="319539" y="3433376"/>
                  </a:cubicBezTo>
                  <a:lnTo>
                    <a:pt x="319539" y="1062822"/>
                  </a:lnTo>
                  <a:cubicBezTo>
                    <a:pt x="319539" y="948631"/>
                    <a:pt x="412110" y="856060"/>
                    <a:pt x="526301" y="856060"/>
                  </a:cubicBezTo>
                  <a:close/>
                  <a:moveTo>
                    <a:pt x="449756" y="735931"/>
                  </a:moveTo>
                  <a:cubicBezTo>
                    <a:pt x="325711" y="735931"/>
                    <a:pt x="225152" y="836490"/>
                    <a:pt x="225152" y="960535"/>
                  </a:cubicBezTo>
                  <a:lnTo>
                    <a:pt x="225152" y="3535663"/>
                  </a:lnTo>
                  <a:cubicBezTo>
                    <a:pt x="225152" y="3659708"/>
                    <a:pt x="325711" y="3760267"/>
                    <a:pt x="449756" y="3760267"/>
                  </a:cubicBezTo>
                  <a:lnTo>
                    <a:pt x="2376812" y="3760267"/>
                  </a:lnTo>
                  <a:cubicBezTo>
                    <a:pt x="2500857" y="3760267"/>
                    <a:pt x="2601416" y="3659708"/>
                    <a:pt x="2601416" y="3535663"/>
                  </a:cubicBezTo>
                  <a:lnTo>
                    <a:pt x="2601416" y="960535"/>
                  </a:lnTo>
                  <a:cubicBezTo>
                    <a:pt x="2601416" y="836490"/>
                    <a:pt x="2500857" y="735931"/>
                    <a:pt x="2376812" y="735931"/>
                  </a:cubicBezTo>
                  <a:close/>
                  <a:moveTo>
                    <a:pt x="1318649" y="0"/>
                  </a:moveTo>
                  <a:lnTo>
                    <a:pt x="1489663" y="0"/>
                  </a:lnTo>
                  <a:cubicBezTo>
                    <a:pt x="1561746" y="0"/>
                    <a:pt x="1620180" y="58434"/>
                    <a:pt x="1620180" y="130517"/>
                  </a:cubicBezTo>
                  <a:lnTo>
                    <a:pt x="1620180" y="344214"/>
                  </a:lnTo>
                  <a:lnTo>
                    <a:pt x="1795633" y="344214"/>
                  </a:lnTo>
                  <a:cubicBezTo>
                    <a:pt x="1809834" y="344214"/>
                    <a:pt x="1821347" y="355727"/>
                    <a:pt x="1821347" y="369928"/>
                  </a:cubicBezTo>
                  <a:lnTo>
                    <a:pt x="1821347" y="523106"/>
                  </a:lnTo>
                  <a:lnTo>
                    <a:pt x="1872208" y="523106"/>
                  </a:lnTo>
                  <a:lnTo>
                    <a:pt x="1872208" y="522399"/>
                  </a:lnTo>
                  <a:lnTo>
                    <a:pt x="2597408" y="522399"/>
                  </a:lnTo>
                  <a:cubicBezTo>
                    <a:pt x="2713887" y="522399"/>
                    <a:pt x="2808312" y="614377"/>
                    <a:pt x="2808312" y="727838"/>
                  </a:cubicBezTo>
                  <a:lnTo>
                    <a:pt x="2808312" y="3753922"/>
                  </a:lnTo>
                  <a:cubicBezTo>
                    <a:pt x="2808312" y="3867383"/>
                    <a:pt x="2713887" y="3959361"/>
                    <a:pt x="2597408" y="3959361"/>
                  </a:cubicBezTo>
                  <a:lnTo>
                    <a:pt x="210904" y="3959361"/>
                  </a:lnTo>
                  <a:cubicBezTo>
                    <a:pt x="94425" y="3959361"/>
                    <a:pt x="0" y="3867383"/>
                    <a:pt x="0" y="3753922"/>
                  </a:cubicBezTo>
                  <a:lnTo>
                    <a:pt x="0" y="727838"/>
                  </a:lnTo>
                  <a:cubicBezTo>
                    <a:pt x="0" y="614377"/>
                    <a:pt x="94425" y="522399"/>
                    <a:pt x="210904" y="522399"/>
                  </a:cubicBezTo>
                  <a:lnTo>
                    <a:pt x="936104" y="522399"/>
                  </a:lnTo>
                  <a:lnTo>
                    <a:pt x="936104" y="523106"/>
                  </a:lnTo>
                  <a:lnTo>
                    <a:pt x="986965" y="523106"/>
                  </a:lnTo>
                  <a:lnTo>
                    <a:pt x="986965" y="369928"/>
                  </a:lnTo>
                  <a:cubicBezTo>
                    <a:pt x="986965" y="355727"/>
                    <a:pt x="998478" y="344214"/>
                    <a:pt x="1012679" y="344214"/>
                  </a:cubicBezTo>
                  <a:lnTo>
                    <a:pt x="1188132" y="344214"/>
                  </a:lnTo>
                  <a:lnTo>
                    <a:pt x="1188132" y="130517"/>
                  </a:lnTo>
                  <a:cubicBezTo>
                    <a:pt x="1188132" y="58434"/>
                    <a:pt x="1246566" y="0"/>
                    <a:pt x="13186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4" name="Rounded Rectangle 3">
              <a:extLst>
                <a:ext uri="{FF2B5EF4-FFF2-40B4-BE49-F238E27FC236}">
                  <a16:creationId xmlns:a16="http://schemas.microsoft.com/office/drawing/2014/main" id="{AD480278-BEF0-4DCD-9B85-7E5366DACB57}"/>
                </a:ext>
              </a:extLst>
            </p:cNvPr>
            <p:cNvSpPr/>
            <p:nvPr/>
          </p:nvSpPr>
          <p:spPr>
            <a:xfrm>
              <a:off x="7966921" y="2902398"/>
              <a:ext cx="234489" cy="369241"/>
            </a:xfrm>
            <a:custGeom>
              <a:avLst/>
              <a:gdLst/>
              <a:ahLst/>
              <a:cxnLst/>
              <a:rect l="l" t="t" r="r" b="b"/>
              <a:pathLst>
                <a:path w="2518668" h="3966044">
                  <a:moveTo>
                    <a:pt x="1247104" y="1675381"/>
                  </a:moveTo>
                  <a:cubicBezTo>
                    <a:pt x="1157133" y="1675381"/>
                    <a:pt x="1084196" y="1748460"/>
                    <a:pt x="1084196" y="1838607"/>
                  </a:cubicBezTo>
                  <a:lnTo>
                    <a:pt x="1084196" y="2052497"/>
                  </a:lnTo>
                  <a:lnTo>
                    <a:pt x="868740" y="2052497"/>
                  </a:lnTo>
                  <a:cubicBezTo>
                    <a:pt x="778769" y="2052497"/>
                    <a:pt x="705832" y="2125576"/>
                    <a:pt x="705832" y="2215723"/>
                  </a:cubicBezTo>
                  <a:lnTo>
                    <a:pt x="705832" y="2244204"/>
                  </a:lnTo>
                  <a:cubicBezTo>
                    <a:pt x="705832" y="2334351"/>
                    <a:pt x="778769" y="2407430"/>
                    <a:pt x="868740" y="2407430"/>
                  </a:cubicBezTo>
                  <a:lnTo>
                    <a:pt x="1084196" y="2407430"/>
                  </a:lnTo>
                  <a:lnTo>
                    <a:pt x="1084196" y="2621319"/>
                  </a:lnTo>
                  <a:cubicBezTo>
                    <a:pt x="1084196" y="2711466"/>
                    <a:pt x="1157133" y="2784545"/>
                    <a:pt x="1247104" y="2784545"/>
                  </a:cubicBezTo>
                  <a:lnTo>
                    <a:pt x="1275530" y="2784545"/>
                  </a:lnTo>
                  <a:cubicBezTo>
                    <a:pt x="1365501" y="2784545"/>
                    <a:pt x="1438438" y="2711466"/>
                    <a:pt x="1438438" y="2621319"/>
                  </a:cubicBezTo>
                  <a:lnTo>
                    <a:pt x="1438438" y="2407430"/>
                  </a:lnTo>
                  <a:lnTo>
                    <a:pt x="1649929" y="2407430"/>
                  </a:lnTo>
                  <a:cubicBezTo>
                    <a:pt x="1739900" y="2407430"/>
                    <a:pt x="1812837" y="2334351"/>
                    <a:pt x="1812837" y="2244204"/>
                  </a:cubicBezTo>
                  <a:lnTo>
                    <a:pt x="1812837" y="2215723"/>
                  </a:lnTo>
                  <a:cubicBezTo>
                    <a:pt x="1812837" y="2125576"/>
                    <a:pt x="1739900" y="2052497"/>
                    <a:pt x="1649929" y="2052497"/>
                  </a:cubicBezTo>
                  <a:lnTo>
                    <a:pt x="1438438" y="2052497"/>
                  </a:lnTo>
                  <a:lnTo>
                    <a:pt x="1438438" y="1838607"/>
                  </a:lnTo>
                  <a:cubicBezTo>
                    <a:pt x="1438438" y="1748460"/>
                    <a:pt x="1365501" y="1675381"/>
                    <a:pt x="1275530" y="1675381"/>
                  </a:cubicBezTo>
                  <a:close/>
                  <a:moveTo>
                    <a:pt x="598231" y="1304672"/>
                  </a:moveTo>
                  <a:lnTo>
                    <a:pt x="1916472" y="1304672"/>
                  </a:lnTo>
                  <a:lnTo>
                    <a:pt x="1916472" y="3157943"/>
                  </a:lnTo>
                  <a:lnTo>
                    <a:pt x="598231" y="3157943"/>
                  </a:lnTo>
                  <a:close/>
                  <a:moveTo>
                    <a:pt x="506487" y="1209418"/>
                  </a:moveTo>
                  <a:lnTo>
                    <a:pt x="506487" y="3250508"/>
                  </a:lnTo>
                  <a:lnTo>
                    <a:pt x="2012181" y="3250508"/>
                  </a:lnTo>
                  <a:lnTo>
                    <a:pt x="2012181" y="1209418"/>
                  </a:lnTo>
                  <a:close/>
                  <a:moveTo>
                    <a:pt x="419786" y="541629"/>
                  </a:moveTo>
                  <a:lnTo>
                    <a:pt x="2098882" y="541629"/>
                  </a:lnTo>
                  <a:cubicBezTo>
                    <a:pt x="2330723" y="541629"/>
                    <a:pt x="2518668" y="725826"/>
                    <a:pt x="2518668" y="953044"/>
                  </a:cubicBezTo>
                  <a:lnTo>
                    <a:pt x="2518668" y="3554629"/>
                  </a:lnTo>
                  <a:cubicBezTo>
                    <a:pt x="2518668" y="3781847"/>
                    <a:pt x="2330723" y="3966044"/>
                    <a:pt x="2098882" y="3966044"/>
                  </a:cubicBezTo>
                  <a:lnTo>
                    <a:pt x="419786" y="3966044"/>
                  </a:lnTo>
                  <a:cubicBezTo>
                    <a:pt x="187945" y="3966044"/>
                    <a:pt x="0" y="3781847"/>
                    <a:pt x="0" y="3554629"/>
                  </a:cubicBezTo>
                  <a:lnTo>
                    <a:pt x="0" y="953044"/>
                  </a:lnTo>
                  <a:cubicBezTo>
                    <a:pt x="0" y="725826"/>
                    <a:pt x="187945" y="541629"/>
                    <a:pt x="419786" y="541629"/>
                  </a:cubicBezTo>
                  <a:close/>
                  <a:moveTo>
                    <a:pt x="696920" y="0"/>
                  </a:moveTo>
                  <a:lnTo>
                    <a:pt x="1821748" y="0"/>
                  </a:lnTo>
                  <a:cubicBezTo>
                    <a:pt x="1869056" y="0"/>
                    <a:pt x="1907406" y="38350"/>
                    <a:pt x="1907406" y="85658"/>
                  </a:cubicBezTo>
                  <a:lnTo>
                    <a:pt x="1907406" y="346390"/>
                  </a:lnTo>
                  <a:cubicBezTo>
                    <a:pt x="1907406" y="393698"/>
                    <a:pt x="1869056" y="432048"/>
                    <a:pt x="1821748" y="432048"/>
                  </a:cubicBezTo>
                  <a:lnTo>
                    <a:pt x="696920" y="432048"/>
                  </a:lnTo>
                  <a:cubicBezTo>
                    <a:pt x="649612" y="432048"/>
                    <a:pt x="611262" y="393698"/>
                    <a:pt x="611262" y="346390"/>
                  </a:cubicBezTo>
                  <a:lnTo>
                    <a:pt x="611262" y="85658"/>
                  </a:lnTo>
                  <a:cubicBezTo>
                    <a:pt x="611262" y="38350"/>
                    <a:pt x="649612" y="0"/>
                    <a:pt x="6969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5" name="Oval 3">
              <a:extLst>
                <a:ext uri="{FF2B5EF4-FFF2-40B4-BE49-F238E27FC236}">
                  <a16:creationId xmlns:a16="http://schemas.microsoft.com/office/drawing/2014/main" id="{F730D6AA-4C66-4645-927C-E06C2810C4D7}"/>
                </a:ext>
              </a:extLst>
            </p:cNvPr>
            <p:cNvSpPr/>
            <p:nvPr/>
          </p:nvSpPr>
          <p:spPr>
            <a:xfrm>
              <a:off x="7880412" y="2020778"/>
              <a:ext cx="314631" cy="324643"/>
            </a:xfrm>
            <a:custGeom>
              <a:avLst/>
              <a:gdLst/>
              <a:ahLst/>
              <a:cxnLst/>
              <a:rect l="l" t="t" r="r" b="b"/>
              <a:pathLst>
                <a:path w="3064723" h="3781836">
                  <a:moveTo>
                    <a:pt x="1518649" y="2892985"/>
                  </a:moveTo>
                  <a:cubicBezTo>
                    <a:pt x="1585036" y="2892985"/>
                    <a:pt x="1638854" y="2946803"/>
                    <a:pt x="1638854" y="3013190"/>
                  </a:cubicBezTo>
                  <a:cubicBezTo>
                    <a:pt x="1638854" y="3079577"/>
                    <a:pt x="1585036" y="3133395"/>
                    <a:pt x="1518649" y="3133395"/>
                  </a:cubicBezTo>
                  <a:cubicBezTo>
                    <a:pt x="1452262" y="3133395"/>
                    <a:pt x="1398444" y="3079577"/>
                    <a:pt x="1398444" y="3013190"/>
                  </a:cubicBezTo>
                  <a:cubicBezTo>
                    <a:pt x="1398444" y="2946803"/>
                    <a:pt x="1452262" y="2892985"/>
                    <a:pt x="1518649" y="2892985"/>
                  </a:cubicBezTo>
                  <a:close/>
                  <a:moveTo>
                    <a:pt x="1518649" y="2816785"/>
                  </a:moveTo>
                  <a:cubicBezTo>
                    <a:pt x="1410178" y="2816785"/>
                    <a:pt x="1322244" y="2904719"/>
                    <a:pt x="1322244" y="3013190"/>
                  </a:cubicBezTo>
                  <a:cubicBezTo>
                    <a:pt x="1322244" y="3121661"/>
                    <a:pt x="1410178" y="3209595"/>
                    <a:pt x="1518649" y="3209595"/>
                  </a:cubicBezTo>
                  <a:cubicBezTo>
                    <a:pt x="1627120" y="3209595"/>
                    <a:pt x="1715054" y="3121661"/>
                    <a:pt x="1715054" y="3013190"/>
                  </a:cubicBezTo>
                  <a:cubicBezTo>
                    <a:pt x="1715054" y="2904719"/>
                    <a:pt x="1627120" y="2816785"/>
                    <a:pt x="1518649" y="2816785"/>
                  </a:cubicBezTo>
                  <a:close/>
                  <a:moveTo>
                    <a:pt x="1567410" y="734674"/>
                  </a:moveTo>
                  <a:cubicBezTo>
                    <a:pt x="1633797" y="734674"/>
                    <a:pt x="1687615" y="788492"/>
                    <a:pt x="1687615" y="854879"/>
                  </a:cubicBezTo>
                  <a:cubicBezTo>
                    <a:pt x="1687615" y="921266"/>
                    <a:pt x="1633797" y="975084"/>
                    <a:pt x="1567410" y="975084"/>
                  </a:cubicBezTo>
                  <a:cubicBezTo>
                    <a:pt x="1501023" y="975084"/>
                    <a:pt x="1447205" y="921266"/>
                    <a:pt x="1447205" y="854879"/>
                  </a:cubicBezTo>
                  <a:cubicBezTo>
                    <a:pt x="1447205" y="788492"/>
                    <a:pt x="1501023" y="734674"/>
                    <a:pt x="1567410" y="734674"/>
                  </a:cubicBezTo>
                  <a:close/>
                  <a:moveTo>
                    <a:pt x="1567410" y="658474"/>
                  </a:moveTo>
                  <a:cubicBezTo>
                    <a:pt x="1458939" y="658474"/>
                    <a:pt x="1371005" y="746408"/>
                    <a:pt x="1371005" y="854879"/>
                  </a:cubicBezTo>
                  <a:cubicBezTo>
                    <a:pt x="1371005" y="963350"/>
                    <a:pt x="1458939" y="1051284"/>
                    <a:pt x="1567410" y="1051284"/>
                  </a:cubicBezTo>
                  <a:cubicBezTo>
                    <a:pt x="1675881" y="1051284"/>
                    <a:pt x="1763815" y="963350"/>
                    <a:pt x="1763815" y="854879"/>
                  </a:cubicBezTo>
                  <a:cubicBezTo>
                    <a:pt x="1763815" y="746408"/>
                    <a:pt x="1675881" y="658474"/>
                    <a:pt x="1567410" y="658474"/>
                  </a:cubicBezTo>
                  <a:close/>
                  <a:moveTo>
                    <a:pt x="1911981" y="10"/>
                  </a:moveTo>
                  <a:cubicBezTo>
                    <a:pt x="1925053" y="270"/>
                    <a:pt x="1938026" y="5518"/>
                    <a:pt x="1947801" y="15691"/>
                  </a:cubicBezTo>
                  <a:lnTo>
                    <a:pt x="2055957" y="128248"/>
                  </a:lnTo>
                  <a:cubicBezTo>
                    <a:pt x="2075507" y="148594"/>
                    <a:pt x="2074862" y="180936"/>
                    <a:pt x="2054517" y="200486"/>
                  </a:cubicBezTo>
                  <a:lnTo>
                    <a:pt x="1901724" y="347304"/>
                  </a:lnTo>
                  <a:lnTo>
                    <a:pt x="1902773" y="348396"/>
                  </a:lnTo>
                  <a:cubicBezTo>
                    <a:pt x="1935476" y="382430"/>
                    <a:pt x="1934397" y="436531"/>
                    <a:pt x="1900363" y="469235"/>
                  </a:cubicBezTo>
                  <a:lnTo>
                    <a:pt x="1687006" y="674249"/>
                  </a:lnTo>
                  <a:cubicBezTo>
                    <a:pt x="1719923" y="689111"/>
                    <a:pt x="1748093" y="711314"/>
                    <a:pt x="1769224" y="738445"/>
                  </a:cubicBezTo>
                  <a:cubicBezTo>
                    <a:pt x="2225756" y="865632"/>
                    <a:pt x="2563903" y="1337935"/>
                    <a:pt x="2563903" y="1900829"/>
                  </a:cubicBezTo>
                  <a:cubicBezTo>
                    <a:pt x="2563903" y="2461202"/>
                    <a:pt x="2228779" y="2931793"/>
                    <a:pt x="1775470" y="3061896"/>
                  </a:cubicBezTo>
                  <a:lnTo>
                    <a:pt x="1775470" y="3399112"/>
                  </a:lnTo>
                  <a:lnTo>
                    <a:pt x="2969042" y="3399112"/>
                  </a:lnTo>
                  <a:lnTo>
                    <a:pt x="3064723" y="3781836"/>
                  </a:lnTo>
                  <a:lnTo>
                    <a:pt x="1775470" y="3781836"/>
                  </a:lnTo>
                  <a:lnTo>
                    <a:pt x="1293138" y="3781836"/>
                  </a:lnTo>
                  <a:lnTo>
                    <a:pt x="0" y="3781836"/>
                  </a:lnTo>
                  <a:lnTo>
                    <a:pt x="95681" y="3399112"/>
                  </a:lnTo>
                  <a:lnTo>
                    <a:pt x="1293138" y="3399112"/>
                  </a:lnTo>
                  <a:lnTo>
                    <a:pt x="1293138" y="3070777"/>
                  </a:lnTo>
                  <a:cubicBezTo>
                    <a:pt x="877228" y="2966949"/>
                    <a:pt x="554551" y="2578252"/>
                    <a:pt x="488102" y="2091784"/>
                  </a:cubicBezTo>
                  <a:lnTo>
                    <a:pt x="36005" y="2091784"/>
                  </a:lnTo>
                  <a:cubicBezTo>
                    <a:pt x="16120" y="2091784"/>
                    <a:pt x="0" y="2075664"/>
                    <a:pt x="0" y="2055779"/>
                  </a:cubicBezTo>
                  <a:lnTo>
                    <a:pt x="0" y="1911765"/>
                  </a:lnTo>
                  <a:cubicBezTo>
                    <a:pt x="0" y="1891880"/>
                    <a:pt x="16120" y="1875760"/>
                    <a:pt x="36005" y="1875760"/>
                  </a:cubicBezTo>
                  <a:lnTo>
                    <a:pt x="1116123" y="1875760"/>
                  </a:lnTo>
                  <a:cubicBezTo>
                    <a:pt x="1136008" y="1875760"/>
                    <a:pt x="1152128" y="1891880"/>
                    <a:pt x="1152128" y="1911765"/>
                  </a:cubicBezTo>
                  <a:lnTo>
                    <a:pt x="1152128" y="2055779"/>
                  </a:lnTo>
                  <a:cubicBezTo>
                    <a:pt x="1152128" y="2075664"/>
                    <a:pt x="1136008" y="2091784"/>
                    <a:pt x="1116123" y="2091784"/>
                  </a:cubicBezTo>
                  <a:lnTo>
                    <a:pt x="821381" y="2091784"/>
                  </a:lnTo>
                  <a:cubicBezTo>
                    <a:pt x="888359" y="2496965"/>
                    <a:pt x="1175251" y="2800189"/>
                    <a:pt x="1518548" y="2800189"/>
                  </a:cubicBezTo>
                  <a:cubicBezTo>
                    <a:pt x="1914148" y="2800189"/>
                    <a:pt x="2234845" y="2397532"/>
                    <a:pt x="2234845" y="1900829"/>
                  </a:cubicBezTo>
                  <a:cubicBezTo>
                    <a:pt x="2234845" y="1486489"/>
                    <a:pt x="2011685" y="1137592"/>
                    <a:pt x="1707456" y="1034726"/>
                  </a:cubicBezTo>
                  <a:cubicBezTo>
                    <a:pt x="1672074" y="1055937"/>
                    <a:pt x="1629677" y="1068045"/>
                    <a:pt x="1584174" y="1068045"/>
                  </a:cubicBezTo>
                  <a:cubicBezTo>
                    <a:pt x="1499312" y="1068045"/>
                    <a:pt x="1425250" y="1025928"/>
                    <a:pt x="1386642" y="962867"/>
                  </a:cubicBezTo>
                  <a:lnTo>
                    <a:pt x="881318" y="1448430"/>
                  </a:lnTo>
                  <a:cubicBezTo>
                    <a:pt x="847284" y="1481134"/>
                    <a:pt x="793183" y="1480055"/>
                    <a:pt x="760479" y="1446020"/>
                  </a:cubicBezTo>
                  <a:lnTo>
                    <a:pt x="759430" y="1444929"/>
                  </a:lnTo>
                  <a:lnTo>
                    <a:pt x="652690" y="1547495"/>
                  </a:lnTo>
                  <a:cubicBezTo>
                    <a:pt x="632345" y="1567045"/>
                    <a:pt x="600003" y="1566400"/>
                    <a:pt x="580453" y="1546054"/>
                  </a:cubicBezTo>
                  <a:lnTo>
                    <a:pt x="472296" y="1433497"/>
                  </a:lnTo>
                  <a:cubicBezTo>
                    <a:pt x="452746" y="1413151"/>
                    <a:pt x="453391" y="1380809"/>
                    <a:pt x="473737" y="1361259"/>
                  </a:cubicBezTo>
                  <a:lnTo>
                    <a:pt x="580477" y="1258693"/>
                  </a:lnTo>
                  <a:lnTo>
                    <a:pt x="579556" y="1257735"/>
                  </a:lnTo>
                  <a:cubicBezTo>
                    <a:pt x="546853" y="1223700"/>
                    <a:pt x="547932" y="1169599"/>
                    <a:pt x="581966" y="1136896"/>
                  </a:cubicBezTo>
                  <a:lnTo>
                    <a:pt x="1601011" y="157700"/>
                  </a:lnTo>
                  <a:cubicBezTo>
                    <a:pt x="1635045" y="124997"/>
                    <a:pt x="1689146" y="126076"/>
                    <a:pt x="1721850" y="160110"/>
                  </a:cubicBezTo>
                  <a:lnTo>
                    <a:pt x="1722771" y="161068"/>
                  </a:lnTo>
                  <a:lnTo>
                    <a:pt x="1875563" y="14250"/>
                  </a:lnTo>
                  <a:cubicBezTo>
                    <a:pt x="1885736" y="4475"/>
                    <a:pt x="1898908" y="-250"/>
                    <a:pt x="1911981" y="10"/>
                  </a:cubicBezTo>
                  <a:close/>
                </a:path>
              </a:pathLst>
            </a:custGeom>
            <a:solidFill>
              <a:schemeClr val="bg1">
                <a:alpha val="9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66" name="TextBox 565">
              <a:extLst>
                <a:ext uri="{FF2B5EF4-FFF2-40B4-BE49-F238E27FC236}">
                  <a16:creationId xmlns:a16="http://schemas.microsoft.com/office/drawing/2014/main" id="{03A6C6BD-6DDF-4611-A34C-AD9A3CBBC6E5}"/>
                </a:ext>
              </a:extLst>
            </p:cNvPr>
            <p:cNvSpPr txBox="1"/>
            <p:nvPr/>
          </p:nvSpPr>
          <p:spPr>
            <a:xfrm>
              <a:off x="8245995" y="2018400"/>
              <a:ext cx="9456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D5D6A9B2-5BFF-4FCC-A935-601E652C215F}"/>
                </a:ext>
              </a:extLst>
            </p:cNvPr>
            <p:cNvSpPr txBox="1"/>
            <p:nvPr/>
          </p:nvSpPr>
          <p:spPr>
            <a:xfrm>
              <a:off x="8245995" y="2946351"/>
              <a:ext cx="1421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8" name="TextBox 567">
              <a:extLst>
                <a:ext uri="{FF2B5EF4-FFF2-40B4-BE49-F238E27FC236}">
                  <a16:creationId xmlns:a16="http://schemas.microsoft.com/office/drawing/2014/main" id="{C93F1DDB-5F8F-4AA2-A2F1-66837EF59A91}"/>
                </a:ext>
              </a:extLst>
            </p:cNvPr>
            <p:cNvSpPr txBox="1"/>
            <p:nvPr/>
          </p:nvSpPr>
          <p:spPr>
            <a:xfrm>
              <a:off x="8245995" y="3813097"/>
              <a:ext cx="9456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9" name="TextBox 568">
              <a:extLst>
                <a:ext uri="{FF2B5EF4-FFF2-40B4-BE49-F238E27FC236}">
                  <a16:creationId xmlns:a16="http://schemas.microsoft.com/office/drawing/2014/main" id="{C93A6A23-9118-402F-8CD4-6D1B8157A9F2}"/>
                </a:ext>
              </a:extLst>
            </p:cNvPr>
            <p:cNvSpPr txBox="1"/>
            <p:nvPr/>
          </p:nvSpPr>
          <p:spPr>
            <a:xfrm>
              <a:off x="8245995" y="4741048"/>
              <a:ext cx="9456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B85B6B4C-40C6-4162-88D0-A43048DB0769}"/>
                </a:ext>
              </a:extLst>
            </p:cNvPr>
            <p:cNvSpPr txBox="1"/>
            <p:nvPr/>
          </p:nvSpPr>
          <p:spPr>
            <a:xfrm>
              <a:off x="8320878" y="5556126"/>
              <a:ext cx="1421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71" name="Rectangle 570">
            <a:extLst>
              <a:ext uri="{FF2B5EF4-FFF2-40B4-BE49-F238E27FC236}">
                <a16:creationId xmlns:a16="http://schemas.microsoft.com/office/drawing/2014/main" id="{E1971D63-264E-4865-9A0B-0CDDB4D376DE}"/>
              </a:ext>
            </a:extLst>
          </p:cNvPr>
          <p:cNvSpPr/>
          <p:nvPr/>
        </p:nvSpPr>
        <p:spPr>
          <a:xfrm flipH="1">
            <a:off x="2544613" y="5285891"/>
            <a:ext cx="1952428" cy="8229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Rectangle 571">
            <a:extLst>
              <a:ext uri="{FF2B5EF4-FFF2-40B4-BE49-F238E27FC236}">
                <a16:creationId xmlns:a16="http://schemas.microsoft.com/office/drawing/2014/main" id="{9BF735CD-979E-4E30-BE75-2FDDFF13D29D}"/>
              </a:ext>
            </a:extLst>
          </p:cNvPr>
          <p:cNvSpPr/>
          <p:nvPr/>
        </p:nvSpPr>
        <p:spPr>
          <a:xfrm flipH="1">
            <a:off x="3020864" y="4411631"/>
            <a:ext cx="1476176" cy="822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Rectangle 572">
            <a:extLst>
              <a:ext uri="{FF2B5EF4-FFF2-40B4-BE49-F238E27FC236}">
                <a16:creationId xmlns:a16="http://schemas.microsoft.com/office/drawing/2014/main" id="{7830DB31-1921-4013-A12A-B60DBAE96ECD}"/>
              </a:ext>
            </a:extLst>
          </p:cNvPr>
          <p:cNvSpPr/>
          <p:nvPr/>
        </p:nvSpPr>
        <p:spPr>
          <a:xfrm flipH="1">
            <a:off x="3286180" y="3537371"/>
            <a:ext cx="1210860" cy="8229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>
            <a:extLst>
              <a:ext uri="{FF2B5EF4-FFF2-40B4-BE49-F238E27FC236}">
                <a16:creationId xmlns:a16="http://schemas.microsoft.com/office/drawing/2014/main" id="{02B79B18-7BCD-4D87-91C1-47687FEDDC0A}"/>
              </a:ext>
            </a:extLst>
          </p:cNvPr>
          <p:cNvSpPr/>
          <p:nvPr/>
        </p:nvSpPr>
        <p:spPr>
          <a:xfrm flipH="1">
            <a:off x="2316014" y="2663111"/>
            <a:ext cx="2181027" cy="8229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Rectangle 574">
            <a:extLst>
              <a:ext uri="{FF2B5EF4-FFF2-40B4-BE49-F238E27FC236}">
                <a16:creationId xmlns:a16="http://schemas.microsoft.com/office/drawing/2014/main" id="{FF7BC2D6-4C7B-4592-B6D2-226D86E153DC}"/>
              </a:ext>
            </a:extLst>
          </p:cNvPr>
          <p:cNvSpPr/>
          <p:nvPr/>
        </p:nvSpPr>
        <p:spPr>
          <a:xfrm flipH="1">
            <a:off x="3020864" y="1788851"/>
            <a:ext cx="1476177" cy="822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Oval 6">
            <a:extLst>
              <a:ext uri="{FF2B5EF4-FFF2-40B4-BE49-F238E27FC236}">
                <a16:creationId xmlns:a16="http://schemas.microsoft.com/office/drawing/2014/main" id="{BA730A00-5DDE-4FA5-AD52-5FC777CA51C5}"/>
              </a:ext>
            </a:extLst>
          </p:cNvPr>
          <p:cNvSpPr/>
          <p:nvPr/>
        </p:nvSpPr>
        <p:spPr>
          <a:xfrm>
            <a:off x="4011078" y="4673946"/>
            <a:ext cx="248096" cy="344101"/>
          </a:xfrm>
          <a:custGeom>
            <a:avLst/>
            <a:gdLst/>
            <a:ahLst/>
            <a:cxnLst/>
            <a:rect l="l" t="t" r="r" b="b"/>
            <a:pathLst>
              <a:path w="2592288" h="3595425">
                <a:moveTo>
                  <a:pt x="870999" y="2240632"/>
                </a:moveTo>
                <a:cubicBezTo>
                  <a:pt x="950537" y="2240632"/>
                  <a:pt x="1015015" y="2305110"/>
                  <a:pt x="1015015" y="2384648"/>
                </a:cubicBezTo>
                <a:cubicBezTo>
                  <a:pt x="1015015" y="2464186"/>
                  <a:pt x="950537" y="2528664"/>
                  <a:pt x="870999" y="2528664"/>
                </a:cubicBezTo>
                <a:cubicBezTo>
                  <a:pt x="791461" y="2528664"/>
                  <a:pt x="726983" y="2464186"/>
                  <a:pt x="726983" y="2384648"/>
                </a:cubicBezTo>
                <a:cubicBezTo>
                  <a:pt x="726983" y="2305110"/>
                  <a:pt x="791461" y="2240632"/>
                  <a:pt x="870999" y="2240632"/>
                </a:cubicBezTo>
                <a:close/>
                <a:moveTo>
                  <a:pt x="1759854" y="2227895"/>
                </a:moveTo>
                <a:cubicBezTo>
                  <a:pt x="1839392" y="2227895"/>
                  <a:pt x="1903870" y="2292373"/>
                  <a:pt x="1903870" y="2371911"/>
                </a:cubicBezTo>
                <a:cubicBezTo>
                  <a:pt x="1903870" y="2451449"/>
                  <a:pt x="1839392" y="2515927"/>
                  <a:pt x="1759854" y="2515927"/>
                </a:cubicBezTo>
                <a:cubicBezTo>
                  <a:pt x="1680316" y="2515927"/>
                  <a:pt x="1615838" y="2451449"/>
                  <a:pt x="1615838" y="2371911"/>
                </a:cubicBezTo>
                <a:cubicBezTo>
                  <a:pt x="1615838" y="2292373"/>
                  <a:pt x="1680316" y="2227895"/>
                  <a:pt x="1759854" y="2227895"/>
                </a:cubicBezTo>
                <a:close/>
                <a:moveTo>
                  <a:pt x="1385123" y="1589204"/>
                </a:moveTo>
                <a:cubicBezTo>
                  <a:pt x="1235448" y="1804770"/>
                  <a:pt x="983409" y="1987450"/>
                  <a:pt x="670898" y="2082426"/>
                </a:cubicBezTo>
                <a:cubicBezTo>
                  <a:pt x="545594" y="2120508"/>
                  <a:pt x="420523" y="2141464"/>
                  <a:pt x="299833" y="2145821"/>
                </a:cubicBezTo>
                <a:cubicBezTo>
                  <a:pt x="293883" y="2197691"/>
                  <a:pt x="291256" y="2250593"/>
                  <a:pt x="291256" y="2304257"/>
                </a:cubicBezTo>
                <a:cubicBezTo>
                  <a:pt x="291256" y="2561778"/>
                  <a:pt x="351754" y="2801757"/>
                  <a:pt x="458741" y="3002075"/>
                </a:cubicBezTo>
                <a:cubicBezTo>
                  <a:pt x="529567" y="3115246"/>
                  <a:pt x="618653" y="3214138"/>
                  <a:pt x="722047" y="3294447"/>
                </a:cubicBezTo>
                <a:cubicBezTo>
                  <a:pt x="1092770" y="3582399"/>
                  <a:pt x="1578397" y="3579277"/>
                  <a:pt x="1946318" y="3286578"/>
                </a:cubicBezTo>
                <a:cubicBezTo>
                  <a:pt x="2091328" y="3171216"/>
                  <a:pt x="2207419" y="3019100"/>
                  <a:pt x="2286822" y="2844777"/>
                </a:cubicBezTo>
                <a:cubicBezTo>
                  <a:pt x="2284502" y="2848849"/>
                  <a:pt x="2281748" y="2852602"/>
                  <a:pt x="2278979" y="2856339"/>
                </a:cubicBezTo>
                <a:cubicBezTo>
                  <a:pt x="2343860" y="2689176"/>
                  <a:pt x="2379488" y="2501882"/>
                  <a:pt x="2379488" y="2304257"/>
                </a:cubicBezTo>
                <a:cubicBezTo>
                  <a:pt x="2379488" y="2262538"/>
                  <a:pt x="2377900" y="2221280"/>
                  <a:pt x="2374588" y="2180585"/>
                </a:cubicBezTo>
                <a:cubicBezTo>
                  <a:pt x="2341200" y="2184217"/>
                  <a:pt x="2307260" y="2185947"/>
                  <a:pt x="2272888" y="2185947"/>
                </a:cubicBezTo>
                <a:cubicBezTo>
                  <a:pt x="1859976" y="2185947"/>
                  <a:pt x="1509412" y="1936254"/>
                  <a:pt x="1385123" y="1589204"/>
                </a:cubicBezTo>
                <a:close/>
                <a:moveTo>
                  <a:pt x="2224145" y="817691"/>
                </a:moveTo>
                <a:cubicBezTo>
                  <a:pt x="2452178" y="1089656"/>
                  <a:pt x="2592288" y="1461843"/>
                  <a:pt x="2592288" y="1872209"/>
                </a:cubicBezTo>
                <a:cubicBezTo>
                  <a:pt x="2592288" y="2083963"/>
                  <a:pt x="2554981" y="2285550"/>
                  <a:pt x="2486261" y="2467958"/>
                </a:cubicBezTo>
                <a:cubicBezTo>
                  <a:pt x="2437526" y="2827783"/>
                  <a:pt x="2259828" y="3152427"/>
                  <a:pt x="1991281" y="3361857"/>
                </a:cubicBezTo>
                <a:cubicBezTo>
                  <a:pt x="1595877" y="3670219"/>
                  <a:pt x="1076253" y="3673514"/>
                  <a:pt x="677879" y="3370184"/>
                </a:cubicBezTo>
                <a:cubicBezTo>
                  <a:pt x="472114" y="3213511"/>
                  <a:pt x="318260" y="2989555"/>
                  <a:pt x="232965" y="2733276"/>
                </a:cubicBezTo>
                <a:cubicBezTo>
                  <a:pt x="85435" y="2489818"/>
                  <a:pt x="0" y="2192654"/>
                  <a:pt x="0" y="1872209"/>
                </a:cubicBezTo>
                <a:cubicBezTo>
                  <a:pt x="0" y="1486264"/>
                  <a:pt x="123931" y="1134089"/>
                  <a:pt x="329099" y="867811"/>
                </a:cubicBezTo>
                <a:lnTo>
                  <a:pt x="414466" y="1209281"/>
                </a:lnTo>
                <a:cubicBezTo>
                  <a:pt x="610745" y="1098779"/>
                  <a:pt x="921204" y="1028655"/>
                  <a:pt x="1270356" y="1028655"/>
                </a:cubicBezTo>
                <a:cubicBezTo>
                  <a:pt x="1619508" y="1028655"/>
                  <a:pt x="1929967" y="1098779"/>
                  <a:pt x="2126247" y="1209281"/>
                </a:cubicBezTo>
                <a:close/>
                <a:moveTo>
                  <a:pt x="1134068" y="137031"/>
                </a:moveTo>
                <a:lnTo>
                  <a:pt x="1134068" y="342781"/>
                </a:lnTo>
                <a:lnTo>
                  <a:pt x="928318" y="342781"/>
                </a:lnTo>
                <a:lnTo>
                  <a:pt x="928318" y="579353"/>
                </a:lnTo>
                <a:lnTo>
                  <a:pt x="1134068" y="579353"/>
                </a:lnTo>
                <a:lnTo>
                  <a:pt x="1134068" y="785103"/>
                </a:lnTo>
                <a:lnTo>
                  <a:pt x="1406644" y="785103"/>
                </a:lnTo>
                <a:lnTo>
                  <a:pt x="1406644" y="579353"/>
                </a:lnTo>
                <a:lnTo>
                  <a:pt x="1612394" y="579353"/>
                </a:lnTo>
                <a:lnTo>
                  <a:pt x="1612394" y="342781"/>
                </a:lnTo>
                <a:lnTo>
                  <a:pt x="1406644" y="342781"/>
                </a:lnTo>
                <a:lnTo>
                  <a:pt x="1406644" y="137031"/>
                </a:lnTo>
                <a:close/>
                <a:moveTo>
                  <a:pt x="1270358" y="0"/>
                </a:moveTo>
                <a:cubicBezTo>
                  <a:pt x="1758583" y="0"/>
                  <a:pt x="2164129" y="148411"/>
                  <a:pt x="2243382" y="343873"/>
                </a:cubicBezTo>
                <a:lnTo>
                  <a:pt x="2243381" y="343873"/>
                </a:lnTo>
                <a:lnTo>
                  <a:pt x="2053540" y="1095979"/>
                </a:lnTo>
                <a:cubicBezTo>
                  <a:pt x="1873934" y="995831"/>
                  <a:pt x="1589848" y="932277"/>
                  <a:pt x="1270356" y="932277"/>
                </a:cubicBezTo>
                <a:cubicBezTo>
                  <a:pt x="950864" y="932277"/>
                  <a:pt x="666778" y="995831"/>
                  <a:pt x="487172" y="1095979"/>
                </a:cubicBezTo>
                <a:lnTo>
                  <a:pt x="297331" y="343873"/>
                </a:lnTo>
                <a:lnTo>
                  <a:pt x="297333" y="343873"/>
                </a:lnTo>
                <a:cubicBezTo>
                  <a:pt x="376586" y="148411"/>
                  <a:pt x="782132" y="0"/>
                  <a:pt x="12703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77" name="Round Same Side Corner Rectangle 3">
            <a:extLst>
              <a:ext uri="{FF2B5EF4-FFF2-40B4-BE49-F238E27FC236}">
                <a16:creationId xmlns:a16="http://schemas.microsoft.com/office/drawing/2014/main" id="{5A949DB5-BECF-4BEE-B3DC-6968E2AEB044}"/>
              </a:ext>
            </a:extLst>
          </p:cNvPr>
          <p:cNvSpPr/>
          <p:nvPr/>
        </p:nvSpPr>
        <p:spPr>
          <a:xfrm rot="10800000" flipH="1">
            <a:off x="3966494" y="5547257"/>
            <a:ext cx="302975" cy="301914"/>
          </a:xfrm>
          <a:custGeom>
            <a:avLst/>
            <a:gdLst/>
            <a:ahLst/>
            <a:cxnLst/>
            <a:rect l="l" t="t" r="r" b="b"/>
            <a:pathLst>
              <a:path w="3974354" h="3960441">
                <a:moveTo>
                  <a:pt x="2479094" y="2176758"/>
                </a:moveTo>
                <a:lnTo>
                  <a:pt x="1505494" y="2176758"/>
                </a:lnTo>
                <a:lnTo>
                  <a:pt x="452687" y="932202"/>
                </a:lnTo>
                <a:cubicBezTo>
                  <a:pt x="416690" y="904368"/>
                  <a:pt x="386967" y="869252"/>
                  <a:pt x="365331" y="828935"/>
                </a:cubicBezTo>
                <a:lnTo>
                  <a:pt x="351150" y="812172"/>
                </a:lnTo>
                <a:lnTo>
                  <a:pt x="356232" y="812172"/>
                </a:lnTo>
                <a:cubicBezTo>
                  <a:pt x="326255" y="758500"/>
                  <a:pt x="310210" y="696547"/>
                  <a:pt x="310210" y="630847"/>
                </a:cubicBezTo>
                <a:lnTo>
                  <a:pt x="310210" y="494902"/>
                </a:lnTo>
                <a:cubicBezTo>
                  <a:pt x="310210" y="351890"/>
                  <a:pt x="426144" y="235956"/>
                  <a:pt x="569156" y="235956"/>
                </a:cubicBezTo>
                <a:lnTo>
                  <a:pt x="3405201" y="235956"/>
                </a:lnTo>
                <a:cubicBezTo>
                  <a:pt x="3548213" y="235956"/>
                  <a:pt x="3664147" y="351890"/>
                  <a:pt x="3664147" y="494902"/>
                </a:cubicBezTo>
                <a:lnTo>
                  <a:pt x="3664147" y="630847"/>
                </a:lnTo>
                <a:cubicBezTo>
                  <a:pt x="3664147" y="696547"/>
                  <a:pt x="3648102" y="758500"/>
                  <a:pt x="3618125" y="812172"/>
                </a:cubicBezTo>
                <a:lnTo>
                  <a:pt x="3633438" y="812172"/>
                </a:lnTo>
                <a:close/>
                <a:moveTo>
                  <a:pt x="2377107" y="3672408"/>
                </a:moveTo>
                <a:lnTo>
                  <a:pt x="2377107" y="2447804"/>
                </a:lnTo>
                <a:lnTo>
                  <a:pt x="3735479" y="805811"/>
                </a:lnTo>
                <a:lnTo>
                  <a:pt x="3722860" y="805811"/>
                </a:lnTo>
                <a:cubicBezTo>
                  <a:pt x="3765801" y="737693"/>
                  <a:pt x="3789650" y="656896"/>
                  <a:pt x="3789650" y="570528"/>
                </a:cubicBezTo>
                <a:lnTo>
                  <a:pt x="3789650" y="412481"/>
                </a:lnTo>
                <a:cubicBezTo>
                  <a:pt x="3789650" y="246218"/>
                  <a:pt x="3654868" y="111436"/>
                  <a:pt x="3488605" y="111436"/>
                </a:cubicBezTo>
                <a:lnTo>
                  <a:pt x="467214" y="111436"/>
                </a:lnTo>
                <a:cubicBezTo>
                  <a:pt x="300951" y="111436"/>
                  <a:pt x="166169" y="246218"/>
                  <a:pt x="166169" y="412481"/>
                </a:cubicBezTo>
                <a:lnTo>
                  <a:pt x="166169" y="570527"/>
                </a:lnTo>
                <a:cubicBezTo>
                  <a:pt x="166169" y="715183"/>
                  <a:pt x="233072" y="844212"/>
                  <a:pt x="338922" y="926745"/>
                </a:cubicBezTo>
                <a:lnTo>
                  <a:pt x="1585536" y="2433646"/>
                </a:lnTo>
                <a:lnTo>
                  <a:pt x="1585536" y="3672408"/>
                </a:lnTo>
                <a:close/>
                <a:moveTo>
                  <a:pt x="2606109" y="3960441"/>
                </a:moveTo>
                <a:lnTo>
                  <a:pt x="1397478" y="3960441"/>
                </a:lnTo>
                <a:cubicBezTo>
                  <a:pt x="1333543" y="3960441"/>
                  <a:pt x="1281713" y="3900944"/>
                  <a:pt x="1281713" y="3827550"/>
                </a:cubicBezTo>
                <a:lnTo>
                  <a:pt x="1281714" y="3827550"/>
                </a:lnTo>
                <a:cubicBezTo>
                  <a:pt x="1281714" y="3754157"/>
                  <a:pt x="1333544" y="3694659"/>
                  <a:pt x="1397479" y="3694659"/>
                </a:cubicBezTo>
                <a:lnTo>
                  <a:pt x="1459569" y="3694659"/>
                </a:lnTo>
                <a:lnTo>
                  <a:pt x="1459569" y="2562641"/>
                </a:lnTo>
                <a:lnTo>
                  <a:pt x="1459264" y="2562641"/>
                </a:lnTo>
                <a:lnTo>
                  <a:pt x="181140" y="958944"/>
                </a:lnTo>
                <a:cubicBezTo>
                  <a:pt x="70395" y="862399"/>
                  <a:pt x="0" y="709284"/>
                  <a:pt x="0" y="537296"/>
                </a:cubicBezTo>
                <a:lnTo>
                  <a:pt x="0" y="352326"/>
                </a:lnTo>
                <a:cubicBezTo>
                  <a:pt x="0" y="157742"/>
                  <a:pt x="137413" y="0"/>
                  <a:pt x="306921" y="0"/>
                </a:cubicBezTo>
                <a:lnTo>
                  <a:pt x="3667433" y="0"/>
                </a:lnTo>
                <a:cubicBezTo>
                  <a:pt x="3836941" y="0"/>
                  <a:pt x="3974354" y="157742"/>
                  <a:pt x="3974354" y="352326"/>
                </a:cubicBezTo>
                <a:lnTo>
                  <a:pt x="3974354" y="537296"/>
                </a:lnTo>
                <a:cubicBezTo>
                  <a:pt x="3974354" y="707106"/>
                  <a:pt x="3905732" y="858516"/>
                  <a:pt x="3797273" y="955099"/>
                </a:cubicBezTo>
                <a:lnTo>
                  <a:pt x="2516085" y="2562641"/>
                </a:lnTo>
                <a:lnTo>
                  <a:pt x="2514788" y="2562641"/>
                </a:lnTo>
                <a:lnTo>
                  <a:pt x="2514788" y="3694660"/>
                </a:lnTo>
                <a:lnTo>
                  <a:pt x="2606109" y="3694660"/>
                </a:lnTo>
                <a:cubicBezTo>
                  <a:pt x="2670044" y="3694660"/>
                  <a:pt x="2721874" y="3754158"/>
                  <a:pt x="2721874" y="3827551"/>
                </a:cubicBezTo>
                <a:cubicBezTo>
                  <a:pt x="2721874" y="3900944"/>
                  <a:pt x="2670044" y="3960441"/>
                  <a:pt x="2606109" y="39604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78" name="Rounded Rectangle 3">
            <a:extLst>
              <a:ext uri="{FF2B5EF4-FFF2-40B4-BE49-F238E27FC236}">
                <a16:creationId xmlns:a16="http://schemas.microsoft.com/office/drawing/2014/main" id="{70DD73C6-4264-4B61-A4A6-5057D481212F}"/>
              </a:ext>
            </a:extLst>
          </p:cNvPr>
          <p:cNvSpPr/>
          <p:nvPr/>
        </p:nvSpPr>
        <p:spPr>
          <a:xfrm>
            <a:off x="3999313" y="3760155"/>
            <a:ext cx="261897" cy="369241"/>
          </a:xfrm>
          <a:custGeom>
            <a:avLst/>
            <a:gdLst/>
            <a:ahLst/>
            <a:cxnLst/>
            <a:rect l="l" t="t" r="r" b="b"/>
            <a:pathLst>
              <a:path w="2808312" h="3959361">
                <a:moveTo>
                  <a:pt x="1738109" y="1502623"/>
                </a:moveTo>
                <a:cubicBezTo>
                  <a:pt x="1698494" y="1505955"/>
                  <a:pt x="1662802" y="1532425"/>
                  <a:pt x="1649662" y="1572585"/>
                </a:cubicBezTo>
                <a:lnTo>
                  <a:pt x="1336420" y="2529999"/>
                </a:lnTo>
                <a:lnTo>
                  <a:pt x="1170819" y="1967482"/>
                </a:lnTo>
                <a:cubicBezTo>
                  <a:pt x="1169810" y="1964053"/>
                  <a:pt x="1168637" y="1960718"/>
                  <a:pt x="1165857" y="1958078"/>
                </a:cubicBezTo>
                <a:cubicBezTo>
                  <a:pt x="1162466" y="1917013"/>
                  <a:pt x="1133587" y="1880907"/>
                  <a:pt x="1091436" y="1869613"/>
                </a:cubicBezTo>
                <a:cubicBezTo>
                  <a:pt x="1037014" y="1855031"/>
                  <a:pt x="981075" y="1887327"/>
                  <a:pt x="966493" y="1941749"/>
                </a:cubicBezTo>
                <a:lnTo>
                  <a:pt x="813486" y="2512780"/>
                </a:lnTo>
                <a:lnTo>
                  <a:pt x="510833" y="2512781"/>
                </a:lnTo>
                <a:cubicBezTo>
                  <a:pt x="454492" y="2512781"/>
                  <a:pt x="408818" y="2558454"/>
                  <a:pt x="408818" y="2614795"/>
                </a:cubicBezTo>
                <a:cubicBezTo>
                  <a:pt x="408818" y="2671137"/>
                  <a:pt x="454492" y="2716811"/>
                  <a:pt x="510833" y="2716811"/>
                </a:cubicBezTo>
                <a:lnTo>
                  <a:pt x="844268" y="2716810"/>
                </a:lnTo>
                <a:cubicBezTo>
                  <a:pt x="869730" y="2716810"/>
                  <a:pt x="893013" y="2707482"/>
                  <a:pt x="910119" y="2691168"/>
                </a:cubicBezTo>
                <a:cubicBezTo>
                  <a:pt x="950467" y="2686878"/>
                  <a:pt x="985744" y="2658215"/>
                  <a:pt x="996885" y="2616640"/>
                </a:cubicBezTo>
                <a:lnTo>
                  <a:pt x="1069480" y="2345710"/>
                </a:lnTo>
                <a:lnTo>
                  <a:pt x="1221708" y="2862804"/>
                </a:lnTo>
                <a:cubicBezTo>
                  <a:pt x="1237619" y="2916852"/>
                  <a:pt x="1294332" y="2947769"/>
                  <a:pt x="1348381" y="2931857"/>
                </a:cubicBezTo>
                <a:cubicBezTo>
                  <a:pt x="1377289" y="2923346"/>
                  <a:pt x="1399580" y="2903162"/>
                  <a:pt x="1410808" y="2877564"/>
                </a:cubicBezTo>
                <a:cubicBezTo>
                  <a:pt x="1431400" y="2866427"/>
                  <a:pt x="1447266" y="2847340"/>
                  <a:pt x="1455104" y="2823380"/>
                </a:cubicBezTo>
                <a:lnTo>
                  <a:pt x="1737413" y="1960519"/>
                </a:lnTo>
                <a:lnTo>
                  <a:pt x="1896950" y="2555918"/>
                </a:lnTo>
                <a:cubicBezTo>
                  <a:pt x="1898423" y="2561416"/>
                  <a:pt x="1900318" y="2566688"/>
                  <a:pt x="1904388" y="2570895"/>
                </a:cubicBezTo>
                <a:lnTo>
                  <a:pt x="1902338" y="2581051"/>
                </a:lnTo>
                <a:cubicBezTo>
                  <a:pt x="1902338" y="2637392"/>
                  <a:pt x="1948013" y="2683065"/>
                  <a:pt x="2004353" y="2683065"/>
                </a:cubicBezTo>
                <a:lnTo>
                  <a:pt x="2360148" y="2683065"/>
                </a:lnTo>
                <a:cubicBezTo>
                  <a:pt x="2416490" y="2683066"/>
                  <a:pt x="2462164" y="2637391"/>
                  <a:pt x="2462164" y="2581050"/>
                </a:cubicBezTo>
                <a:cubicBezTo>
                  <a:pt x="2462163" y="2524710"/>
                  <a:pt x="2416489" y="2479036"/>
                  <a:pt x="2360148" y="2479036"/>
                </a:cubicBezTo>
                <a:lnTo>
                  <a:pt x="2087576" y="2479036"/>
                </a:lnTo>
                <a:lnTo>
                  <a:pt x="1853652" y="1606016"/>
                </a:lnTo>
                <a:cubicBezTo>
                  <a:pt x="1852530" y="1601831"/>
                  <a:pt x="1851164" y="1597776"/>
                  <a:pt x="1847944" y="1594527"/>
                </a:cubicBezTo>
                <a:cubicBezTo>
                  <a:pt x="1844394" y="1555407"/>
                  <a:pt x="1818065" y="1520347"/>
                  <a:pt x="1778342" y="1507351"/>
                </a:cubicBezTo>
                <a:cubicBezTo>
                  <a:pt x="1764955" y="1502970"/>
                  <a:pt x="1751315" y="1501511"/>
                  <a:pt x="1738109" y="1502623"/>
                </a:cubicBezTo>
                <a:close/>
                <a:moveTo>
                  <a:pt x="526301" y="856060"/>
                </a:moveTo>
                <a:lnTo>
                  <a:pt x="2300267" y="856060"/>
                </a:lnTo>
                <a:cubicBezTo>
                  <a:pt x="2414458" y="856060"/>
                  <a:pt x="2507029" y="948631"/>
                  <a:pt x="2507029" y="1062822"/>
                </a:cubicBezTo>
                <a:lnTo>
                  <a:pt x="2507029" y="3433376"/>
                </a:lnTo>
                <a:cubicBezTo>
                  <a:pt x="2507029" y="3547567"/>
                  <a:pt x="2414458" y="3640138"/>
                  <a:pt x="2300267" y="3640138"/>
                </a:cubicBezTo>
                <a:lnTo>
                  <a:pt x="526301" y="3640138"/>
                </a:lnTo>
                <a:cubicBezTo>
                  <a:pt x="412110" y="3640138"/>
                  <a:pt x="319539" y="3547567"/>
                  <a:pt x="319539" y="3433376"/>
                </a:cubicBezTo>
                <a:lnTo>
                  <a:pt x="319539" y="1062822"/>
                </a:lnTo>
                <a:cubicBezTo>
                  <a:pt x="319539" y="948631"/>
                  <a:pt x="412110" y="856060"/>
                  <a:pt x="526301" y="856060"/>
                </a:cubicBezTo>
                <a:close/>
                <a:moveTo>
                  <a:pt x="449756" y="735931"/>
                </a:moveTo>
                <a:cubicBezTo>
                  <a:pt x="325711" y="735931"/>
                  <a:pt x="225152" y="836490"/>
                  <a:pt x="225152" y="960535"/>
                </a:cubicBezTo>
                <a:lnTo>
                  <a:pt x="225152" y="3535663"/>
                </a:lnTo>
                <a:cubicBezTo>
                  <a:pt x="225152" y="3659708"/>
                  <a:pt x="325711" y="3760267"/>
                  <a:pt x="449756" y="3760267"/>
                </a:cubicBezTo>
                <a:lnTo>
                  <a:pt x="2376812" y="3760267"/>
                </a:lnTo>
                <a:cubicBezTo>
                  <a:pt x="2500857" y="3760267"/>
                  <a:pt x="2601416" y="3659708"/>
                  <a:pt x="2601416" y="3535663"/>
                </a:cubicBezTo>
                <a:lnTo>
                  <a:pt x="2601416" y="960535"/>
                </a:lnTo>
                <a:cubicBezTo>
                  <a:pt x="2601416" y="836490"/>
                  <a:pt x="2500857" y="735931"/>
                  <a:pt x="2376812" y="735931"/>
                </a:cubicBezTo>
                <a:close/>
                <a:moveTo>
                  <a:pt x="1318649" y="0"/>
                </a:moveTo>
                <a:lnTo>
                  <a:pt x="1489663" y="0"/>
                </a:lnTo>
                <a:cubicBezTo>
                  <a:pt x="1561746" y="0"/>
                  <a:pt x="1620180" y="58434"/>
                  <a:pt x="1620180" y="130517"/>
                </a:cubicBezTo>
                <a:lnTo>
                  <a:pt x="1620180" y="344214"/>
                </a:lnTo>
                <a:lnTo>
                  <a:pt x="1795633" y="344214"/>
                </a:lnTo>
                <a:cubicBezTo>
                  <a:pt x="1809834" y="344214"/>
                  <a:pt x="1821347" y="355727"/>
                  <a:pt x="1821347" y="369928"/>
                </a:cubicBezTo>
                <a:lnTo>
                  <a:pt x="1821347" y="523106"/>
                </a:lnTo>
                <a:lnTo>
                  <a:pt x="1872208" y="523106"/>
                </a:lnTo>
                <a:lnTo>
                  <a:pt x="1872208" y="522399"/>
                </a:lnTo>
                <a:lnTo>
                  <a:pt x="2597408" y="522399"/>
                </a:lnTo>
                <a:cubicBezTo>
                  <a:pt x="2713887" y="522399"/>
                  <a:pt x="2808312" y="614377"/>
                  <a:pt x="2808312" y="727838"/>
                </a:cubicBezTo>
                <a:lnTo>
                  <a:pt x="2808312" y="3753922"/>
                </a:lnTo>
                <a:cubicBezTo>
                  <a:pt x="2808312" y="3867383"/>
                  <a:pt x="2713887" y="3959361"/>
                  <a:pt x="2597408" y="3959361"/>
                </a:cubicBezTo>
                <a:lnTo>
                  <a:pt x="210904" y="3959361"/>
                </a:lnTo>
                <a:cubicBezTo>
                  <a:pt x="94425" y="3959361"/>
                  <a:pt x="0" y="3867383"/>
                  <a:pt x="0" y="3753922"/>
                </a:cubicBezTo>
                <a:lnTo>
                  <a:pt x="0" y="727838"/>
                </a:lnTo>
                <a:cubicBezTo>
                  <a:pt x="0" y="614377"/>
                  <a:pt x="94425" y="522399"/>
                  <a:pt x="210904" y="522399"/>
                </a:cubicBezTo>
                <a:lnTo>
                  <a:pt x="936104" y="522399"/>
                </a:lnTo>
                <a:lnTo>
                  <a:pt x="936104" y="523106"/>
                </a:lnTo>
                <a:lnTo>
                  <a:pt x="986965" y="523106"/>
                </a:lnTo>
                <a:lnTo>
                  <a:pt x="986965" y="369928"/>
                </a:lnTo>
                <a:cubicBezTo>
                  <a:pt x="986965" y="355727"/>
                  <a:pt x="998478" y="344214"/>
                  <a:pt x="1012679" y="344214"/>
                </a:cubicBezTo>
                <a:lnTo>
                  <a:pt x="1188132" y="344214"/>
                </a:lnTo>
                <a:lnTo>
                  <a:pt x="1188132" y="130517"/>
                </a:lnTo>
                <a:cubicBezTo>
                  <a:pt x="1188132" y="58434"/>
                  <a:pt x="1246566" y="0"/>
                  <a:pt x="131864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79" name="Rounded Rectangle 3">
            <a:extLst>
              <a:ext uri="{FF2B5EF4-FFF2-40B4-BE49-F238E27FC236}">
                <a16:creationId xmlns:a16="http://schemas.microsoft.com/office/drawing/2014/main" id="{4DDEC861-A975-4CB5-9644-507074ED24C1}"/>
              </a:ext>
            </a:extLst>
          </p:cNvPr>
          <p:cNvSpPr/>
          <p:nvPr/>
        </p:nvSpPr>
        <p:spPr>
          <a:xfrm>
            <a:off x="4011078" y="2902398"/>
            <a:ext cx="234489" cy="369241"/>
          </a:xfrm>
          <a:custGeom>
            <a:avLst/>
            <a:gdLst/>
            <a:ahLst/>
            <a:cxnLst/>
            <a:rect l="l" t="t" r="r" b="b"/>
            <a:pathLst>
              <a:path w="2518668" h="3966044">
                <a:moveTo>
                  <a:pt x="1247104" y="1675381"/>
                </a:moveTo>
                <a:cubicBezTo>
                  <a:pt x="1157133" y="1675381"/>
                  <a:pt x="1084196" y="1748460"/>
                  <a:pt x="1084196" y="1838607"/>
                </a:cubicBezTo>
                <a:lnTo>
                  <a:pt x="1084196" y="2052497"/>
                </a:lnTo>
                <a:lnTo>
                  <a:pt x="868740" y="2052497"/>
                </a:lnTo>
                <a:cubicBezTo>
                  <a:pt x="778769" y="2052497"/>
                  <a:pt x="705832" y="2125576"/>
                  <a:pt x="705832" y="2215723"/>
                </a:cubicBezTo>
                <a:lnTo>
                  <a:pt x="705832" y="2244204"/>
                </a:lnTo>
                <a:cubicBezTo>
                  <a:pt x="705832" y="2334351"/>
                  <a:pt x="778769" y="2407430"/>
                  <a:pt x="868740" y="2407430"/>
                </a:cubicBezTo>
                <a:lnTo>
                  <a:pt x="1084196" y="2407430"/>
                </a:lnTo>
                <a:lnTo>
                  <a:pt x="1084196" y="2621319"/>
                </a:lnTo>
                <a:cubicBezTo>
                  <a:pt x="1084196" y="2711466"/>
                  <a:pt x="1157133" y="2784545"/>
                  <a:pt x="1247104" y="2784545"/>
                </a:cubicBezTo>
                <a:lnTo>
                  <a:pt x="1275530" y="2784545"/>
                </a:lnTo>
                <a:cubicBezTo>
                  <a:pt x="1365501" y="2784545"/>
                  <a:pt x="1438438" y="2711466"/>
                  <a:pt x="1438438" y="2621319"/>
                </a:cubicBezTo>
                <a:lnTo>
                  <a:pt x="1438438" y="2407430"/>
                </a:lnTo>
                <a:lnTo>
                  <a:pt x="1649929" y="2407430"/>
                </a:lnTo>
                <a:cubicBezTo>
                  <a:pt x="1739900" y="2407430"/>
                  <a:pt x="1812837" y="2334351"/>
                  <a:pt x="1812837" y="2244204"/>
                </a:cubicBezTo>
                <a:lnTo>
                  <a:pt x="1812837" y="2215723"/>
                </a:lnTo>
                <a:cubicBezTo>
                  <a:pt x="1812837" y="2125576"/>
                  <a:pt x="1739900" y="2052497"/>
                  <a:pt x="1649929" y="2052497"/>
                </a:cubicBezTo>
                <a:lnTo>
                  <a:pt x="1438438" y="2052497"/>
                </a:lnTo>
                <a:lnTo>
                  <a:pt x="1438438" y="1838607"/>
                </a:lnTo>
                <a:cubicBezTo>
                  <a:pt x="1438438" y="1748460"/>
                  <a:pt x="1365501" y="1675381"/>
                  <a:pt x="1275530" y="1675381"/>
                </a:cubicBezTo>
                <a:close/>
                <a:moveTo>
                  <a:pt x="598231" y="1304672"/>
                </a:moveTo>
                <a:lnTo>
                  <a:pt x="1916472" y="1304672"/>
                </a:lnTo>
                <a:lnTo>
                  <a:pt x="1916472" y="3157943"/>
                </a:lnTo>
                <a:lnTo>
                  <a:pt x="598231" y="3157943"/>
                </a:lnTo>
                <a:close/>
                <a:moveTo>
                  <a:pt x="506487" y="1209418"/>
                </a:moveTo>
                <a:lnTo>
                  <a:pt x="506487" y="3250508"/>
                </a:lnTo>
                <a:lnTo>
                  <a:pt x="2012181" y="3250508"/>
                </a:lnTo>
                <a:lnTo>
                  <a:pt x="2012181" y="1209418"/>
                </a:lnTo>
                <a:close/>
                <a:moveTo>
                  <a:pt x="419786" y="541629"/>
                </a:moveTo>
                <a:lnTo>
                  <a:pt x="2098882" y="541629"/>
                </a:lnTo>
                <a:cubicBezTo>
                  <a:pt x="2330723" y="541629"/>
                  <a:pt x="2518668" y="725826"/>
                  <a:pt x="2518668" y="953044"/>
                </a:cubicBezTo>
                <a:lnTo>
                  <a:pt x="2518668" y="3554629"/>
                </a:lnTo>
                <a:cubicBezTo>
                  <a:pt x="2518668" y="3781847"/>
                  <a:pt x="2330723" y="3966044"/>
                  <a:pt x="2098882" y="3966044"/>
                </a:cubicBezTo>
                <a:lnTo>
                  <a:pt x="419786" y="3966044"/>
                </a:lnTo>
                <a:cubicBezTo>
                  <a:pt x="187945" y="3966044"/>
                  <a:pt x="0" y="3781847"/>
                  <a:pt x="0" y="3554629"/>
                </a:cubicBezTo>
                <a:lnTo>
                  <a:pt x="0" y="953044"/>
                </a:lnTo>
                <a:cubicBezTo>
                  <a:pt x="0" y="725826"/>
                  <a:pt x="187945" y="541629"/>
                  <a:pt x="419786" y="541629"/>
                </a:cubicBezTo>
                <a:close/>
                <a:moveTo>
                  <a:pt x="696920" y="0"/>
                </a:moveTo>
                <a:lnTo>
                  <a:pt x="1821748" y="0"/>
                </a:lnTo>
                <a:cubicBezTo>
                  <a:pt x="1869056" y="0"/>
                  <a:pt x="1907406" y="38350"/>
                  <a:pt x="1907406" y="85658"/>
                </a:cubicBezTo>
                <a:lnTo>
                  <a:pt x="1907406" y="346390"/>
                </a:lnTo>
                <a:cubicBezTo>
                  <a:pt x="1907406" y="393698"/>
                  <a:pt x="1869056" y="432048"/>
                  <a:pt x="1821748" y="432048"/>
                </a:cubicBezTo>
                <a:lnTo>
                  <a:pt x="696920" y="432048"/>
                </a:lnTo>
                <a:cubicBezTo>
                  <a:pt x="649612" y="432048"/>
                  <a:pt x="611262" y="393698"/>
                  <a:pt x="611262" y="346390"/>
                </a:cubicBezTo>
                <a:lnTo>
                  <a:pt x="611262" y="85658"/>
                </a:lnTo>
                <a:cubicBezTo>
                  <a:pt x="611262" y="38350"/>
                  <a:pt x="649612" y="0"/>
                  <a:pt x="6969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80" name="Oval 3">
            <a:extLst>
              <a:ext uri="{FF2B5EF4-FFF2-40B4-BE49-F238E27FC236}">
                <a16:creationId xmlns:a16="http://schemas.microsoft.com/office/drawing/2014/main" id="{7CBB6B43-4767-48FF-9BC2-832090FBBDF9}"/>
              </a:ext>
            </a:extLst>
          </p:cNvPr>
          <p:cNvSpPr/>
          <p:nvPr/>
        </p:nvSpPr>
        <p:spPr>
          <a:xfrm>
            <a:off x="4017445" y="2020778"/>
            <a:ext cx="314631" cy="324643"/>
          </a:xfrm>
          <a:custGeom>
            <a:avLst/>
            <a:gdLst/>
            <a:ahLst/>
            <a:cxnLst/>
            <a:rect l="l" t="t" r="r" b="b"/>
            <a:pathLst>
              <a:path w="3064723" h="3781836">
                <a:moveTo>
                  <a:pt x="1518649" y="2892985"/>
                </a:moveTo>
                <a:cubicBezTo>
                  <a:pt x="1585036" y="2892985"/>
                  <a:pt x="1638854" y="2946803"/>
                  <a:pt x="1638854" y="3013190"/>
                </a:cubicBezTo>
                <a:cubicBezTo>
                  <a:pt x="1638854" y="3079577"/>
                  <a:pt x="1585036" y="3133395"/>
                  <a:pt x="1518649" y="3133395"/>
                </a:cubicBezTo>
                <a:cubicBezTo>
                  <a:pt x="1452262" y="3133395"/>
                  <a:pt x="1398444" y="3079577"/>
                  <a:pt x="1398444" y="3013190"/>
                </a:cubicBezTo>
                <a:cubicBezTo>
                  <a:pt x="1398444" y="2946803"/>
                  <a:pt x="1452262" y="2892985"/>
                  <a:pt x="1518649" y="2892985"/>
                </a:cubicBezTo>
                <a:close/>
                <a:moveTo>
                  <a:pt x="1518649" y="2816785"/>
                </a:moveTo>
                <a:cubicBezTo>
                  <a:pt x="1410178" y="2816785"/>
                  <a:pt x="1322244" y="2904719"/>
                  <a:pt x="1322244" y="3013190"/>
                </a:cubicBezTo>
                <a:cubicBezTo>
                  <a:pt x="1322244" y="3121661"/>
                  <a:pt x="1410178" y="3209595"/>
                  <a:pt x="1518649" y="3209595"/>
                </a:cubicBezTo>
                <a:cubicBezTo>
                  <a:pt x="1627120" y="3209595"/>
                  <a:pt x="1715054" y="3121661"/>
                  <a:pt x="1715054" y="3013190"/>
                </a:cubicBezTo>
                <a:cubicBezTo>
                  <a:pt x="1715054" y="2904719"/>
                  <a:pt x="1627120" y="2816785"/>
                  <a:pt x="1518649" y="2816785"/>
                </a:cubicBezTo>
                <a:close/>
                <a:moveTo>
                  <a:pt x="1567410" y="734674"/>
                </a:moveTo>
                <a:cubicBezTo>
                  <a:pt x="1633797" y="734674"/>
                  <a:pt x="1687615" y="788492"/>
                  <a:pt x="1687615" y="854879"/>
                </a:cubicBezTo>
                <a:cubicBezTo>
                  <a:pt x="1687615" y="921266"/>
                  <a:pt x="1633797" y="975084"/>
                  <a:pt x="1567410" y="975084"/>
                </a:cubicBezTo>
                <a:cubicBezTo>
                  <a:pt x="1501023" y="975084"/>
                  <a:pt x="1447205" y="921266"/>
                  <a:pt x="1447205" y="854879"/>
                </a:cubicBezTo>
                <a:cubicBezTo>
                  <a:pt x="1447205" y="788492"/>
                  <a:pt x="1501023" y="734674"/>
                  <a:pt x="1567410" y="734674"/>
                </a:cubicBezTo>
                <a:close/>
                <a:moveTo>
                  <a:pt x="1567410" y="658474"/>
                </a:moveTo>
                <a:cubicBezTo>
                  <a:pt x="1458939" y="658474"/>
                  <a:pt x="1371005" y="746408"/>
                  <a:pt x="1371005" y="854879"/>
                </a:cubicBezTo>
                <a:cubicBezTo>
                  <a:pt x="1371005" y="963350"/>
                  <a:pt x="1458939" y="1051284"/>
                  <a:pt x="1567410" y="1051284"/>
                </a:cubicBezTo>
                <a:cubicBezTo>
                  <a:pt x="1675881" y="1051284"/>
                  <a:pt x="1763815" y="963350"/>
                  <a:pt x="1763815" y="854879"/>
                </a:cubicBezTo>
                <a:cubicBezTo>
                  <a:pt x="1763815" y="746408"/>
                  <a:pt x="1675881" y="658474"/>
                  <a:pt x="1567410" y="658474"/>
                </a:cubicBezTo>
                <a:close/>
                <a:moveTo>
                  <a:pt x="1911981" y="10"/>
                </a:moveTo>
                <a:cubicBezTo>
                  <a:pt x="1925053" y="270"/>
                  <a:pt x="1938026" y="5518"/>
                  <a:pt x="1947801" y="15691"/>
                </a:cubicBezTo>
                <a:lnTo>
                  <a:pt x="2055957" y="128248"/>
                </a:lnTo>
                <a:cubicBezTo>
                  <a:pt x="2075507" y="148594"/>
                  <a:pt x="2074862" y="180936"/>
                  <a:pt x="2054517" y="200486"/>
                </a:cubicBezTo>
                <a:lnTo>
                  <a:pt x="1901724" y="347304"/>
                </a:lnTo>
                <a:lnTo>
                  <a:pt x="1902773" y="348396"/>
                </a:lnTo>
                <a:cubicBezTo>
                  <a:pt x="1935476" y="382430"/>
                  <a:pt x="1934397" y="436531"/>
                  <a:pt x="1900363" y="469235"/>
                </a:cubicBezTo>
                <a:lnTo>
                  <a:pt x="1687006" y="674249"/>
                </a:lnTo>
                <a:cubicBezTo>
                  <a:pt x="1719923" y="689111"/>
                  <a:pt x="1748093" y="711314"/>
                  <a:pt x="1769224" y="738445"/>
                </a:cubicBezTo>
                <a:cubicBezTo>
                  <a:pt x="2225756" y="865632"/>
                  <a:pt x="2563903" y="1337935"/>
                  <a:pt x="2563903" y="1900829"/>
                </a:cubicBezTo>
                <a:cubicBezTo>
                  <a:pt x="2563903" y="2461202"/>
                  <a:pt x="2228779" y="2931793"/>
                  <a:pt x="1775470" y="3061896"/>
                </a:cubicBezTo>
                <a:lnTo>
                  <a:pt x="1775470" y="3399112"/>
                </a:lnTo>
                <a:lnTo>
                  <a:pt x="2969042" y="3399112"/>
                </a:lnTo>
                <a:lnTo>
                  <a:pt x="3064723" y="3781836"/>
                </a:lnTo>
                <a:lnTo>
                  <a:pt x="1775470" y="3781836"/>
                </a:lnTo>
                <a:lnTo>
                  <a:pt x="1293138" y="3781836"/>
                </a:lnTo>
                <a:lnTo>
                  <a:pt x="0" y="3781836"/>
                </a:lnTo>
                <a:lnTo>
                  <a:pt x="95681" y="3399112"/>
                </a:lnTo>
                <a:lnTo>
                  <a:pt x="1293138" y="3399112"/>
                </a:lnTo>
                <a:lnTo>
                  <a:pt x="1293138" y="3070777"/>
                </a:lnTo>
                <a:cubicBezTo>
                  <a:pt x="877228" y="2966949"/>
                  <a:pt x="554551" y="2578252"/>
                  <a:pt x="488102" y="2091784"/>
                </a:cubicBezTo>
                <a:lnTo>
                  <a:pt x="36005" y="2091784"/>
                </a:lnTo>
                <a:cubicBezTo>
                  <a:pt x="16120" y="2091784"/>
                  <a:pt x="0" y="2075664"/>
                  <a:pt x="0" y="2055779"/>
                </a:cubicBezTo>
                <a:lnTo>
                  <a:pt x="0" y="1911765"/>
                </a:lnTo>
                <a:cubicBezTo>
                  <a:pt x="0" y="1891880"/>
                  <a:pt x="16120" y="1875760"/>
                  <a:pt x="36005" y="1875760"/>
                </a:cubicBezTo>
                <a:lnTo>
                  <a:pt x="1116123" y="1875760"/>
                </a:lnTo>
                <a:cubicBezTo>
                  <a:pt x="1136008" y="1875760"/>
                  <a:pt x="1152128" y="1891880"/>
                  <a:pt x="1152128" y="1911765"/>
                </a:cubicBezTo>
                <a:lnTo>
                  <a:pt x="1152128" y="2055779"/>
                </a:lnTo>
                <a:cubicBezTo>
                  <a:pt x="1152128" y="2075664"/>
                  <a:pt x="1136008" y="2091784"/>
                  <a:pt x="1116123" y="2091784"/>
                </a:cubicBezTo>
                <a:lnTo>
                  <a:pt x="821381" y="2091784"/>
                </a:lnTo>
                <a:cubicBezTo>
                  <a:pt x="888359" y="2496965"/>
                  <a:pt x="1175251" y="2800189"/>
                  <a:pt x="1518548" y="2800189"/>
                </a:cubicBezTo>
                <a:cubicBezTo>
                  <a:pt x="1914148" y="2800189"/>
                  <a:pt x="2234845" y="2397532"/>
                  <a:pt x="2234845" y="1900829"/>
                </a:cubicBezTo>
                <a:cubicBezTo>
                  <a:pt x="2234845" y="1486489"/>
                  <a:pt x="2011685" y="1137592"/>
                  <a:pt x="1707456" y="1034726"/>
                </a:cubicBezTo>
                <a:cubicBezTo>
                  <a:pt x="1672074" y="1055937"/>
                  <a:pt x="1629677" y="1068045"/>
                  <a:pt x="1584174" y="1068045"/>
                </a:cubicBezTo>
                <a:cubicBezTo>
                  <a:pt x="1499312" y="1068045"/>
                  <a:pt x="1425250" y="1025928"/>
                  <a:pt x="1386642" y="962867"/>
                </a:cubicBezTo>
                <a:lnTo>
                  <a:pt x="881318" y="1448430"/>
                </a:lnTo>
                <a:cubicBezTo>
                  <a:pt x="847284" y="1481134"/>
                  <a:pt x="793183" y="1480055"/>
                  <a:pt x="760479" y="1446020"/>
                </a:cubicBezTo>
                <a:lnTo>
                  <a:pt x="759430" y="1444929"/>
                </a:lnTo>
                <a:lnTo>
                  <a:pt x="652690" y="1547495"/>
                </a:lnTo>
                <a:cubicBezTo>
                  <a:pt x="632345" y="1567045"/>
                  <a:pt x="600003" y="1566400"/>
                  <a:pt x="580453" y="1546054"/>
                </a:cubicBezTo>
                <a:lnTo>
                  <a:pt x="472296" y="1433497"/>
                </a:lnTo>
                <a:cubicBezTo>
                  <a:pt x="452746" y="1413151"/>
                  <a:pt x="453391" y="1380809"/>
                  <a:pt x="473737" y="1361259"/>
                </a:cubicBezTo>
                <a:lnTo>
                  <a:pt x="580477" y="1258693"/>
                </a:lnTo>
                <a:lnTo>
                  <a:pt x="579556" y="1257735"/>
                </a:lnTo>
                <a:cubicBezTo>
                  <a:pt x="546853" y="1223700"/>
                  <a:pt x="547932" y="1169599"/>
                  <a:pt x="581966" y="1136896"/>
                </a:cubicBezTo>
                <a:lnTo>
                  <a:pt x="1601011" y="157700"/>
                </a:lnTo>
                <a:cubicBezTo>
                  <a:pt x="1635045" y="124997"/>
                  <a:pt x="1689146" y="126076"/>
                  <a:pt x="1721850" y="160110"/>
                </a:cubicBezTo>
                <a:lnTo>
                  <a:pt x="1722771" y="161068"/>
                </a:lnTo>
                <a:lnTo>
                  <a:pt x="1875563" y="14250"/>
                </a:lnTo>
                <a:cubicBezTo>
                  <a:pt x="1885736" y="4475"/>
                  <a:pt x="1898908" y="-250"/>
                  <a:pt x="1911981" y="10"/>
                </a:cubicBezTo>
                <a:close/>
              </a:path>
            </a:pathLst>
          </a:custGeom>
          <a:solidFill>
            <a:schemeClr val="bg1"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81" name="TextBox 580">
            <a:extLst>
              <a:ext uri="{FF2B5EF4-FFF2-40B4-BE49-F238E27FC236}">
                <a16:creationId xmlns:a16="http://schemas.microsoft.com/office/drawing/2014/main" id="{F042BC6C-2815-4E08-88C1-747044D71909}"/>
              </a:ext>
            </a:extLst>
          </p:cNvPr>
          <p:cNvSpPr txBox="1"/>
          <p:nvPr/>
        </p:nvSpPr>
        <p:spPr>
          <a:xfrm flipH="1">
            <a:off x="3020863" y="2018400"/>
            <a:ext cx="945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2" name="TextBox 581">
            <a:extLst>
              <a:ext uri="{FF2B5EF4-FFF2-40B4-BE49-F238E27FC236}">
                <a16:creationId xmlns:a16="http://schemas.microsoft.com/office/drawing/2014/main" id="{3E5928A5-D306-4F87-ADBF-EA73D23F4FC8}"/>
              </a:ext>
            </a:extLst>
          </p:cNvPr>
          <p:cNvSpPr txBox="1"/>
          <p:nvPr/>
        </p:nvSpPr>
        <p:spPr>
          <a:xfrm flipH="1">
            <a:off x="2544613" y="2946351"/>
            <a:ext cx="1421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3" name="TextBox 582">
            <a:extLst>
              <a:ext uri="{FF2B5EF4-FFF2-40B4-BE49-F238E27FC236}">
                <a16:creationId xmlns:a16="http://schemas.microsoft.com/office/drawing/2014/main" id="{0DC25A8A-505A-40DD-8138-162EDB28F6CC}"/>
              </a:ext>
            </a:extLst>
          </p:cNvPr>
          <p:cNvSpPr txBox="1"/>
          <p:nvPr/>
        </p:nvSpPr>
        <p:spPr>
          <a:xfrm flipH="1">
            <a:off x="3020863" y="3813097"/>
            <a:ext cx="945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4" name="TextBox 583">
            <a:extLst>
              <a:ext uri="{FF2B5EF4-FFF2-40B4-BE49-F238E27FC236}">
                <a16:creationId xmlns:a16="http://schemas.microsoft.com/office/drawing/2014/main" id="{EE46F55F-29DC-42AD-8173-7F90427DC6BE}"/>
              </a:ext>
            </a:extLst>
          </p:cNvPr>
          <p:cNvSpPr txBox="1"/>
          <p:nvPr/>
        </p:nvSpPr>
        <p:spPr>
          <a:xfrm flipH="1">
            <a:off x="3020863" y="4741048"/>
            <a:ext cx="945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5" name="TextBox 584">
            <a:extLst>
              <a:ext uri="{FF2B5EF4-FFF2-40B4-BE49-F238E27FC236}">
                <a16:creationId xmlns:a16="http://schemas.microsoft.com/office/drawing/2014/main" id="{0FE08CA8-073F-493D-A927-5145FBD364FC}"/>
              </a:ext>
            </a:extLst>
          </p:cNvPr>
          <p:cNvSpPr txBox="1"/>
          <p:nvPr/>
        </p:nvSpPr>
        <p:spPr>
          <a:xfrm flipH="1">
            <a:off x="2469730" y="5556126"/>
            <a:ext cx="1421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86" name="Group 585">
            <a:extLst>
              <a:ext uri="{FF2B5EF4-FFF2-40B4-BE49-F238E27FC236}">
                <a16:creationId xmlns:a16="http://schemas.microsoft.com/office/drawing/2014/main" id="{8297CF68-27A1-42B1-99C5-17B3EDB53BDB}"/>
              </a:ext>
            </a:extLst>
          </p:cNvPr>
          <p:cNvGrpSpPr/>
          <p:nvPr/>
        </p:nvGrpSpPr>
        <p:grpSpPr>
          <a:xfrm>
            <a:off x="9081649" y="1859933"/>
            <a:ext cx="2772085" cy="4181346"/>
            <a:chOff x="9124641" y="1859933"/>
            <a:chExt cx="2772085" cy="4181346"/>
          </a:xfrm>
        </p:grpSpPr>
        <p:sp>
          <p:nvSpPr>
            <p:cNvPr id="587" name="TextBox 586">
              <a:extLst>
                <a:ext uri="{FF2B5EF4-FFF2-40B4-BE49-F238E27FC236}">
                  <a16:creationId xmlns:a16="http://schemas.microsoft.com/office/drawing/2014/main" id="{44693C80-6F13-4F99-9D1C-ECDC06616378}"/>
                </a:ext>
              </a:extLst>
            </p:cNvPr>
            <p:cNvSpPr txBox="1"/>
            <p:nvPr/>
          </p:nvSpPr>
          <p:spPr>
            <a:xfrm>
              <a:off x="9379389" y="1859933"/>
              <a:ext cx="23229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8" name="TextBox 587">
              <a:extLst>
                <a:ext uri="{FF2B5EF4-FFF2-40B4-BE49-F238E27FC236}">
                  <a16:creationId xmlns:a16="http://schemas.microsoft.com/office/drawing/2014/main" id="{3E83B7CA-544D-414F-8F22-17074FF352FE}"/>
                </a:ext>
              </a:extLst>
            </p:cNvPr>
            <p:cNvSpPr txBox="1"/>
            <p:nvPr/>
          </p:nvSpPr>
          <p:spPr>
            <a:xfrm>
              <a:off x="10133769" y="2663111"/>
              <a:ext cx="17629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9" name="TextBox 588">
              <a:extLst>
                <a:ext uri="{FF2B5EF4-FFF2-40B4-BE49-F238E27FC236}">
                  <a16:creationId xmlns:a16="http://schemas.microsoft.com/office/drawing/2014/main" id="{5AF6E18E-F497-4782-9088-CD50E632AE42}"/>
                </a:ext>
              </a:extLst>
            </p:cNvPr>
            <p:cNvSpPr txBox="1"/>
            <p:nvPr/>
          </p:nvSpPr>
          <p:spPr>
            <a:xfrm>
              <a:off x="9124641" y="3606843"/>
              <a:ext cx="23229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0" name="TextBox 589">
              <a:extLst>
                <a:ext uri="{FF2B5EF4-FFF2-40B4-BE49-F238E27FC236}">
                  <a16:creationId xmlns:a16="http://schemas.microsoft.com/office/drawing/2014/main" id="{B24FFFA8-0047-4DBD-BD68-DFB68FA28DC0}"/>
                </a:ext>
              </a:extLst>
            </p:cNvPr>
            <p:cNvSpPr txBox="1"/>
            <p:nvPr/>
          </p:nvSpPr>
          <p:spPr>
            <a:xfrm>
              <a:off x="9379389" y="4499946"/>
              <a:ext cx="23229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1" name="TextBox 590">
              <a:extLst>
                <a:ext uri="{FF2B5EF4-FFF2-40B4-BE49-F238E27FC236}">
                  <a16:creationId xmlns:a16="http://schemas.microsoft.com/office/drawing/2014/main" id="{7E1F68FD-548C-43FB-AA0F-0936EE4E49B3}"/>
                </a:ext>
              </a:extLst>
            </p:cNvPr>
            <p:cNvSpPr txBox="1"/>
            <p:nvPr/>
          </p:nvSpPr>
          <p:spPr>
            <a:xfrm>
              <a:off x="9835255" y="5394948"/>
              <a:ext cx="19524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2" name="Group 591">
            <a:extLst>
              <a:ext uri="{FF2B5EF4-FFF2-40B4-BE49-F238E27FC236}">
                <a16:creationId xmlns:a16="http://schemas.microsoft.com/office/drawing/2014/main" id="{D93338C4-D6C3-423E-AB50-55907081B1C6}"/>
              </a:ext>
            </a:extLst>
          </p:cNvPr>
          <p:cNvGrpSpPr/>
          <p:nvPr/>
        </p:nvGrpSpPr>
        <p:grpSpPr>
          <a:xfrm flipH="1">
            <a:off x="338266" y="1859933"/>
            <a:ext cx="2772085" cy="4181346"/>
            <a:chOff x="9124641" y="1859933"/>
            <a:chExt cx="2772085" cy="4181346"/>
          </a:xfrm>
        </p:grpSpPr>
        <p:sp>
          <p:nvSpPr>
            <p:cNvPr id="593" name="TextBox 592">
              <a:extLst>
                <a:ext uri="{FF2B5EF4-FFF2-40B4-BE49-F238E27FC236}">
                  <a16:creationId xmlns:a16="http://schemas.microsoft.com/office/drawing/2014/main" id="{DAD9974A-E213-44E1-A9F3-CA398F5A7DA2}"/>
                </a:ext>
              </a:extLst>
            </p:cNvPr>
            <p:cNvSpPr txBox="1"/>
            <p:nvPr/>
          </p:nvSpPr>
          <p:spPr>
            <a:xfrm>
              <a:off x="9379389" y="1859933"/>
              <a:ext cx="23229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4" name="TextBox 593">
              <a:extLst>
                <a:ext uri="{FF2B5EF4-FFF2-40B4-BE49-F238E27FC236}">
                  <a16:creationId xmlns:a16="http://schemas.microsoft.com/office/drawing/2014/main" id="{AC799AB8-DECD-4E8C-8C89-7358B9BD7668}"/>
                </a:ext>
              </a:extLst>
            </p:cNvPr>
            <p:cNvSpPr txBox="1"/>
            <p:nvPr/>
          </p:nvSpPr>
          <p:spPr>
            <a:xfrm>
              <a:off x="10133769" y="2663111"/>
              <a:ext cx="17629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5" name="TextBox 594">
              <a:extLst>
                <a:ext uri="{FF2B5EF4-FFF2-40B4-BE49-F238E27FC236}">
                  <a16:creationId xmlns:a16="http://schemas.microsoft.com/office/drawing/2014/main" id="{A85F9DBC-4342-4565-B844-F1A7E3A8321B}"/>
                </a:ext>
              </a:extLst>
            </p:cNvPr>
            <p:cNvSpPr txBox="1"/>
            <p:nvPr/>
          </p:nvSpPr>
          <p:spPr>
            <a:xfrm>
              <a:off x="9124641" y="3606843"/>
              <a:ext cx="23229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539FDF75-FAC8-428B-AA3A-5E0CD6F0A566}"/>
                </a:ext>
              </a:extLst>
            </p:cNvPr>
            <p:cNvSpPr txBox="1"/>
            <p:nvPr/>
          </p:nvSpPr>
          <p:spPr>
            <a:xfrm>
              <a:off x="9379389" y="4499946"/>
              <a:ext cx="23229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7" name="TextBox 596">
              <a:extLst>
                <a:ext uri="{FF2B5EF4-FFF2-40B4-BE49-F238E27FC236}">
                  <a16:creationId xmlns:a16="http://schemas.microsoft.com/office/drawing/2014/main" id="{FAFE20B0-A096-4A95-991A-63075DEAF980}"/>
                </a:ext>
              </a:extLst>
            </p:cNvPr>
            <p:cNvSpPr txBox="1"/>
            <p:nvPr/>
          </p:nvSpPr>
          <p:spPr>
            <a:xfrm>
              <a:off x="9835255" y="5394948"/>
              <a:ext cx="19524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142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26</cp:revision>
  <dcterms:created xsi:type="dcterms:W3CDTF">2018-02-18T19:39:47Z</dcterms:created>
  <dcterms:modified xsi:type="dcterms:W3CDTF">2021-04-15T04:59:43Z</dcterms:modified>
</cp:coreProperties>
</file>