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85F627DF-03C2-405C-9DAD-73D76792B9F1}"/>
              </a:ext>
            </a:extLst>
          </p:cNvPr>
          <p:cNvSpPr/>
          <p:nvPr/>
        </p:nvSpPr>
        <p:spPr>
          <a:xfrm>
            <a:off x="10353792" y="3233909"/>
            <a:ext cx="1079210" cy="1059814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perspectiveRight">
              <a:rot lat="598412" lon="19200000" rev="0"/>
            </a:camera>
            <a:lightRig rig="balanced" dir="t"/>
          </a:scene3d>
          <a:sp3d extrusionH="1079500" prstMaterial="matte">
            <a:bevelT w="0" h="0"/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pitchFamily="34" charset="0"/>
            </a:endParaRP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FBDE7226-F919-40AB-A1F5-36FEACAAF4D2}"/>
              </a:ext>
            </a:extLst>
          </p:cNvPr>
          <p:cNvSpPr/>
          <p:nvPr/>
        </p:nvSpPr>
        <p:spPr>
          <a:xfrm>
            <a:off x="7852284" y="3201741"/>
            <a:ext cx="1079210" cy="1059814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perspectiveRight">
              <a:rot lat="600000" lon="3000000" rev="0"/>
            </a:camera>
            <a:lightRig rig="balanced" dir="t"/>
          </a:scene3d>
          <a:sp3d extrusionH="1079500" prstMaterial="matte">
            <a:bevelT w="0" h="0"/>
            <a:extrusionClr>
              <a:schemeClr val="accent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pitchFamily="34" charset="0"/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1D3CB70F-6F4B-4030-97F0-9040B14F0D92}"/>
              </a:ext>
            </a:extLst>
          </p:cNvPr>
          <p:cNvSpPr/>
          <p:nvPr/>
        </p:nvSpPr>
        <p:spPr>
          <a:xfrm>
            <a:off x="4970593" y="3221925"/>
            <a:ext cx="1079210" cy="1059814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perspectiveRight">
              <a:rot lat="600000" lon="19800000" rev="0"/>
            </a:camera>
            <a:lightRig rig="balanced" dir="t"/>
          </a:scene3d>
          <a:sp3d extrusionH="1079500" prstMaterial="matte">
            <a:bevelT w="0" h="0"/>
            <a:extrusionClr>
              <a:schemeClr val="accent4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pitchFamily="34" charset="0"/>
            </a:endParaRPr>
          </a:p>
        </p:txBody>
      </p:sp>
      <p:sp>
        <p:nvSpPr>
          <p:cNvPr id="410" name="Rectangle 409">
            <a:extLst>
              <a:ext uri="{FF2B5EF4-FFF2-40B4-BE49-F238E27FC236}">
                <a16:creationId xmlns:a16="http://schemas.microsoft.com/office/drawing/2014/main" id="{7F993F7B-E1D7-4CAB-854B-89E033C011CB}"/>
              </a:ext>
            </a:extLst>
          </p:cNvPr>
          <p:cNvSpPr/>
          <p:nvPr/>
        </p:nvSpPr>
        <p:spPr>
          <a:xfrm>
            <a:off x="6049636" y="3201741"/>
            <a:ext cx="1079210" cy="1059814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perspectiveRight">
              <a:rot lat="600000" lon="3000000" rev="0"/>
            </a:camera>
            <a:lightRig rig="balanced" dir="t"/>
          </a:scene3d>
          <a:sp3d extrusionH="1079500" prstMaterial="matte">
            <a:bevelT w="0" h="0"/>
            <a:extrusionClr>
              <a:schemeClr val="accent3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pitchFamily="34" charset="0"/>
            </a:endParaRPr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204747F2-0702-4CD1-8EF6-BB3ECA5A6673}"/>
              </a:ext>
            </a:extLst>
          </p:cNvPr>
          <p:cNvSpPr/>
          <p:nvPr/>
        </p:nvSpPr>
        <p:spPr>
          <a:xfrm>
            <a:off x="3282175" y="3201741"/>
            <a:ext cx="1079210" cy="1059814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perspectiveRight">
              <a:rot lat="598412" lon="19200000" rev="0"/>
            </a:camera>
            <a:lightRig rig="balanced" dir="t"/>
          </a:scene3d>
          <a:sp3d extrusionH="1079500" prstMaterial="matte">
            <a:bevelT w="0" h="0"/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pitchFamily="34" charset="0"/>
            </a:endParaRPr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06F726BE-B046-49F1-B256-054927E11B6D}"/>
              </a:ext>
            </a:extLst>
          </p:cNvPr>
          <p:cNvSpPr/>
          <p:nvPr/>
        </p:nvSpPr>
        <p:spPr>
          <a:xfrm>
            <a:off x="710981" y="3201741"/>
            <a:ext cx="1079210" cy="1059814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perspectiveRight">
              <a:rot lat="600000" lon="3000000" rev="0"/>
            </a:camera>
            <a:lightRig rig="balanced" dir="t"/>
          </a:scene3d>
          <a:sp3d extrusionH="1079500" prstMaterial="matte">
            <a:bevelT w="0" h="0"/>
            <a:extrusionClr>
              <a:schemeClr val="accent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Arial" pitchFamily="34" charset="0"/>
            </a:endParaRPr>
          </a:p>
        </p:txBody>
      </p: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05145E3D-5703-4918-8E58-50BA8F5DBDEF}"/>
              </a:ext>
            </a:extLst>
          </p:cNvPr>
          <p:cNvGrpSpPr/>
          <p:nvPr/>
        </p:nvGrpSpPr>
        <p:grpSpPr>
          <a:xfrm>
            <a:off x="966887" y="4719953"/>
            <a:ext cx="1379162" cy="1263464"/>
            <a:chOff x="7026501" y="4509120"/>
            <a:chExt cx="1499710" cy="1263464"/>
          </a:xfrm>
          <a:noFill/>
        </p:grpSpPr>
        <p:sp>
          <p:nvSpPr>
            <p:cNvPr id="414" name="TextBox 413">
              <a:extLst>
                <a:ext uri="{FF2B5EF4-FFF2-40B4-BE49-F238E27FC236}">
                  <a16:creationId xmlns:a16="http://schemas.microsoft.com/office/drawing/2014/main" id="{1F2BA635-95AB-4BB9-92AA-CAAF50250B3C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5" name="TextBox 414">
              <a:extLst>
                <a:ext uri="{FF2B5EF4-FFF2-40B4-BE49-F238E27FC236}">
                  <a16:creationId xmlns:a16="http://schemas.microsoft.com/office/drawing/2014/main" id="{551888B2-151A-4C81-9073-61A7524402A3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D4CE5EAE-64E8-4265-9F14-C8232E89DBBF}"/>
              </a:ext>
            </a:extLst>
          </p:cNvPr>
          <p:cNvGrpSpPr/>
          <p:nvPr/>
        </p:nvGrpSpPr>
        <p:grpSpPr>
          <a:xfrm>
            <a:off x="2742700" y="4719953"/>
            <a:ext cx="1379162" cy="1263464"/>
            <a:chOff x="7026501" y="4509120"/>
            <a:chExt cx="1499710" cy="1263464"/>
          </a:xfrm>
          <a:noFill/>
        </p:grpSpPr>
        <p:sp>
          <p:nvSpPr>
            <p:cNvPr id="417" name="TextBox 416">
              <a:extLst>
                <a:ext uri="{FF2B5EF4-FFF2-40B4-BE49-F238E27FC236}">
                  <a16:creationId xmlns:a16="http://schemas.microsoft.com/office/drawing/2014/main" id="{8D6BCFF0-7459-4C59-A5CB-D0057B06C677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8" name="TextBox 417">
              <a:extLst>
                <a:ext uri="{FF2B5EF4-FFF2-40B4-BE49-F238E27FC236}">
                  <a16:creationId xmlns:a16="http://schemas.microsoft.com/office/drawing/2014/main" id="{D1961C2F-E3B7-46D5-99D4-335E9A7B4B56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9" name="Group 418">
            <a:extLst>
              <a:ext uri="{FF2B5EF4-FFF2-40B4-BE49-F238E27FC236}">
                <a16:creationId xmlns:a16="http://schemas.microsoft.com/office/drawing/2014/main" id="{ABCED0AC-7C9C-4C7D-8B51-4E9544153607}"/>
              </a:ext>
            </a:extLst>
          </p:cNvPr>
          <p:cNvGrpSpPr/>
          <p:nvPr/>
        </p:nvGrpSpPr>
        <p:grpSpPr>
          <a:xfrm>
            <a:off x="4518513" y="4719953"/>
            <a:ext cx="1379162" cy="1263464"/>
            <a:chOff x="7026501" y="4509120"/>
            <a:chExt cx="1499710" cy="1263464"/>
          </a:xfrm>
          <a:noFill/>
        </p:grpSpPr>
        <p:sp>
          <p:nvSpPr>
            <p:cNvPr id="420" name="TextBox 419">
              <a:extLst>
                <a:ext uri="{FF2B5EF4-FFF2-40B4-BE49-F238E27FC236}">
                  <a16:creationId xmlns:a16="http://schemas.microsoft.com/office/drawing/2014/main" id="{0AFA607B-8799-4A25-97C0-633036CC77D6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1" name="TextBox 420">
              <a:extLst>
                <a:ext uri="{FF2B5EF4-FFF2-40B4-BE49-F238E27FC236}">
                  <a16:creationId xmlns:a16="http://schemas.microsoft.com/office/drawing/2014/main" id="{9E6FC8B0-08A9-4E81-8BB4-4D9A3EF4AE91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2" name="Group 421">
            <a:extLst>
              <a:ext uri="{FF2B5EF4-FFF2-40B4-BE49-F238E27FC236}">
                <a16:creationId xmlns:a16="http://schemas.microsoft.com/office/drawing/2014/main" id="{DF9B1ACB-A697-454E-9AF5-2CA3982FFFD0}"/>
              </a:ext>
            </a:extLst>
          </p:cNvPr>
          <p:cNvGrpSpPr/>
          <p:nvPr/>
        </p:nvGrpSpPr>
        <p:grpSpPr>
          <a:xfrm>
            <a:off x="6294326" y="4719953"/>
            <a:ext cx="1379162" cy="1263464"/>
            <a:chOff x="7026501" y="4509120"/>
            <a:chExt cx="1499710" cy="1263464"/>
          </a:xfrm>
          <a:noFill/>
        </p:grpSpPr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4BBB00C1-5915-4F2B-86DA-35DBDEAA596D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4" name="TextBox 423">
              <a:extLst>
                <a:ext uri="{FF2B5EF4-FFF2-40B4-BE49-F238E27FC236}">
                  <a16:creationId xmlns:a16="http://schemas.microsoft.com/office/drawing/2014/main" id="{ACD7112A-20AD-442A-8A4E-380ABEFC98A3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77960319-B654-49DE-BC06-CB0EAB6A83A6}"/>
              </a:ext>
            </a:extLst>
          </p:cNvPr>
          <p:cNvGrpSpPr/>
          <p:nvPr/>
        </p:nvGrpSpPr>
        <p:grpSpPr>
          <a:xfrm>
            <a:off x="8070139" y="4719953"/>
            <a:ext cx="1379162" cy="1263464"/>
            <a:chOff x="7026501" y="4509120"/>
            <a:chExt cx="1499710" cy="1263464"/>
          </a:xfrm>
          <a:noFill/>
        </p:grpSpPr>
        <p:sp>
          <p:nvSpPr>
            <p:cNvPr id="426" name="TextBox 425">
              <a:extLst>
                <a:ext uri="{FF2B5EF4-FFF2-40B4-BE49-F238E27FC236}">
                  <a16:creationId xmlns:a16="http://schemas.microsoft.com/office/drawing/2014/main" id="{71E82E34-A49A-4BF3-A722-2B6916FE51BF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7" name="TextBox 426">
              <a:extLst>
                <a:ext uri="{FF2B5EF4-FFF2-40B4-BE49-F238E27FC236}">
                  <a16:creationId xmlns:a16="http://schemas.microsoft.com/office/drawing/2014/main" id="{72F1DB62-E9B4-47A7-9F10-AE9FEBE31BC4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B6E53206-25A4-4CB3-AA7E-3B18FA78B31C}"/>
              </a:ext>
            </a:extLst>
          </p:cNvPr>
          <p:cNvGrpSpPr/>
          <p:nvPr/>
        </p:nvGrpSpPr>
        <p:grpSpPr>
          <a:xfrm>
            <a:off x="9845951" y="4719953"/>
            <a:ext cx="1379162" cy="1263464"/>
            <a:chOff x="7026501" y="4509120"/>
            <a:chExt cx="1499710" cy="1263464"/>
          </a:xfrm>
          <a:noFill/>
        </p:grpSpPr>
        <p:sp>
          <p:nvSpPr>
            <p:cNvPr id="429" name="TextBox 428">
              <a:extLst>
                <a:ext uri="{FF2B5EF4-FFF2-40B4-BE49-F238E27FC236}">
                  <a16:creationId xmlns:a16="http://schemas.microsoft.com/office/drawing/2014/main" id="{2196F31C-C9EE-4EBC-AD39-076B556430D6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0" name="TextBox 429">
              <a:extLst>
                <a:ext uri="{FF2B5EF4-FFF2-40B4-BE49-F238E27FC236}">
                  <a16:creationId xmlns:a16="http://schemas.microsoft.com/office/drawing/2014/main" id="{925D8AB8-B1CE-4C53-BDDE-A47235B0884F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31" name="직사각형 113">
            <a:extLst>
              <a:ext uri="{FF2B5EF4-FFF2-40B4-BE49-F238E27FC236}">
                <a16:creationId xmlns:a16="http://schemas.microsoft.com/office/drawing/2014/main" id="{622312FF-0AF5-4719-89C4-2D4E26EAA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2438" y="3500816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2021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432" name="직사각형 113">
            <a:extLst>
              <a:ext uri="{FF2B5EF4-FFF2-40B4-BE49-F238E27FC236}">
                <a16:creationId xmlns:a16="http://schemas.microsoft.com/office/drawing/2014/main" id="{3619191B-7028-42D2-B0A8-D89FF6607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6626" y="3500816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2020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433" name="직사각형 113">
            <a:extLst>
              <a:ext uri="{FF2B5EF4-FFF2-40B4-BE49-F238E27FC236}">
                <a16:creationId xmlns:a16="http://schemas.microsoft.com/office/drawing/2014/main" id="{7B18C254-2BBB-4BD1-B353-54293B496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813" y="3500816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434" name="직사각형 113">
            <a:extLst>
              <a:ext uri="{FF2B5EF4-FFF2-40B4-BE49-F238E27FC236}">
                <a16:creationId xmlns:a16="http://schemas.microsoft.com/office/drawing/2014/main" id="{11BF6B54-C932-4C39-95ED-355207698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000" y="3500816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435" name="직사각형 113">
            <a:extLst>
              <a:ext uri="{FF2B5EF4-FFF2-40B4-BE49-F238E27FC236}">
                <a16:creationId xmlns:a16="http://schemas.microsoft.com/office/drawing/2014/main" id="{936D2ED2-A022-49C3-97D2-FA90D349B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9187" y="3500816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436" name="직사각형 113">
            <a:extLst>
              <a:ext uri="{FF2B5EF4-FFF2-40B4-BE49-F238E27FC236}">
                <a16:creationId xmlns:a16="http://schemas.microsoft.com/office/drawing/2014/main" id="{B090328E-9910-4BD7-B4B1-1F1B0318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374" y="3500816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2016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437" name="Isosceles Triangle 51">
            <a:extLst>
              <a:ext uri="{FF2B5EF4-FFF2-40B4-BE49-F238E27FC236}">
                <a16:creationId xmlns:a16="http://schemas.microsoft.com/office/drawing/2014/main" id="{4898CBE2-9389-4ECF-A98D-E9A2FD29155B}"/>
              </a:ext>
            </a:extLst>
          </p:cNvPr>
          <p:cNvSpPr/>
          <p:nvPr/>
        </p:nvSpPr>
        <p:spPr>
          <a:xfrm>
            <a:off x="8563982" y="2467512"/>
            <a:ext cx="391477" cy="28707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38" name="Parallelogram 30">
            <a:extLst>
              <a:ext uri="{FF2B5EF4-FFF2-40B4-BE49-F238E27FC236}">
                <a16:creationId xmlns:a16="http://schemas.microsoft.com/office/drawing/2014/main" id="{9C4835A4-A352-4DF3-BCF2-9A05135D73AA}"/>
              </a:ext>
            </a:extLst>
          </p:cNvPr>
          <p:cNvSpPr/>
          <p:nvPr/>
        </p:nvSpPr>
        <p:spPr>
          <a:xfrm flipH="1">
            <a:off x="5015413" y="2417890"/>
            <a:ext cx="385363" cy="386316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39" name="Rounded Rectangle 32">
            <a:extLst>
              <a:ext uri="{FF2B5EF4-FFF2-40B4-BE49-F238E27FC236}">
                <a16:creationId xmlns:a16="http://schemas.microsoft.com/office/drawing/2014/main" id="{910D6D06-8521-4E14-8A31-507507AB993A}"/>
              </a:ext>
            </a:extLst>
          </p:cNvPr>
          <p:cNvSpPr/>
          <p:nvPr/>
        </p:nvSpPr>
        <p:spPr>
          <a:xfrm>
            <a:off x="1472574" y="2427154"/>
            <a:ext cx="367789" cy="36778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40" name="Rectangle 9">
            <a:extLst>
              <a:ext uri="{FF2B5EF4-FFF2-40B4-BE49-F238E27FC236}">
                <a16:creationId xmlns:a16="http://schemas.microsoft.com/office/drawing/2014/main" id="{552E64DB-FFA7-499B-9342-06267D73FD8B}"/>
              </a:ext>
            </a:extLst>
          </p:cNvPr>
          <p:cNvSpPr/>
          <p:nvPr/>
        </p:nvSpPr>
        <p:spPr>
          <a:xfrm>
            <a:off x="6786602" y="2426353"/>
            <a:ext cx="394611" cy="36939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41" name="Teardrop 1">
            <a:extLst>
              <a:ext uri="{FF2B5EF4-FFF2-40B4-BE49-F238E27FC236}">
                <a16:creationId xmlns:a16="http://schemas.microsoft.com/office/drawing/2014/main" id="{98A5A0BC-A3B7-4ADA-871D-F8787270D876}"/>
              </a:ext>
            </a:extLst>
          </p:cNvPr>
          <p:cNvSpPr/>
          <p:nvPr/>
        </p:nvSpPr>
        <p:spPr>
          <a:xfrm rot="18805991">
            <a:off x="10329057" y="2406727"/>
            <a:ext cx="412951" cy="408643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42" name="Rectangle 130">
            <a:extLst>
              <a:ext uri="{FF2B5EF4-FFF2-40B4-BE49-F238E27FC236}">
                <a16:creationId xmlns:a16="http://schemas.microsoft.com/office/drawing/2014/main" id="{38D544FE-7A0A-46EC-B144-6CBDEDCEB0C4}"/>
              </a:ext>
            </a:extLst>
          </p:cNvPr>
          <p:cNvSpPr/>
          <p:nvPr/>
        </p:nvSpPr>
        <p:spPr>
          <a:xfrm>
            <a:off x="3228524" y="2406366"/>
            <a:ext cx="407514" cy="409364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5ECCB62E-59E9-429B-9827-130A22761426}"/>
              </a:ext>
            </a:extLst>
          </p:cNvPr>
          <p:cNvSpPr txBox="1"/>
          <p:nvPr/>
        </p:nvSpPr>
        <p:spPr>
          <a:xfrm>
            <a:off x="803376" y="1873790"/>
            <a:ext cx="170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Presentation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19A6F7BB-31DF-427B-84A3-4558D966B146}"/>
              </a:ext>
            </a:extLst>
          </p:cNvPr>
          <p:cNvSpPr txBox="1"/>
          <p:nvPr/>
        </p:nvSpPr>
        <p:spPr>
          <a:xfrm>
            <a:off x="2579189" y="1873790"/>
            <a:ext cx="170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Presentation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826A4490-04A6-4E49-BE15-D194D9508A30}"/>
              </a:ext>
            </a:extLst>
          </p:cNvPr>
          <p:cNvSpPr txBox="1"/>
          <p:nvPr/>
        </p:nvSpPr>
        <p:spPr>
          <a:xfrm>
            <a:off x="4355002" y="1873790"/>
            <a:ext cx="170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Presentation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09B7C053-729B-42CD-93A2-6DD3D03BE3D8}"/>
              </a:ext>
            </a:extLst>
          </p:cNvPr>
          <p:cNvSpPr txBox="1"/>
          <p:nvPr/>
        </p:nvSpPr>
        <p:spPr>
          <a:xfrm>
            <a:off x="6130815" y="1873790"/>
            <a:ext cx="170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Presentation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7" name="TextBox 446">
            <a:extLst>
              <a:ext uri="{FF2B5EF4-FFF2-40B4-BE49-F238E27FC236}">
                <a16:creationId xmlns:a16="http://schemas.microsoft.com/office/drawing/2014/main" id="{3B6C038B-2618-4807-AA61-4571ED0BF8F4}"/>
              </a:ext>
            </a:extLst>
          </p:cNvPr>
          <p:cNvSpPr txBox="1"/>
          <p:nvPr/>
        </p:nvSpPr>
        <p:spPr>
          <a:xfrm>
            <a:off x="7906628" y="1873790"/>
            <a:ext cx="170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Presentation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A0900958-86ED-46FA-A224-D2521B1F5595}"/>
              </a:ext>
            </a:extLst>
          </p:cNvPr>
          <p:cNvSpPr txBox="1"/>
          <p:nvPr/>
        </p:nvSpPr>
        <p:spPr>
          <a:xfrm>
            <a:off x="9682441" y="1873790"/>
            <a:ext cx="170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Presentation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110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18</cp:revision>
  <dcterms:created xsi:type="dcterms:W3CDTF">2018-02-18T19:39:47Z</dcterms:created>
  <dcterms:modified xsi:type="dcterms:W3CDTF">2021-04-13T02:10:47Z</dcterms:modified>
</cp:coreProperties>
</file>