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5919B6D-CC4A-4E32-BA84-28419B04C659}"/>
              </a:ext>
            </a:extLst>
          </p:cNvPr>
          <p:cNvGrpSpPr/>
          <p:nvPr/>
        </p:nvGrpSpPr>
        <p:grpSpPr>
          <a:xfrm>
            <a:off x="4458685" y="2811857"/>
            <a:ext cx="3309884" cy="2981528"/>
            <a:chOff x="4456441" y="1435987"/>
            <a:chExt cx="3312402" cy="2983797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A4DC090-1299-4209-B842-47A0B2859EE7}"/>
                </a:ext>
              </a:extLst>
            </p:cNvPr>
            <p:cNvSpPr/>
            <p:nvPr/>
          </p:nvSpPr>
          <p:spPr>
            <a:xfrm>
              <a:off x="4456442" y="1435987"/>
              <a:ext cx="3312401" cy="2983797"/>
            </a:xfrm>
            <a:custGeom>
              <a:avLst/>
              <a:gdLst>
                <a:gd name="connsiteX0" fmla="*/ 1656200 w 3312401"/>
                <a:gd name="connsiteY0" fmla="*/ 0 h 2983797"/>
                <a:gd name="connsiteX1" fmla="*/ 3303849 w 3312401"/>
                <a:gd name="connsiteY1" fmla="*/ 296279 h 2983797"/>
                <a:gd name="connsiteX2" fmla="*/ 3308133 w 3312401"/>
                <a:gd name="connsiteY2" fmla="*/ 313182 h 2983797"/>
                <a:gd name="connsiteX3" fmla="*/ 3312401 w 3312401"/>
                <a:gd name="connsiteY3" fmla="*/ 313371 h 2983797"/>
                <a:gd name="connsiteX4" fmla="*/ 3311766 w 3312401"/>
                <a:gd name="connsiteY4" fmla="*/ 327519 h 2983797"/>
                <a:gd name="connsiteX5" fmla="*/ 3312400 w 3312401"/>
                <a:gd name="connsiteY5" fmla="*/ 330022 h 2983797"/>
                <a:gd name="connsiteX6" fmla="*/ 3311493 w 3312401"/>
                <a:gd name="connsiteY6" fmla="*/ 333604 h 2983797"/>
                <a:gd name="connsiteX7" fmla="*/ 3311406 w 3312401"/>
                <a:gd name="connsiteY7" fmla="*/ 335533 h 2983797"/>
                <a:gd name="connsiteX8" fmla="*/ 3303850 w 3312401"/>
                <a:gd name="connsiteY8" fmla="*/ 378532 h 2983797"/>
                <a:gd name="connsiteX9" fmla="*/ 3299564 w 3312401"/>
                <a:gd name="connsiteY9" fmla="*/ 389339 h 2983797"/>
                <a:gd name="connsiteX10" fmla="*/ 3231190 w 3312401"/>
                <a:gd name="connsiteY10" fmla="*/ 509984 h 2983797"/>
                <a:gd name="connsiteX11" fmla="*/ 2112553 w 3312401"/>
                <a:gd name="connsiteY11" fmla="*/ 2171802 h 2983797"/>
                <a:gd name="connsiteX12" fmla="*/ 2112553 w 3312401"/>
                <a:gd name="connsiteY12" fmla="*/ 2863313 h 2983797"/>
                <a:gd name="connsiteX13" fmla="*/ 2109622 w 3312401"/>
                <a:gd name="connsiteY13" fmla="*/ 2863313 h 2983797"/>
                <a:gd name="connsiteX14" fmla="*/ 2112554 w 3312401"/>
                <a:gd name="connsiteY14" fmla="*/ 2870586 h 2983797"/>
                <a:gd name="connsiteX15" fmla="*/ 1659708 w 3312401"/>
                <a:gd name="connsiteY15" fmla="*/ 2983797 h 2983797"/>
                <a:gd name="connsiteX16" fmla="*/ 1206862 w 3312401"/>
                <a:gd name="connsiteY16" fmla="*/ 2870586 h 2983797"/>
                <a:gd name="connsiteX17" fmla="*/ 1209795 w 3312401"/>
                <a:gd name="connsiteY17" fmla="*/ 2863313 h 2983797"/>
                <a:gd name="connsiteX18" fmla="*/ 1206862 w 3312401"/>
                <a:gd name="connsiteY18" fmla="*/ 2863313 h 2983797"/>
                <a:gd name="connsiteX19" fmla="*/ 1206862 w 3312401"/>
                <a:gd name="connsiteY19" fmla="*/ 2182221 h 2983797"/>
                <a:gd name="connsiteX20" fmla="*/ 81212 w 3312401"/>
                <a:gd name="connsiteY20" fmla="*/ 509984 h 2983797"/>
                <a:gd name="connsiteX21" fmla="*/ 12839 w 3312401"/>
                <a:gd name="connsiteY21" fmla="*/ 389339 h 2983797"/>
                <a:gd name="connsiteX22" fmla="*/ 8552 w 3312401"/>
                <a:gd name="connsiteY22" fmla="*/ 378532 h 2983797"/>
                <a:gd name="connsiteX23" fmla="*/ 4534 w 3312401"/>
                <a:gd name="connsiteY23" fmla="*/ 347915 h 2983797"/>
                <a:gd name="connsiteX24" fmla="*/ 0 w 3312401"/>
                <a:gd name="connsiteY24" fmla="*/ 330022 h 2983797"/>
                <a:gd name="connsiteX25" fmla="*/ 1441 w 3312401"/>
                <a:gd name="connsiteY25" fmla="*/ 324339 h 2983797"/>
                <a:gd name="connsiteX26" fmla="*/ 1 w 3312401"/>
                <a:gd name="connsiteY26" fmla="*/ 313371 h 2983797"/>
                <a:gd name="connsiteX27" fmla="*/ 4240 w 3312401"/>
                <a:gd name="connsiteY27" fmla="*/ 313293 h 2983797"/>
                <a:gd name="connsiteX28" fmla="*/ 8551 w 3312401"/>
                <a:gd name="connsiteY28" fmla="*/ 296279 h 2983797"/>
                <a:gd name="connsiteX29" fmla="*/ 1656200 w 3312401"/>
                <a:gd name="connsiteY29" fmla="*/ 0 h 298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12401" h="2983797">
                  <a:moveTo>
                    <a:pt x="1656200" y="0"/>
                  </a:moveTo>
                  <a:cubicBezTo>
                    <a:pt x="2513726" y="0"/>
                    <a:pt x="3219035" y="129864"/>
                    <a:pt x="3303849" y="296279"/>
                  </a:cubicBezTo>
                  <a:lnTo>
                    <a:pt x="3308133" y="313182"/>
                  </a:lnTo>
                  <a:lnTo>
                    <a:pt x="3312401" y="313371"/>
                  </a:lnTo>
                  <a:lnTo>
                    <a:pt x="3311766" y="327519"/>
                  </a:lnTo>
                  <a:lnTo>
                    <a:pt x="3312400" y="330022"/>
                  </a:lnTo>
                  <a:lnTo>
                    <a:pt x="3311493" y="333604"/>
                  </a:lnTo>
                  <a:lnTo>
                    <a:pt x="3311406" y="335533"/>
                  </a:lnTo>
                  <a:cubicBezTo>
                    <a:pt x="3310175" y="353835"/>
                    <a:pt x="3308091" y="362463"/>
                    <a:pt x="3303850" y="378532"/>
                  </a:cubicBezTo>
                  <a:lnTo>
                    <a:pt x="3299564" y="389339"/>
                  </a:lnTo>
                  <a:lnTo>
                    <a:pt x="3231190" y="509984"/>
                  </a:lnTo>
                  <a:lnTo>
                    <a:pt x="2112553" y="2171802"/>
                  </a:lnTo>
                  <a:lnTo>
                    <a:pt x="2112553" y="2863313"/>
                  </a:lnTo>
                  <a:lnTo>
                    <a:pt x="2109622" y="2863313"/>
                  </a:lnTo>
                  <a:lnTo>
                    <a:pt x="2112554" y="2870586"/>
                  </a:lnTo>
                  <a:cubicBezTo>
                    <a:pt x="2112554" y="2933111"/>
                    <a:pt x="1909808" y="2983797"/>
                    <a:pt x="1659708" y="2983797"/>
                  </a:cubicBezTo>
                  <a:cubicBezTo>
                    <a:pt x="1409608" y="2983797"/>
                    <a:pt x="1206862" y="2933111"/>
                    <a:pt x="1206862" y="2870586"/>
                  </a:cubicBezTo>
                  <a:lnTo>
                    <a:pt x="1209795" y="2863313"/>
                  </a:lnTo>
                  <a:lnTo>
                    <a:pt x="1206862" y="2863313"/>
                  </a:lnTo>
                  <a:lnTo>
                    <a:pt x="1206862" y="2182221"/>
                  </a:lnTo>
                  <a:lnTo>
                    <a:pt x="81212" y="509984"/>
                  </a:lnTo>
                  <a:lnTo>
                    <a:pt x="12839" y="389339"/>
                  </a:lnTo>
                  <a:lnTo>
                    <a:pt x="8552" y="378532"/>
                  </a:lnTo>
                  <a:lnTo>
                    <a:pt x="4534" y="347915"/>
                  </a:lnTo>
                  <a:lnTo>
                    <a:pt x="0" y="330022"/>
                  </a:lnTo>
                  <a:lnTo>
                    <a:pt x="1441" y="324339"/>
                  </a:lnTo>
                  <a:lnTo>
                    <a:pt x="1" y="313371"/>
                  </a:lnTo>
                  <a:lnTo>
                    <a:pt x="4240" y="313293"/>
                  </a:lnTo>
                  <a:lnTo>
                    <a:pt x="8551" y="296279"/>
                  </a:lnTo>
                  <a:cubicBezTo>
                    <a:pt x="93365" y="129864"/>
                    <a:pt x="798675" y="0"/>
                    <a:pt x="165620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A597BB4-B9BF-4E4F-803C-C785467D7B07}"/>
                </a:ext>
              </a:extLst>
            </p:cNvPr>
            <p:cNvSpPr/>
            <p:nvPr/>
          </p:nvSpPr>
          <p:spPr>
            <a:xfrm>
              <a:off x="4456441" y="1435987"/>
              <a:ext cx="3312400" cy="660044"/>
            </a:xfrm>
            <a:custGeom>
              <a:avLst/>
              <a:gdLst>
                <a:gd name="connsiteX0" fmla="*/ 1665128 w 3312400"/>
                <a:gd name="connsiteY0" fmla="*/ 64571 h 660044"/>
                <a:gd name="connsiteX1" fmla="*/ 151944 w 3312400"/>
                <a:gd name="connsiteY1" fmla="*/ 309339 h 660044"/>
                <a:gd name="connsiteX2" fmla="*/ 1665128 w 3312400"/>
                <a:gd name="connsiteY2" fmla="*/ 554107 h 660044"/>
                <a:gd name="connsiteX3" fmla="*/ 3178312 w 3312400"/>
                <a:gd name="connsiteY3" fmla="*/ 309339 h 660044"/>
                <a:gd name="connsiteX4" fmla="*/ 1665128 w 3312400"/>
                <a:gd name="connsiteY4" fmla="*/ 64571 h 660044"/>
                <a:gd name="connsiteX5" fmla="*/ 1656200 w 3312400"/>
                <a:gd name="connsiteY5" fmla="*/ 0 h 660044"/>
                <a:gd name="connsiteX6" fmla="*/ 3312400 w 3312400"/>
                <a:gd name="connsiteY6" fmla="*/ 330022 h 660044"/>
                <a:gd name="connsiteX7" fmla="*/ 1656200 w 3312400"/>
                <a:gd name="connsiteY7" fmla="*/ 660044 h 660044"/>
                <a:gd name="connsiteX8" fmla="*/ 0 w 3312400"/>
                <a:gd name="connsiteY8" fmla="*/ 330022 h 660044"/>
                <a:gd name="connsiteX9" fmla="*/ 1656200 w 3312400"/>
                <a:gd name="connsiteY9" fmla="*/ 0 h 660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12400" h="660044">
                  <a:moveTo>
                    <a:pt x="1665128" y="64571"/>
                  </a:moveTo>
                  <a:cubicBezTo>
                    <a:pt x="829420" y="64571"/>
                    <a:pt x="151944" y="174157"/>
                    <a:pt x="151944" y="309339"/>
                  </a:cubicBezTo>
                  <a:cubicBezTo>
                    <a:pt x="151944" y="444521"/>
                    <a:pt x="829420" y="554107"/>
                    <a:pt x="1665128" y="554107"/>
                  </a:cubicBezTo>
                  <a:cubicBezTo>
                    <a:pt x="2500836" y="554107"/>
                    <a:pt x="3178312" y="444521"/>
                    <a:pt x="3178312" y="309339"/>
                  </a:cubicBezTo>
                  <a:cubicBezTo>
                    <a:pt x="3178312" y="174157"/>
                    <a:pt x="2500836" y="64571"/>
                    <a:pt x="1665128" y="64571"/>
                  </a:cubicBezTo>
                  <a:close/>
                  <a:moveTo>
                    <a:pt x="1656200" y="0"/>
                  </a:moveTo>
                  <a:cubicBezTo>
                    <a:pt x="2570894" y="0"/>
                    <a:pt x="3312400" y="147756"/>
                    <a:pt x="3312400" y="330022"/>
                  </a:cubicBezTo>
                  <a:cubicBezTo>
                    <a:pt x="3312400" y="512288"/>
                    <a:pt x="2570894" y="660044"/>
                    <a:pt x="1656200" y="660044"/>
                  </a:cubicBezTo>
                  <a:cubicBezTo>
                    <a:pt x="741506" y="660044"/>
                    <a:pt x="0" y="512288"/>
                    <a:pt x="0" y="330022"/>
                  </a:cubicBezTo>
                  <a:cubicBezTo>
                    <a:pt x="0" y="147756"/>
                    <a:pt x="741506" y="0"/>
                    <a:pt x="16562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FB7E3D3-9056-44FC-8C05-990D75BFA1F6}"/>
                </a:ext>
              </a:extLst>
            </p:cNvPr>
            <p:cNvSpPr/>
            <p:nvPr/>
          </p:nvSpPr>
          <p:spPr>
            <a:xfrm rot="10800000">
              <a:off x="5081384" y="2492257"/>
              <a:ext cx="2082297" cy="939775"/>
            </a:xfrm>
            <a:custGeom>
              <a:avLst/>
              <a:gdLst>
                <a:gd name="connsiteX0" fmla="*/ 2082297 w 2082297"/>
                <a:gd name="connsiteY0" fmla="*/ 939775 h 939775"/>
                <a:gd name="connsiteX1" fmla="*/ 0 w 2082297"/>
                <a:gd name="connsiteY1" fmla="*/ 939775 h 939775"/>
                <a:gd name="connsiteX2" fmla="*/ 546558 w 2082297"/>
                <a:gd name="connsiteY2" fmla="*/ 78349 h 939775"/>
                <a:gd name="connsiteX3" fmla="*/ 545223 w 2082297"/>
                <a:gd name="connsiteY3" fmla="*/ 76313 h 939775"/>
                <a:gd name="connsiteX4" fmla="*/ 1041766 w 2082297"/>
                <a:gd name="connsiteY4" fmla="*/ 0 h 939775"/>
                <a:gd name="connsiteX5" fmla="*/ 1538309 w 2082297"/>
                <a:gd name="connsiteY5" fmla="*/ 76313 h 939775"/>
                <a:gd name="connsiteX6" fmla="*/ 1536346 w 2082297"/>
                <a:gd name="connsiteY6" fmla="*/ 79306 h 93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2297" h="939775">
                  <a:moveTo>
                    <a:pt x="2082297" y="939775"/>
                  </a:moveTo>
                  <a:lnTo>
                    <a:pt x="0" y="939775"/>
                  </a:lnTo>
                  <a:lnTo>
                    <a:pt x="546558" y="78349"/>
                  </a:lnTo>
                  <a:lnTo>
                    <a:pt x="545223" y="76313"/>
                  </a:lnTo>
                  <a:cubicBezTo>
                    <a:pt x="545223" y="34166"/>
                    <a:pt x="767533" y="0"/>
                    <a:pt x="1041766" y="0"/>
                  </a:cubicBezTo>
                  <a:cubicBezTo>
                    <a:pt x="1315999" y="0"/>
                    <a:pt x="1538309" y="34166"/>
                    <a:pt x="1538309" y="76313"/>
                  </a:cubicBezTo>
                  <a:lnTo>
                    <a:pt x="1536346" y="7930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743ED11-972A-48B2-A3DB-F7827B731EB2}"/>
                </a:ext>
              </a:extLst>
            </p:cNvPr>
            <p:cNvSpPr/>
            <p:nvPr/>
          </p:nvSpPr>
          <p:spPr>
            <a:xfrm>
              <a:off x="5081383" y="2362490"/>
              <a:ext cx="2082297" cy="24746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Up Arrow 4">
            <a:extLst>
              <a:ext uri="{FF2B5EF4-FFF2-40B4-BE49-F238E27FC236}">
                <a16:creationId xmlns:a16="http://schemas.microsoft.com/office/drawing/2014/main" id="{6D4D1AB9-8546-4DA6-8B36-8A40D6BDFC1C}"/>
              </a:ext>
            </a:extLst>
          </p:cNvPr>
          <p:cNvSpPr/>
          <p:nvPr/>
        </p:nvSpPr>
        <p:spPr>
          <a:xfrm rot="10800000">
            <a:off x="5626462" y="2119363"/>
            <a:ext cx="881744" cy="1133670"/>
          </a:xfrm>
          <a:prstGeom prst="upArrow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accent2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38EF264-A25C-4434-BE9C-6876888B8451}"/>
              </a:ext>
            </a:extLst>
          </p:cNvPr>
          <p:cNvSpPr txBox="1"/>
          <p:nvPr/>
        </p:nvSpPr>
        <p:spPr>
          <a:xfrm>
            <a:off x="5711080" y="5160606"/>
            <a:ext cx="1632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6A6A58B-85EE-44D3-A775-208C5BFA6581}"/>
              </a:ext>
            </a:extLst>
          </p:cNvPr>
          <p:cNvGrpSpPr/>
          <p:nvPr/>
        </p:nvGrpSpPr>
        <p:grpSpPr>
          <a:xfrm>
            <a:off x="8211199" y="1831486"/>
            <a:ext cx="3384391" cy="672313"/>
            <a:chOff x="4965552" y="1768882"/>
            <a:chExt cx="2583556" cy="67231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D3FAD30-5929-41BB-9ABA-06B92CA66D80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A16B11B-04DD-49FF-83CD-637DF84938D9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280BDC0-1125-41EB-8146-6732A3649D69}"/>
              </a:ext>
            </a:extLst>
          </p:cNvPr>
          <p:cNvGrpSpPr/>
          <p:nvPr/>
        </p:nvGrpSpPr>
        <p:grpSpPr>
          <a:xfrm>
            <a:off x="8211199" y="2532310"/>
            <a:ext cx="3384391" cy="672313"/>
            <a:chOff x="4965552" y="1768882"/>
            <a:chExt cx="2583556" cy="67231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E88D7B8-73AA-4411-8B1F-99596E1A93C2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CE9D79A-DEF3-470C-B087-1C592A975DBE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DEC2A8A-130A-4403-B6ED-3C2802350085}"/>
              </a:ext>
            </a:extLst>
          </p:cNvPr>
          <p:cNvGrpSpPr/>
          <p:nvPr/>
        </p:nvGrpSpPr>
        <p:grpSpPr>
          <a:xfrm>
            <a:off x="8211199" y="3233134"/>
            <a:ext cx="3384391" cy="672313"/>
            <a:chOff x="4965552" y="1768882"/>
            <a:chExt cx="2583556" cy="67231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C441BF0-A365-4B96-94CC-AA6247127C25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1480667-2D4E-49F0-BA3C-0C44D5AC5A85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0" name="Freeform 16">
            <a:extLst>
              <a:ext uri="{FF2B5EF4-FFF2-40B4-BE49-F238E27FC236}">
                <a16:creationId xmlns:a16="http://schemas.microsoft.com/office/drawing/2014/main" id="{DB9B8BAE-F2EC-4204-96A7-8D1604953692}"/>
              </a:ext>
            </a:extLst>
          </p:cNvPr>
          <p:cNvSpPr/>
          <p:nvPr/>
        </p:nvSpPr>
        <p:spPr>
          <a:xfrm>
            <a:off x="6067334" y="2028856"/>
            <a:ext cx="2090934" cy="338554"/>
          </a:xfrm>
          <a:custGeom>
            <a:avLst/>
            <a:gdLst>
              <a:gd name="connsiteX0" fmla="*/ 0 w 2917371"/>
              <a:gd name="connsiteY0" fmla="*/ 1349829 h 1349829"/>
              <a:gd name="connsiteX1" fmla="*/ 0 w 2917371"/>
              <a:gd name="connsiteY1" fmla="*/ 0 h 1349829"/>
              <a:gd name="connsiteX2" fmla="*/ 2917371 w 2917371"/>
              <a:gd name="connsiteY2" fmla="*/ 0 h 1349829"/>
              <a:gd name="connsiteX3" fmla="*/ 2917371 w 2917371"/>
              <a:gd name="connsiteY3" fmla="*/ 119743 h 1349829"/>
              <a:gd name="connsiteX0" fmla="*/ 0 w 2917371"/>
              <a:gd name="connsiteY0" fmla="*/ 1349829 h 1349829"/>
              <a:gd name="connsiteX1" fmla="*/ 0 w 2917371"/>
              <a:gd name="connsiteY1" fmla="*/ 0 h 1349829"/>
              <a:gd name="connsiteX2" fmla="*/ 2917371 w 2917371"/>
              <a:gd name="connsiteY2" fmla="*/ 0 h 134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7371" h="1349829">
                <a:moveTo>
                  <a:pt x="0" y="1349829"/>
                </a:moveTo>
                <a:lnTo>
                  <a:pt x="0" y="0"/>
                </a:lnTo>
                <a:lnTo>
                  <a:pt x="2917371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1" name="Freeform 17">
            <a:extLst>
              <a:ext uri="{FF2B5EF4-FFF2-40B4-BE49-F238E27FC236}">
                <a16:creationId xmlns:a16="http://schemas.microsoft.com/office/drawing/2014/main" id="{75AE4E50-9612-451B-A868-C3E677E99034}"/>
              </a:ext>
            </a:extLst>
          </p:cNvPr>
          <p:cNvSpPr/>
          <p:nvPr/>
        </p:nvSpPr>
        <p:spPr>
          <a:xfrm>
            <a:off x="7276525" y="2742958"/>
            <a:ext cx="881743" cy="0"/>
          </a:xfrm>
          <a:custGeom>
            <a:avLst/>
            <a:gdLst>
              <a:gd name="connsiteX0" fmla="*/ 0 w 881743"/>
              <a:gd name="connsiteY0" fmla="*/ 0 h 0"/>
              <a:gd name="connsiteX1" fmla="*/ 881743 w 8817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1743">
                <a:moveTo>
                  <a:pt x="0" y="0"/>
                </a:moveTo>
                <a:lnTo>
                  <a:pt x="881743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" name="Freeform 18">
            <a:extLst>
              <a:ext uri="{FF2B5EF4-FFF2-40B4-BE49-F238E27FC236}">
                <a16:creationId xmlns:a16="http://schemas.microsoft.com/office/drawing/2014/main" id="{AD1EEEC4-4C2D-4E50-AB44-8000C0B1F36E}"/>
              </a:ext>
            </a:extLst>
          </p:cNvPr>
          <p:cNvSpPr/>
          <p:nvPr/>
        </p:nvSpPr>
        <p:spPr>
          <a:xfrm>
            <a:off x="7690182" y="3478951"/>
            <a:ext cx="468086" cy="0"/>
          </a:xfrm>
          <a:custGeom>
            <a:avLst/>
            <a:gdLst>
              <a:gd name="connsiteX0" fmla="*/ 0 w 468086"/>
              <a:gd name="connsiteY0" fmla="*/ 0 h 0"/>
              <a:gd name="connsiteX1" fmla="*/ 468086 w 46808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8086">
                <a:moveTo>
                  <a:pt x="0" y="0"/>
                </a:moveTo>
                <a:lnTo>
                  <a:pt x="468086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D61EB9F-1C7E-465F-83C0-4638C376C097}"/>
              </a:ext>
            </a:extLst>
          </p:cNvPr>
          <p:cNvGrpSpPr/>
          <p:nvPr/>
        </p:nvGrpSpPr>
        <p:grpSpPr>
          <a:xfrm>
            <a:off x="596411" y="4126488"/>
            <a:ext cx="3391027" cy="672313"/>
            <a:chOff x="4965552" y="1768882"/>
            <a:chExt cx="2583556" cy="67231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FFB2355-7514-437E-8BFC-D1B76C1BB464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19158E9-3D62-4106-BE42-707CF1ADB659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F13E4E9-E3A2-40E7-A8B1-B7523C0E8E5C}"/>
              </a:ext>
            </a:extLst>
          </p:cNvPr>
          <p:cNvGrpSpPr/>
          <p:nvPr/>
        </p:nvGrpSpPr>
        <p:grpSpPr>
          <a:xfrm>
            <a:off x="596411" y="4822916"/>
            <a:ext cx="3391027" cy="672313"/>
            <a:chOff x="4965552" y="1768882"/>
            <a:chExt cx="2583556" cy="67231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E506EA6-B23D-4CA4-9FFB-03701AA689D0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DE692F9-3334-4313-BA4D-18F31B0E853B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0BC4FEB-3759-4010-A2D1-5E7CA73ECC8D}"/>
              </a:ext>
            </a:extLst>
          </p:cNvPr>
          <p:cNvGrpSpPr/>
          <p:nvPr/>
        </p:nvGrpSpPr>
        <p:grpSpPr>
          <a:xfrm>
            <a:off x="596411" y="5519344"/>
            <a:ext cx="3391027" cy="672313"/>
            <a:chOff x="4965552" y="1768882"/>
            <a:chExt cx="2583556" cy="67231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E4ACDEE-EDC4-4E7B-9EF7-169B62314DD2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AC5D68D-0EBE-40C8-8291-622097606C33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4" name="Freeform 80">
            <a:extLst>
              <a:ext uri="{FF2B5EF4-FFF2-40B4-BE49-F238E27FC236}">
                <a16:creationId xmlns:a16="http://schemas.microsoft.com/office/drawing/2014/main" id="{1C288D28-65AF-4C59-882E-F2CB86E21B01}"/>
              </a:ext>
            </a:extLst>
          </p:cNvPr>
          <p:cNvSpPr/>
          <p:nvPr/>
        </p:nvSpPr>
        <p:spPr>
          <a:xfrm rot="10800000">
            <a:off x="4005065" y="5264396"/>
            <a:ext cx="881743" cy="0"/>
          </a:xfrm>
          <a:custGeom>
            <a:avLst/>
            <a:gdLst>
              <a:gd name="connsiteX0" fmla="*/ 0 w 881743"/>
              <a:gd name="connsiteY0" fmla="*/ 0 h 0"/>
              <a:gd name="connsiteX1" fmla="*/ 881743 w 8817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1743">
                <a:moveTo>
                  <a:pt x="0" y="0"/>
                </a:moveTo>
                <a:lnTo>
                  <a:pt x="881743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5" name="Freeform 81">
            <a:extLst>
              <a:ext uri="{FF2B5EF4-FFF2-40B4-BE49-F238E27FC236}">
                <a16:creationId xmlns:a16="http://schemas.microsoft.com/office/drawing/2014/main" id="{E3F780BA-31B4-4471-90AA-69F968646763}"/>
              </a:ext>
            </a:extLst>
          </p:cNvPr>
          <p:cNvSpPr/>
          <p:nvPr/>
        </p:nvSpPr>
        <p:spPr>
          <a:xfrm rot="10800000">
            <a:off x="4005067" y="4462642"/>
            <a:ext cx="468086" cy="0"/>
          </a:xfrm>
          <a:custGeom>
            <a:avLst/>
            <a:gdLst>
              <a:gd name="connsiteX0" fmla="*/ 0 w 468086"/>
              <a:gd name="connsiteY0" fmla="*/ 0 h 0"/>
              <a:gd name="connsiteX1" fmla="*/ 468086 w 46808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8086">
                <a:moveTo>
                  <a:pt x="0" y="0"/>
                </a:moveTo>
                <a:lnTo>
                  <a:pt x="468086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6" name="Freeform 16">
            <a:extLst>
              <a:ext uri="{FF2B5EF4-FFF2-40B4-BE49-F238E27FC236}">
                <a16:creationId xmlns:a16="http://schemas.microsoft.com/office/drawing/2014/main" id="{E3319304-AA8D-407B-8546-1A8AA31E4F0B}"/>
              </a:ext>
            </a:extLst>
          </p:cNvPr>
          <p:cNvSpPr/>
          <p:nvPr/>
        </p:nvSpPr>
        <p:spPr>
          <a:xfrm rot="10800000">
            <a:off x="4005066" y="5622270"/>
            <a:ext cx="2090934" cy="338554"/>
          </a:xfrm>
          <a:custGeom>
            <a:avLst/>
            <a:gdLst>
              <a:gd name="connsiteX0" fmla="*/ 0 w 2917371"/>
              <a:gd name="connsiteY0" fmla="*/ 1349829 h 1349829"/>
              <a:gd name="connsiteX1" fmla="*/ 0 w 2917371"/>
              <a:gd name="connsiteY1" fmla="*/ 0 h 1349829"/>
              <a:gd name="connsiteX2" fmla="*/ 2917371 w 2917371"/>
              <a:gd name="connsiteY2" fmla="*/ 0 h 1349829"/>
              <a:gd name="connsiteX3" fmla="*/ 2917371 w 2917371"/>
              <a:gd name="connsiteY3" fmla="*/ 119743 h 1349829"/>
              <a:gd name="connsiteX0" fmla="*/ 0 w 2917371"/>
              <a:gd name="connsiteY0" fmla="*/ 1349829 h 1349829"/>
              <a:gd name="connsiteX1" fmla="*/ 0 w 2917371"/>
              <a:gd name="connsiteY1" fmla="*/ 0 h 1349829"/>
              <a:gd name="connsiteX2" fmla="*/ 2917371 w 2917371"/>
              <a:gd name="connsiteY2" fmla="*/ 0 h 134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7371" h="1349829">
                <a:moveTo>
                  <a:pt x="0" y="1349829"/>
                </a:moveTo>
                <a:lnTo>
                  <a:pt x="0" y="0"/>
                </a:lnTo>
                <a:lnTo>
                  <a:pt x="2917371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136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2021-04-14T08:04:52Z</dcterms:modified>
</cp:coreProperties>
</file>