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72" name="Rectangle 671">
            <a:extLst>
              <a:ext uri="{FF2B5EF4-FFF2-40B4-BE49-F238E27FC236}">
                <a16:creationId xmlns:a16="http://schemas.microsoft.com/office/drawing/2014/main" id="{7C929376-9041-4D4E-B6A0-C0BCDCFA3405}"/>
              </a:ext>
            </a:extLst>
          </p:cNvPr>
          <p:cNvSpPr/>
          <p:nvPr/>
        </p:nvSpPr>
        <p:spPr>
          <a:xfrm>
            <a:off x="794759" y="3851991"/>
            <a:ext cx="2240826" cy="50814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3" name="Parallelogram 672">
            <a:extLst>
              <a:ext uri="{FF2B5EF4-FFF2-40B4-BE49-F238E27FC236}">
                <a16:creationId xmlns:a16="http://schemas.microsoft.com/office/drawing/2014/main" id="{2DE96D8C-DD9A-424D-BBFA-8DD057A0E715}"/>
              </a:ext>
            </a:extLst>
          </p:cNvPr>
          <p:cNvSpPr/>
          <p:nvPr/>
        </p:nvSpPr>
        <p:spPr>
          <a:xfrm rot="5400000">
            <a:off x="2453855" y="3778406"/>
            <a:ext cx="895504" cy="267956"/>
          </a:xfrm>
          <a:prstGeom prst="parallelogram">
            <a:avLst>
              <a:gd name="adj" fmla="val 14938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4" name="Rectangle 673">
            <a:extLst>
              <a:ext uri="{FF2B5EF4-FFF2-40B4-BE49-F238E27FC236}">
                <a16:creationId xmlns:a16="http://schemas.microsoft.com/office/drawing/2014/main" id="{91324F9B-5B93-4680-A1FC-D19C4C378BDE}"/>
              </a:ext>
            </a:extLst>
          </p:cNvPr>
          <p:cNvSpPr/>
          <p:nvPr/>
        </p:nvSpPr>
        <p:spPr>
          <a:xfrm>
            <a:off x="2767630" y="3459082"/>
            <a:ext cx="2240826" cy="50814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" name="Isosceles Triangle 674">
            <a:extLst>
              <a:ext uri="{FF2B5EF4-FFF2-40B4-BE49-F238E27FC236}">
                <a16:creationId xmlns:a16="http://schemas.microsoft.com/office/drawing/2014/main" id="{B679151F-2259-4225-9CE1-81A7688B9325}"/>
              </a:ext>
            </a:extLst>
          </p:cNvPr>
          <p:cNvSpPr/>
          <p:nvPr/>
        </p:nvSpPr>
        <p:spPr>
          <a:xfrm rot="5400000">
            <a:off x="10870766" y="2182549"/>
            <a:ext cx="816361" cy="703759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6" name="Parallelogram 675">
            <a:extLst>
              <a:ext uri="{FF2B5EF4-FFF2-40B4-BE49-F238E27FC236}">
                <a16:creationId xmlns:a16="http://schemas.microsoft.com/office/drawing/2014/main" id="{86EC6264-C5F1-476B-B062-7E3BF37961FF}"/>
              </a:ext>
            </a:extLst>
          </p:cNvPr>
          <p:cNvSpPr/>
          <p:nvPr/>
        </p:nvSpPr>
        <p:spPr>
          <a:xfrm rot="5400000">
            <a:off x="4426726" y="3379945"/>
            <a:ext cx="895504" cy="267956"/>
          </a:xfrm>
          <a:prstGeom prst="parallelogram">
            <a:avLst>
              <a:gd name="adj" fmla="val 149381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Rectangle 676">
            <a:extLst>
              <a:ext uri="{FF2B5EF4-FFF2-40B4-BE49-F238E27FC236}">
                <a16:creationId xmlns:a16="http://schemas.microsoft.com/office/drawing/2014/main" id="{6772C8B2-AACC-4062-9BDA-BD48573A5CA5}"/>
              </a:ext>
            </a:extLst>
          </p:cNvPr>
          <p:cNvSpPr/>
          <p:nvPr/>
        </p:nvSpPr>
        <p:spPr>
          <a:xfrm>
            <a:off x="4740500" y="3066174"/>
            <a:ext cx="2240826" cy="5081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8" name="Parallelogram 677">
            <a:extLst>
              <a:ext uri="{FF2B5EF4-FFF2-40B4-BE49-F238E27FC236}">
                <a16:creationId xmlns:a16="http://schemas.microsoft.com/office/drawing/2014/main" id="{A123C6BE-0941-468B-BCA9-BDC8C204FC25}"/>
              </a:ext>
            </a:extLst>
          </p:cNvPr>
          <p:cNvSpPr/>
          <p:nvPr/>
        </p:nvSpPr>
        <p:spPr>
          <a:xfrm rot="5400000">
            <a:off x="6399597" y="2992586"/>
            <a:ext cx="895504" cy="267956"/>
          </a:xfrm>
          <a:prstGeom prst="parallelogram">
            <a:avLst>
              <a:gd name="adj" fmla="val 149381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Rectangle 678">
            <a:extLst>
              <a:ext uri="{FF2B5EF4-FFF2-40B4-BE49-F238E27FC236}">
                <a16:creationId xmlns:a16="http://schemas.microsoft.com/office/drawing/2014/main" id="{F3B0A69D-50D0-43E7-85DD-20E7DB2FFE8C}"/>
              </a:ext>
            </a:extLst>
          </p:cNvPr>
          <p:cNvSpPr/>
          <p:nvPr/>
        </p:nvSpPr>
        <p:spPr>
          <a:xfrm>
            <a:off x="6713371" y="2673265"/>
            <a:ext cx="2240826" cy="5081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0" name="Parallelogram 679">
            <a:extLst>
              <a:ext uri="{FF2B5EF4-FFF2-40B4-BE49-F238E27FC236}">
                <a16:creationId xmlns:a16="http://schemas.microsoft.com/office/drawing/2014/main" id="{85BB7DDB-1F0C-4EFD-AAF9-FDFD42ACBBF6}"/>
              </a:ext>
            </a:extLst>
          </p:cNvPr>
          <p:cNvSpPr/>
          <p:nvPr/>
        </p:nvSpPr>
        <p:spPr>
          <a:xfrm rot="5400000">
            <a:off x="8372468" y="2599678"/>
            <a:ext cx="895504" cy="267956"/>
          </a:xfrm>
          <a:prstGeom prst="parallelogram">
            <a:avLst>
              <a:gd name="adj" fmla="val 149381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Rectangle 680">
            <a:extLst>
              <a:ext uri="{FF2B5EF4-FFF2-40B4-BE49-F238E27FC236}">
                <a16:creationId xmlns:a16="http://schemas.microsoft.com/office/drawing/2014/main" id="{58A9AA9F-C3F9-48ED-9DCE-597CBF7CF93B}"/>
              </a:ext>
            </a:extLst>
          </p:cNvPr>
          <p:cNvSpPr/>
          <p:nvPr/>
        </p:nvSpPr>
        <p:spPr>
          <a:xfrm>
            <a:off x="8686242" y="2280357"/>
            <a:ext cx="2240826" cy="5081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2" name="직사각형 113">
            <a:extLst>
              <a:ext uri="{FF2B5EF4-FFF2-40B4-BE49-F238E27FC236}">
                <a16:creationId xmlns:a16="http://schemas.microsoft.com/office/drawing/2014/main" id="{2B7E9EBC-9F0B-481F-BF2C-7B5A789EF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3900" y="2332113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683" name="직사각형 113">
            <a:extLst>
              <a:ext uri="{FF2B5EF4-FFF2-40B4-BE49-F238E27FC236}">
                <a16:creationId xmlns:a16="http://schemas.microsoft.com/office/drawing/2014/main" id="{989F0414-F4AE-4788-AF42-861EFADE9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1030" y="2725220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684" name="직사각형 113">
            <a:extLst>
              <a:ext uri="{FF2B5EF4-FFF2-40B4-BE49-F238E27FC236}">
                <a16:creationId xmlns:a16="http://schemas.microsoft.com/office/drawing/2014/main" id="{9D6062F9-54E1-498E-AD7A-D39D83A18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8159" y="3118328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685" name="직사각형 113">
            <a:extLst>
              <a:ext uri="{FF2B5EF4-FFF2-40B4-BE49-F238E27FC236}">
                <a16:creationId xmlns:a16="http://schemas.microsoft.com/office/drawing/2014/main" id="{A32C3459-12A6-4EB5-ADDA-23DAB11F1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5288" y="3511435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686" name="직사각형 113">
            <a:extLst>
              <a:ext uri="{FF2B5EF4-FFF2-40B4-BE49-F238E27FC236}">
                <a16:creationId xmlns:a16="http://schemas.microsoft.com/office/drawing/2014/main" id="{1A88C7D4-3E50-4AC9-8D81-902366845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417" y="3904543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grpSp>
        <p:nvGrpSpPr>
          <p:cNvPr id="687" name="Group 686">
            <a:extLst>
              <a:ext uri="{FF2B5EF4-FFF2-40B4-BE49-F238E27FC236}">
                <a16:creationId xmlns:a16="http://schemas.microsoft.com/office/drawing/2014/main" id="{A0260535-8BA6-4CDB-88A3-180E9A7C0BC8}"/>
              </a:ext>
            </a:extLst>
          </p:cNvPr>
          <p:cNvGrpSpPr/>
          <p:nvPr/>
        </p:nvGrpSpPr>
        <p:grpSpPr>
          <a:xfrm>
            <a:off x="953331" y="4412686"/>
            <a:ext cx="1738594" cy="1661994"/>
            <a:chOff x="2725123" y="4283314"/>
            <a:chExt cx="1292073" cy="1661994"/>
          </a:xfrm>
        </p:grpSpPr>
        <p:sp>
          <p:nvSpPr>
            <p:cNvPr id="688" name="TextBox 687">
              <a:extLst>
                <a:ext uri="{FF2B5EF4-FFF2-40B4-BE49-F238E27FC236}">
                  <a16:creationId xmlns:a16="http://schemas.microsoft.com/office/drawing/2014/main" id="{B5EF93C9-2397-447C-8D71-2723C244B8BD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9" name="TextBox 688">
              <a:extLst>
                <a:ext uri="{FF2B5EF4-FFF2-40B4-BE49-F238E27FC236}">
                  <a16:creationId xmlns:a16="http://schemas.microsoft.com/office/drawing/2014/main" id="{87A66AB0-4E6F-4F0D-A28E-3C037F667D79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0" name="Group 689">
            <a:extLst>
              <a:ext uri="{FF2B5EF4-FFF2-40B4-BE49-F238E27FC236}">
                <a16:creationId xmlns:a16="http://schemas.microsoft.com/office/drawing/2014/main" id="{2D7509FF-CACC-42B8-AACA-CC5AC922006B}"/>
              </a:ext>
            </a:extLst>
          </p:cNvPr>
          <p:cNvGrpSpPr/>
          <p:nvPr/>
        </p:nvGrpSpPr>
        <p:grpSpPr>
          <a:xfrm>
            <a:off x="3135884" y="4044776"/>
            <a:ext cx="1738594" cy="1661994"/>
            <a:chOff x="2725123" y="4283314"/>
            <a:chExt cx="1292073" cy="1661994"/>
          </a:xfrm>
        </p:grpSpPr>
        <p:sp>
          <p:nvSpPr>
            <p:cNvPr id="691" name="TextBox 690">
              <a:extLst>
                <a:ext uri="{FF2B5EF4-FFF2-40B4-BE49-F238E27FC236}">
                  <a16:creationId xmlns:a16="http://schemas.microsoft.com/office/drawing/2014/main" id="{20077B00-C141-45B6-BEA5-9321F6F76DED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2" name="TextBox 691">
              <a:extLst>
                <a:ext uri="{FF2B5EF4-FFF2-40B4-BE49-F238E27FC236}">
                  <a16:creationId xmlns:a16="http://schemas.microsoft.com/office/drawing/2014/main" id="{D3003CB4-2125-467E-9E2D-A84C1CB3F836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3" name="Group 692">
            <a:extLst>
              <a:ext uri="{FF2B5EF4-FFF2-40B4-BE49-F238E27FC236}">
                <a16:creationId xmlns:a16="http://schemas.microsoft.com/office/drawing/2014/main" id="{B5AB4FA2-8AD4-4731-A65D-B0601CB08C5B}"/>
              </a:ext>
            </a:extLst>
          </p:cNvPr>
          <p:cNvGrpSpPr/>
          <p:nvPr/>
        </p:nvGrpSpPr>
        <p:grpSpPr>
          <a:xfrm>
            <a:off x="5129222" y="3661187"/>
            <a:ext cx="1738594" cy="1661994"/>
            <a:chOff x="2725123" y="4283314"/>
            <a:chExt cx="1292073" cy="1661994"/>
          </a:xfrm>
        </p:grpSpPr>
        <p:sp>
          <p:nvSpPr>
            <p:cNvPr id="694" name="TextBox 693">
              <a:extLst>
                <a:ext uri="{FF2B5EF4-FFF2-40B4-BE49-F238E27FC236}">
                  <a16:creationId xmlns:a16="http://schemas.microsoft.com/office/drawing/2014/main" id="{1156A846-44F3-40E3-805F-8CA2505BBA2F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5" name="TextBox 694">
              <a:extLst>
                <a:ext uri="{FF2B5EF4-FFF2-40B4-BE49-F238E27FC236}">
                  <a16:creationId xmlns:a16="http://schemas.microsoft.com/office/drawing/2014/main" id="{428F7047-B9F7-46EE-AB07-FEF9DBACFA1A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6" name="Group 695">
            <a:extLst>
              <a:ext uri="{FF2B5EF4-FFF2-40B4-BE49-F238E27FC236}">
                <a16:creationId xmlns:a16="http://schemas.microsoft.com/office/drawing/2014/main" id="{ACB615A7-2FAF-4A57-94EA-A7FDD2B51D4C}"/>
              </a:ext>
            </a:extLst>
          </p:cNvPr>
          <p:cNvGrpSpPr/>
          <p:nvPr/>
        </p:nvGrpSpPr>
        <p:grpSpPr>
          <a:xfrm>
            <a:off x="7085000" y="3259001"/>
            <a:ext cx="1738594" cy="1661994"/>
            <a:chOff x="2725123" y="4283314"/>
            <a:chExt cx="1292073" cy="1661994"/>
          </a:xfrm>
        </p:grpSpPr>
        <p:sp>
          <p:nvSpPr>
            <p:cNvPr id="697" name="TextBox 696">
              <a:extLst>
                <a:ext uri="{FF2B5EF4-FFF2-40B4-BE49-F238E27FC236}">
                  <a16:creationId xmlns:a16="http://schemas.microsoft.com/office/drawing/2014/main" id="{6ADC8D8E-492B-45EF-99CF-3D473996EC90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8" name="TextBox 697">
              <a:extLst>
                <a:ext uri="{FF2B5EF4-FFF2-40B4-BE49-F238E27FC236}">
                  <a16:creationId xmlns:a16="http://schemas.microsoft.com/office/drawing/2014/main" id="{6B93FF4C-7916-4BC8-9DA9-8062FE01BF53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9" name="Group 698">
            <a:extLst>
              <a:ext uri="{FF2B5EF4-FFF2-40B4-BE49-F238E27FC236}">
                <a16:creationId xmlns:a16="http://schemas.microsoft.com/office/drawing/2014/main" id="{EE39DD14-E6BC-4BF6-9473-B1768A90C67A}"/>
              </a:ext>
            </a:extLst>
          </p:cNvPr>
          <p:cNvGrpSpPr/>
          <p:nvPr/>
        </p:nvGrpSpPr>
        <p:grpSpPr>
          <a:xfrm>
            <a:off x="9057870" y="2856815"/>
            <a:ext cx="1738594" cy="1661994"/>
            <a:chOff x="2725123" y="4283314"/>
            <a:chExt cx="1292073" cy="1661994"/>
          </a:xfrm>
        </p:grpSpPr>
        <p:sp>
          <p:nvSpPr>
            <p:cNvPr id="700" name="TextBox 699">
              <a:extLst>
                <a:ext uri="{FF2B5EF4-FFF2-40B4-BE49-F238E27FC236}">
                  <a16:creationId xmlns:a16="http://schemas.microsoft.com/office/drawing/2014/main" id="{142FE927-67ED-4317-B839-7C8F285CCF32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1" name="TextBox 700">
              <a:extLst>
                <a:ext uri="{FF2B5EF4-FFF2-40B4-BE49-F238E27FC236}">
                  <a16:creationId xmlns:a16="http://schemas.microsoft.com/office/drawing/2014/main" id="{AB226545-807F-4B33-AB1F-7DB53183BBFD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02" name="Rounded Rectangle 5">
            <a:extLst>
              <a:ext uri="{FF2B5EF4-FFF2-40B4-BE49-F238E27FC236}">
                <a16:creationId xmlns:a16="http://schemas.microsoft.com/office/drawing/2014/main" id="{1B7AEB25-379E-49B3-A955-AD94072B2583}"/>
              </a:ext>
            </a:extLst>
          </p:cNvPr>
          <p:cNvSpPr/>
          <p:nvPr/>
        </p:nvSpPr>
        <p:spPr>
          <a:xfrm flipH="1">
            <a:off x="3644046" y="2891945"/>
            <a:ext cx="482398" cy="39794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3" name="Rectangle 9">
            <a:extLst>
              <a:ext uri="{FF2B5EF4-FFF2-40B4-BE49-F238E27FC236}">
                <a16:creationId xmlns:a16="http://schemas.microsoft.com/office/drawing/2014/main" id="{7E3C1E4F-A81B-49F6-BA92-E7F8C62A84D3}"/>
              </a:ext>
            </a:extLst>
          </p:cNvPr>
          <p:cNvSpPr/>
          <p:nvPr/>
        </p:nvSpPr>
        <p:spPr>
          <a:xfrm>
            <a:off x="7617830" y="2069251"/>
            <a:ext cx="431908" cy="431206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4" name="Freeform 18">
            <a:extLst>
              <a:ext uri="{FF2B5EF4-FFF2-40B4-BE49-F238E27FC236}">
                <a16:creationId xmlns:a16="http://schemas.microsoft.com/office/drawing/2014/main" id="{6CFFE2F0-F46E-4D48-B371-A1D0CC66AD7B}"/>
              </a:ext>
            </a:extLst>
          </p:cNvPr>
          <p:cNvSpPr/>
          <p:nvPr/>
        </p:nvSpPr>
        <p:spPr>
          <a:xfrm>
            <a:off x="1667652" y="3232230"/>
            <a:ext cx="496566" cy="40076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5" name="Block Arc 25">
            <a:extLst>
              <a:ext uri="{FF2B5EF4-FFF2-40B4-BE49-F238E27FC236}">
                <a16:creationId xmlns:a16="http://schemas.microsoft.com/office/drawing/2014/main" id="{33998D83-6489-4407-BAB6-AA5FF55362C2}"/>
              </a:ext>
            </a:extLst>
          </p:cNvPr>
          <p:cNvSpPr/>
          <p:nvPr/>
        </p:nvSpPr>
        <p:spPr>
          <a:xfrm>
            <a:off x="5698927" y="2460120"/>
            <a:ext cx="329672" cy="476274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06" name="Oval 32">
            <a:extLst>
              <a:ext uri="{FF2B5EF4-FFF2-40B4-BE49-F238E27FC236}">
                <a16:creationId xmlns:a16="http://schemas.microsoft.com/office/drawing/2014/main" id="{7218C1F4-A040-439F-8100-2561F4EE210F}"/>
              </a:ext>
            </a:extLst>
          </p:cNvPr>
          <p:cNvSpPr/>
          <p:nvPr/>
        </p:nvSpPr>
        <p:spPr>
          <a:xfrm>
            <a:off x="9583533" y="1744890"/>
            <a:ext cx="446244" cy="445658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23</cp:revision>
  <dcterms:created xsi:type="dcterms:W3CDTF">2018-02-18T19:39:47Z</dcterms:created>
  <dcterms:modified xsi:type="dcterms:W3CDTF">2021-04-13T02:15:36Z</dcterms:modified>
</cp:coreProperties>
</file>