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69" name="Group 568">
            <a:extLst>
              <a:ext uri="{FF2B5EF4-FFF2-40B4-BE49-F238E27FC236}">
                <a16:creationId xmlns:a16="http://schemas.microsoft.com/office/drawing/2014/main" id="{F1EBEB11-4488-44A7-9696-286B1F4BE1FF}"/>
              </a:ext>
            </a:extLst>
          </p:cNvPr>
          <p:cNvGrpSpPr/>
          <p:nvPr/>
        </p:nvGrpSpPr>
        <p:grpSpPr>
          <a:xfrm>
            <a:off x="1123950" y="3285896"/>
            <a:ext cx="1408566" cy="1408566"/>
            <a:chOff x="1472426" y="1967171"/>
            <a:chExt cx="1557030" cy="1557030"/>
          </a:xfrm>
        </p:grpSpPr>
        <p:sp>
          <p:nvSpPr>
            <p:cNvPr id="570" name="Circle: Hollow 569">
              <a:extLst>
                <a:ext uri="{FF2B5EF4-FFF2-40B4-BE49-F238E27FC236}">
                  <a16:creationId xmlns:a16="http://schemas.microsoft.com/office/drawing/2014/main" id="{369FB9A9-5531-43FF-8697-C8759ECEE864}"/>
                </a:ext>
              </a:extLst>
            </p:cNvPr>
            <p:cNvSpPr/>
            <p:nvPr/>
          </p:nvSpPr>
          <p:spPr>
            <a:xfrm>
              <a:off x="1609103" y="2103848"/>
              <a:ext cx="1283677" cy="1283677"/>
            </a:xfrm>
            <a:prstGeom prst="donut">
              <a:avLst>
                <a:gd name="adj" fmla="val 15734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1" name="Block Arc 570">
              <a:extLst>
                <a:ext uri="{FF2B5EF4-FFF2-40B4-BE49-F238E27FC236}">
                  <a16:creationId xmlns:a16="http://schemas.microsoft.com/office/drawing/2014/main" id="{36702B5E-52DA-4799-8B76-B6B2C512E337}"/>
                </a:ext>
              </a:extLst>
            </p:cNvPr>
            <p:cNvSpPr/>
            <p:nvPr/>
          </p:nvSpPr>
          <p:spPr>
            <a:xfrm>
              <a:off x="1472426" y="1967171"/>
              <a:ext cx="1557030" cy="1557030"/>
            </a:xfrm>
            <a:prstGeom prst="blockArc">
              <a:avLst>
                <a:gd name="adj1" fmla="val 7613006"/>
                <a:gd name="adj2" fmla="val 18431820"/>
                <a:gd name="adj3" fmla="val 3267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2" name="Group 571">
            <a:extLst>
              <a:ext uri="{FF2B5EF4-FFF2-40B4-BE49-F238E27FC236}">
                <a16:creationId xmlns:a16="http://schemas.microsoft.com/office/drawing/2014/main" id="{67705422-2792-4F6B-80E5-4487B091C84A}"/>
              </a:ext>
            </a:extLst>
          </p:cNvPr>
          <p:cNvGrpSpPr/>
          <p:nvPr/>
        </p:nvGrpSpPr>
        <p:grpSpPr>
          <a:xfrm rot="10800000">
            <a:off x="3257834" y="3285896"/>
            <a:ext cx="1408566" cy="1408566"/>
            <a:chOff x="1472426" y="1967171"/>
            <a:chExt cx="1557030" cy="1557030"/>
          </a:xfrm>
          <a:solidFill>
            <a:schemeClr val="accent2"/>
          </a:solidFill>
        </p:grpSpPr>
        <p:sp>
          <p:nvSpPr>
            <p:cNvPr id="573" name="Circle: Hollow 572">
              <a:extLst>
                <a:ext uri="{FF2B5EF4-FFF2-40B4-BE49-F238E27FC236}">
                  <a16:creationId xmlns:a16="http://schemas.microsoft.com/office/drawing/2014/main" id="{ED8E2A1F-135D-4414-A34D-85C8BF25A99F}"/>
                </a:ext>
              </a:extLst>
            </p:cNvPr>
            <p:cNvSpPr/>
            <p:nvPr/>
          </p:nvSpPr>
          <p:spPr>
            <a:xfrm>
              <a:off x="1609103" y="2103848"/>
              <a:ext cx="1283677" cy="1283677"/>
            </a:xfrm>
            <a:prstGeom prst="donut">
              <a:avLst>
                <a:gd name="adj" fmla="val 1573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4" name="Block Arc 573">
              <a:extLst>
                <a:ext uri="{FF2B5EF4-FFF2-40B4-BE49-F238E27FC236}">
                  <a16:creationId xmlns:a16="http://schemas.microsoft.com/office/drawing/2014/main" id="{A02B49E4-1BD9-4241-AD2A-074206E959A4}"/>
                </a:ext>
              </a:extLst>
            </p:cNvPr>
            <p:cNvSpPr/>
            <p:nvPr/>
          </p:nvSpPr>
          <p:spPr>
            <a:xfrm>
              <a:off x="1472426" y="1967171"/>
              <a:ext cx="1557030" cy="1557030"/>
            </a:xfrm>
            <a:prstGeom prst="blockArc">
              <a:avLst>
                <a:gd name="adj1" fmla="val 7613006"/>
                <a:gd name="adj2" fmla="val 18431820"/>
                <a:gd name="adj3" fmla="val 32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5" name="Group 574">
            <a:extLst>
              <a:ext uri="{FF2B5EF4-FFF2-40B4-BE49-F238E27FC236}">
                <a16:creationId xmlns:a16="http://schemas.microsoft.com/office/drawing/2014/main" id="{AA7694BF-0494-4694-832C-566FE5B5E62A}"/>
              </a:ext>
            </a:extLst>
          </p:cNvPr>
          <p:cNvGrpSpPr/>
          <p:nvPr/>
        </p:nvGrpSpPr>
        <p:grpSpPr>
          <a:xfrm>
            <a:off x="5391718" y="3285896"/>
            <a:ext cx="1408566" cy="1408566"/>
            <a:chOff x="1472426" y="1967171"/>
            <a:chExt cx="1557030" cy="1557030"/>
          </a:xfrm>
          <a:solidFill>
            <a:schemeClr val="accent3"/>
          </a:solidFill>
        </p:grpSpPr>
        <p:sp>
          <p:nvSpPr>
            <p:cNvPr id="576" name="Circle: Hollow 575">
              <a:extLst>
                <a:ext uri="{FF2B5EF4-FFF2-40B4-BE49-F238E27FC236}">
                  <a16:creationId xmlns:a16="http://schemas.microsoft.com/office/drawing/2014/main" id="{1D4D7CD1-635A-449E-9988-562537EC34A6}"/>
                </a:ext>
              </a:extLst>
            </p:cNvPr>
            <p:cNvSpPr/>
            <p:nvPr/>
          </p:nvSpPr>
          <p:spPr>
            <a:xfrm>
              <a:off x="1609103" y="2103848"/>
              <a:ext cx="1283677" cy="1283677"/>
            </a:xfrm>
            <a:prstGeom prst="donut">
              <a:avLst>
                <a:gd name="adj" fmla="val 1573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77" name="Block Arc 576">
              <a:extLst>
                <a:ext uri="{FF2B5EF4-FFF2-40B4-BE49-F238E27FC236}">
                  <a16:creationId xmlns:a16="http://schemas.microsoft.com/office/drawing/2014/main" id="{FCEAE307-185E-4A01-BD81-23E7E22F039F}"/>
                </a:ext>
              </a:extLst>
            </p:cNvPr>
            <p:cNvSpPr/>
            <p:nvPr/>
          </p:nvSpPr>
          <p:spPr>
            <a:xfrm>
              <a:off x="1472426" y="1967171"/>
              <a:ext cx="1557030" cy="1557030"/>
            </a:xfrm>
            <a:prstGeom prst="blockArc">
              <a:avLst>
                <a:gd name="adj1" fmla="val 7613006"/>
                <a:gd name="adj2" fmla="val 18431820"/>
                <a:gd name="adj3" fmla="val 32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78" name="Group 577">
            <a:extLst>
              <a:ext uri="{FF2B5EF4-FFF2-40B4-BE49-F238E27FC236}">
                <a16:creationId xmlns:a16="http://schemas.microsoft.com/office/drawing/2014/main" id="{93A9BD5A-6A1C-41D6-9D47-6AFB3EDC7F66}"/>
              </a:ext>
            </a:extLst>
          </p:cNvPr>
          <p:cNvGrpSpPr/>
          <p:nvPr/>
        </p:nvGrpSpPr>
        <p:grpSpPr>
          <a:xfrm rot="10800000">
            <a:off x="7525602" y="3285896"/>
            <a:ext cx="1408566" cy="1408566"/>
            <a:chOff x="1472426" y="1967171"/>
            <a:chExt cx="1557030" cy="1557030"/>
          </a:xfrm>
          <a:solidFill>
            <a:schemeClr val="accent4"/>
          </a:solidFill>
        </p:grpSpPr>
        <p:sp>
          <p:nvSpPr>
            <p:cNvPr id="579" name="Circle: Hollow 578">
              <a:extLst>
                <a:ext uri="{FF2B5EF4-FFF2-40B4-BE49-F238E27FC236}">
                  <a16:creationId xmlns:a16="http://schemas.microsoft.com/office/drawing/2014/main" id="{7D34BECF-91E0-42F6-AC1C-2F4EF74C422E}"/>
                </a:ext>
              </a:extLst>
            </p:cNvPr>
            <p:cNvSpPr/>
            <p:nvPr/>
          </p:nvSpPr>
          <p:spPr>
            <a:xfrm>
              <a:off x="1609103" y="2103848"/>
              <a:ext cx="1283677" cy="1283677"/>
            </a:xfrm>
            <a:prstGeom prst="donut">
              <a:avLst>
                <a:gd name="adj" fmla="val 1573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0" name="Block Arc 579">
              <a:extLst>
                <a:ext uri="{FF2B5EF4-FFF2-40B4-BE49-F238E27FC236}">
                  <a16:creationId xmlns:a16="http://schemas.microsoft.com/office/drawing/2014/main" id="{F40428A5-B785-4973-8533-FD029A3701AE}"/>
                </a:ext>
              </a:extLst>
            </p:cNvPr>
            <p:cNvSpPr/>
            <p:nvPr/>
          </p:nvSpPr>
          <p:spPr>
            <a:xfrm>
              <a:off x="1472426" y="1967171"/>
              <a:ext cx="1557030" cy="1557030"/>
            </a:xfrm>
            <a:prstGeom prst="blockArc">
              <a:avLst>
                <a:gd name="adj1" fmla="val 7613006"/>
                <a:gd name="adj2" fmla="val 18431820"/>
                <a:gd name="adj3" fmla="val 32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581" name="Group 580">
            <a:extLst>
              <a:ext uri="{FF2B5EF4-FFF2-40B4-BE49-F238E27FC236}">
                <a16:creationId xmlns:a16="http://schemas.microsoft.com/office/drawing/2014/main" id="{2C0A5AFC-8A27-4C3B-ACE3-B83AE20CEC0C}"/>
              </a:ext>
            </a:extLst>
          </p:cNvPr>
          <p:cNvGrpSpPr/>
          <p:nvPr/>
        </p:nvGrpSpPr>
        <p:grpSpPr>
          <a:xfrm>
            <a:off x="9659484" y="3285896"/>
            <a:ext cx="1408566" cy="1408566"/>
            <a:chOff x="1472426" y="1967171"/>
            <a:chExt cx="1557030" cy="1557030"/>
          </a:xfrm>
          <a:solidFill>
            <a:schemeClr val="accent5"/>
          </a:solidFill>
        </p:grpSpPr>
        <p:sp>
          <p:nvSpPr>
            <p:cNvPr id="582" name="Circle: Hollow 581">
              <a:extLst>
                <a:ext uri="{FF2B5EF4-FFF2-40B4-BE49-F238E27FC236}">
                  <a16:creationId xmlns:a16="http://schemas.microsoft.com/office/drawing/2014/main" id="{1B91D72A-7233-4CD5-B0B1-744E9CC1799F}"/>
                </a:ext>
              </a:extLst>
            </p:cNvPr>
            <p:cNvSpPr/>
            <p:nvPr/>
          </p:nvSpPr>
          <p:spPr>
            <a:xfrm>
              <a:off x="1609103" y="2103848"/>
              <a:ext cx="1283677" cy="1283677"/>
            </a:xfrm>
            <a:prstGeom prst="donut">
              <a:avLst>
                <a:gd name="adj" fmla="val 15734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583" name="Block Arc 582">
              <a:extLst>
                <a:ext uri="{FF2B5EF4-FFF2-40B4-BE49-F238E27FC236}">
                  <a16:creationId xmlns:a16="http://schemas.microsoft.com/office/drawing/2014/main" id="{55A82DA6-0F46-44AC-AAB1-3BF00CA21247}"/>
                </a:ext>
              </a:extLst>
            </p:cNvPr>
            <p:cNvSpPr/>
            <p:nvPr/>
          </p:nvSpPr>
          <p:spPr>
            <a:xfrm>
              <a:off x="1472426" y="1967171"/>
              <a:ext cx="1557030" cy="1557030"/>
            </a:xfrm>
            <a:prstGeom prst="blockArc">
              <a:avLst>
                <a:gd name="adj1" fmla="val 7613006"/>
                <a:gd name="adj2" fmla="val 18431820"/>
                <a:gd name="adj3" fmla="val 32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584" name="Rounded Rectangle 5">
            <a:extLst>
              <a:ext uri="{FF2B5EF4-FFF2-40B4-BE49-F238E27FC236}">
                <a16:creationId xmlns:a16="http://schemas.microsoft.com/office/drawing/2014/main" id="{B597C472-32B9-4DCA-884E-2388590AA86D}"/>
              </a:ext>
            </a:extLst>
          </p:cNvPr>
          <p:cNvSpPr/>
          <p:nvPr/>
        </p:nvSpPr>
        <p:spPr>
          <a:xfrm flipH="1">
            <a:off x="1650824" y="3882546"/>
            <a:ext cx="355637" cy="29337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5" name="Rectangle 9">
            <a:extLst>
              <a:ext uri="{FF2B5EF4-FFF2-40B4-BE49-F238E27FC236}">
                <a16:creationId xmlns:a16="http://schemas.microsoft.com/office/drawing/2014/main" id="{35FD5661-C43F-403E-B85F-C8F50B583D9B}"/>
              </a:ext>
            </a:extLst>
          </p:cNvPr>
          <p:cNvSpPr/>
          <p:nvPr/>
        </p:nvSpPr>
        <p:spPr>
          <a:xfrm>
            <a:off x="5935641" y="3816514"/>
            <a:ext cx="318414" cy="317897"/>
          </a:xfrm>
          <a:custGeom>
            <a:avLst/>
            <a:gdLst/>
            <a:ahLst/>
            <a:cxnLst/>
            <a:rect l="l" t="t" r="r" b="b"/>
            <a:pathLst>
              <a:path w="3228210" h="3222968">
                <a:moveTo>
                  <a:pt x="1619999" y="642446"/>
                </a:moveTo>
                <a:lnTo>
                  <a:pt x="2664115" y="1686562"/>
                </a:lnTo>
                <a:lnTo>
                  <a:pt x="2664116" y="1686562"/>
                </a:lnTo>
                <a:lnTo>
                  <a:pt x="2664116" y="3222968"/>
                </a:lnTo>
                <a:lnTo>
                  <a:pt x="2015013" y="3222968"/>
                </a:lnTo>
                <a:lnTo>
                  <a:pt x="2015013" y="2511495"/>
                </a:lnTo>
                <a:cubicBezTo>
                  <a:pt x="2015013" y="2399422"/>
                  <a:pt x="1924159" y="2308568"/>
                  <a:pt x="1812086" y="2308568"/>
                </a:cubicBezTo>
                <a:lnTo>
                  <a:pt x="1427912" y="2308568"/>
                </a:lnTo>
                <a:cubicBezTo>
                  <a:pt x="1315839" y="2308568"/>
                  <a:pt x="1224985" y="2399422"/>
                  <a:pt x="1224985" y="2511495"/>
                </a:cubicBezTo>
                <a:lnTo>
                  <a:pt x="1224985" y="3222968"/>
                </a:lnTo>
                <a:lnTo>
                  <a:pt x="575882" y="3222968"/>
                </a:lnTo>
                <a:lnTo>
                  <a:pt x="575882" y="1686562"/>
                </a:lnTo>
                <a:lnTo>
                  <a:pt x="575884" y="1686562"/>
                </a:lnTo>
                <a:close/>
                <a:moveTo>
                  <a:pt x="509997" y="122689"/>
                </a:moveTo>
                <a:lnTo>
                  <a:pt x="942045" y="122689"/>
                </a:lnTo>
                <a:lnTo>
                  <a:pt x="942045" y="542556"/>
                </a:lnTo>
                <a:lnTo>
                  <a:pt x="509997" y="974604"/>
                </a:lnTo>
                <a:close/>
                <a:moveTo>
                  <a:pt x="1620001" y="7099"/>
                </a:moveTo>
                <a:lnTo>
                  <a:pt x="3228210" y="1686560"/>
                </a:lnTo>
                <a:lnTo>
                  <a:pt x="2900441" y="1686560"/>
                </a:lnTo>
                <a:lnTo>
                  <a:pt x="1620001" y="349390"/>
                </a:lnTo>
                <a:close/>
                <a:moveTo>
                  <a:pt x="1619999" y="0"/>
                </a:moveTo>
                <a:lnTo>
                  <a:pt x="1619999" y="342291"/>
                </a:lnTo>
                <a:lnTo>
                  <a:pt x="330172" y="1679462"/>
                </a:lnTo>
                <a:lnTo>
                  <a:pt x="0" y="1679462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6" name="Freeform 18">
            <a:extLst>
              <a:ext uri="{FF2B5EF4-FFF2-40B4-BE49-F238E27FC236}">
                <a16:creationId xmlns:a16="http://schemas.microsoft.com/office/drawing/2014/main" id="{6F9B715E-7877-4251-8348-712CCC76D812}"/>
              </a:ext>
            </a:extLst>
          </p:cNvPr>
          <p:cNvSpPr/>
          <p:nvPr/>
        </p:nvSpPr>
        <p:spPr>
          <a:xfrm>
            <a:off x="10180726" y="3816514"/>
            <a:ext cx="366081" cy="29545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7" name="Block Arc 25">
            <a:extLst>
              <a:ext uri="{FF2B5EF4-FFF2-40B4-BE49-F238E27FC236}">
                <a16:creationId xmlns:a16="http://schemas.microsoft.com/office/drawing/2014/main" id="{B091E873-839D-402D-B169-5C4ADFABC422}"/>
              </a:ext>
            </a:extLst>
          </p:cNvPr>
          <p:cNvSpPr/>
          <p:nvPr/>
        </p:nvSpPr>
        <p:spPr>
          <a:xfrm>
            <a:off x="3840595" y="3825393"/>
            <a:ext cx="243043" cy="351125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588" name="Oval 32">
            <a:extLst>
              <a:ext uri="{FF2B5EF4-FFF2-40B4-BE49-F238E27FC236}">
                <a16:creationId xmlns:a16="http://schemas.microsoft.com/office/drawing/2014/main" id="{2A734620-9613-42E8-9A8B-0BE651630B8F}"/>
              </a:ext>
            </a:extLst>
          </p:cNvPr>
          <p:cNvSpPr/>
          <p:nvPr/>
        </p:nvSpPr>
        <p:spPr>
          <a:xfrm>
            <a:off x="8065392" y="3825393"/>
            <a:ext cx="328983" cy="328553"/>
          </a:xfrm>
          <a:custGeom>
            <a:avLst/>
            <a:gdLst/>
            <a:ahLst/>
            <a:cxnLst/>
            <a:rect l="l" t="t" r="r" b="b"/>
            <a:pathLst>
              <a:path w="2671236" h="3213546">
                <a:moveTo>
                  <a:pt x="1336943" y="151152"/>
                </a:moveTo>
                <a:cubicBezTo>
                  <a:pt x="1223677" y="151152"/>
                  <a:pt x="1131857" y="242973"/>
                  <a:pt x="1131857" y="356239"/>
                </a:cubicBezTo>
                <a:cubicBezTo>
                  <a:pt x="1131857" y="469506"/>
                  <a:pt x="1223677" y="561326"/>
                  <a:pt x="1336943" y="561326"/>
                </a:cubicBezTo>
                <a:cubicBezTo>
                  <a:pt x="1450210" y="561326"/>
                  <a:pt x="1542030" y="469506"/>
                  <a:pt x="1542030" y="356239"/>
                </a:cubicBezTo>
                <a:cubicBezTo>
                  <a:pt x="1542030" y="242973"/>
                  <a:pt x="1450210" y="151152"/>
                  <a:pt x="1336943" y="151152"/>
                </a:cubicBezTo>
                <a:close/>
                <a:moveTo>
                  <a:pt x="1336943" y="0"/>
                </a:moveTo>
                <a:cubicBezTo>
                  <a:pt x="1533689" y="0"/>
                  <a:pt x="1693182" y="159493"/>
                  <a:pt x="1693182" y="356239"/>
                </a:cubicBezTo>
                <a:cubicBezTo>
                  <a:pt x="1693182" y="499348"/>
                  <a:pt x="1608797" y="622748"/>
                  <a:pt x="1486649" y="678491"/>
                </a:cubicBezTo>
                <a:lnTo>
                  <a:pt x="1504985" y="861628"/>
                </a:lnTo>
                <a:lnTo>
                  <a:pt x="2050955" y="861628"/>
                </a:lnTo>
                <a:cubicBezTo>
                  <a:pt x="2073924" y="808095"/>
                  <a:pt x="2127168" y="770742"/>
                  <a:pt x="2189136" y="770742"/>
                </a:cubicBezTo>
                <a:cubicBezTo>
                  <a:pt x="2272476" y="770742"/>
                  <a:pt x="2340037" y="838303"/>
                  <a:pt x="2340037" y="921643"/>
                </a:cubicBezTo>
                <a:cubicBezTo>
                  <a:pt x="2340037" y="1004983"/>
                  <a:pt x="2272476" y="1072544"/>
                  <a:pt x="2189136" y="1072544"/>
                </a:cubicBezTo>
                <a:cubicBezTo>
                  <a:pt x="2127168" y="1072544"/>
                  <a:pt x="2073924" y="1035191"/>
                  <a:pt x="2050955" y="981658"/>
                </a:cubicBezTo>
                <a:lnTo>
                  <a:pt x="1517002" y="981658"/>
                </a:lnTo>
                <a:lnTo>
                  <a:pt x="1678124" y="2590970"/>
                </a:lnTo>
                <a:cubicBezTo>
                  <a:pt x="2063444" y="2451708"/>
                  <a:pt x="2360829" y="2287813"/>
                  <a:pt x="2381761" y="1860600"/>
                </a:cubicBezTo>
                <a:cubicBezTo>
                  <a:pt x="2329006" y="1862811"/>
                  <a:pt x="2276981" y="1871755"/>
                  <a:pt x="2228094" y="1886075"/>
                </a:cubicBezTo>
                <a:cubicBezTo>
                  <a:pt x="2324645" y="1771974"/>
                  <a:pt x="2415523" y="1665436"/>
                  <a:pt x="2449665" y="1504055"/>
                </a:cubicBezTo>
                <a:cubicBezTo>
                  <a:pt x="2485699" y="1663545"/>
                  <a:pt x="2574685" y="1764408"/>
                  <a:pt x="2671236" y="1886075"/>
                </a:cubicBezTo>
                <a:cubicBezTo>
                  <a:pt x="2622475" y="1872164"/>
                  <a:pt x="2568855" y="1862858"/>
                  <a:pt x="2513341" y="1860541"/>
                </a:cubicBezTo>
                <a:cubicBezTo>
                  <a:pt x="2486075" y="2436981"/>
                  <a:pt x="2151724" y="2992040"/>
                  <a:pt x="1522375" y="3040581"/>
                </a:cubicBezTo>
                <a:cubicBezTo>
                  <a:pt x="1427529" y="3119259"/>
                  <a:pt x="1392747" y="3155891"/>
                  <a:pt x="1336943" y="3213546"/>
                </a:cubicBezTo>
                <a:cubicBezTo>
                  <a:pt x="1284048" y="3153728"/>
                  <a:pt x="1252174" y="3120936"/>
                  <a:pt x="1157234" y="3046101"/>
                </a:cubicBezTo>
                <a:cubicBezTo>
                  <a:pt x="592479" y="2980043"/>
                  <a:pt x="187829" y="2438320"/>
                  <a:pt x="160409" y="1860193"/>
                </a:cubicBezTo>
                <a:cubicBezTo>
                  <a:pt x="105366" y="1862056"/>
                  <a:pt x="50978" y="1871143"/>
                  <a:pt x="0" y="1886075"/>
                </a:cubicBezTo>
                <a:cubicBezTo>
                  <a:pt x="96552" y="1771974"/>
                  <a:pt x="187429" y="1665436"/>
                  <a:pt x="221571" y="1504055"/>
                </a:cubicBezTo>
                <a:cubicBezTo>
                  <a:pt x="257605" y="1663545"/>
                  <a:pt x="346591" y="1764408"/>
                  <a:pt x="443143" y="1886075"/>
                </a:cubicBezTo>
                <a:cubicBezTo>
                  <a:pt x="396276" y="1872705"/>
                  <a:pt x="344922" y="1863589"/>
                  <a:pt x="291687" y="1860996"/>
                </a:cubicBezTo>
                <a:cubicBezTo>
                  <a:pt x="313360" y="2289054"/>
                  <a:pt x="617325" y="2454996"/>
                  <a:pt x="1001768" y="2593980"/>
                </a:cubicBezTo>
                <a:lnTo>
                  <a:pt x="1157883" y="981658"/>
                </a:lnTo>
                <a:lnTo>
                  <a:pt x="666108" y="981658"/>
                </a:lnTo>
                <a:cubicBezTo>
                  <a:pt x="643139" y="1035191"/>
                  <a:pt x="589896" y="1072543"/>
                  <a:pt x="527928" y="1072543"/>
                </a:cubicBezTo>
                <a:cubicBezTo>
                  <a:pt x="444588" y="1072543"/>
                  <a:pt x="377027" y="1004982"/>
                  <a:pt x="377027" y="921642"/>
                </a:cubicBezTo>
                <a:cubicBezTo>
                  <a:pt x="377027" y="838302"/>
                  <a:pt x="444588" y="770741"/>
                  <a:pt x="527928" y="770741"/>
                </a:cubicBezTo>
                <a:cubicBezTo>
                  <a:pt x="589896" y="770741"/>
                  <a:pt x="643141" y="808095"/>
                  <a:pt x="666110" y="861628"/>
                </a:cubicBezTo>
                <a:lnTo>
                  <a:pt x="1169505" y="861628"/>
                </a:lnTo>
                <a:lnTo>
                  <a:pt x="1187237" y="678491"/>
                </a:lnTo>
                <a:cubicBezTo>
                  <a:pt x="1065090" y="622748"/>
                  <a:pt x="980704" y="499348"/>
                  <a:pt x="980704" y="356239"/>
                </a:cubicBezTo>
                <a:cubicBezTo>
                  <a:pt x="980704" y="159493"/>
                  <a:pt x="1140198" y="0"/>
                  <a:pt x="1336943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589" name="직사각형 113">
            <a:extLst>
              <a:ext uri="{FF2B5EF4-FFF2-40B4-BE49-F238E27FC236}">
                <a16:creationId xmlns:a16="http://schemas.microsoft.com/office/drawing/2014/main" id="{5045C3C7-36FA-4707-B20B-B6E8AE9D0B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0673" y="4795526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90" name="직사각형 113">
            <a:extLst>
              <a:ext uri="{FF2B5EF4-FFF2-40B4-BE49-F238E27FC236}">
                <a16:creationId xmlns:a16="http://schemas.microsoft.com/office/drawing/2014/main" id="{D9499828-5153-4360-915C-182DC69870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6788" y="2681725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91" name="직사각형 113">
            <a:extLst>
              <a:ext uri="{FF2B5EF4-FFF2-40B4-BE49-F238E27FC236}">
                <a16:creationId xmlns:a16="http://schemas.microsoft.com/office/drawing/2014/main" id="{6F6691D6-5D9A-4266-9A0B-BF3EC04D00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62905" y="4795526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92" name="직사각형 113">
            <a:extLst>
              <a:ext uri="{FF2B5EF4-FFF2-40B4-BE49-F238E27FC236}">
                <a16:creationId xmlns:a16="http://schemas.microsoft.com/office/drawing/2014/main" id="{DFA8BF0A-EED3-41C3-BA2F-FEC9904CC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9022" y="2681725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593" name="직사각형 113">
            <a:extLst>
              <a:ext uri="{FF2B5EF4-FFF2-40B4-BE49-F238E27FC236}">
                <a16:creationId xmlns:a16="http://schemas.microsoft.com/office/drawing/2014/main" id="{1A7C1300-D813-4630-B244-0EE6DBFAE8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5139" y="4795526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grpSp>
        <p:nvGrpSpPr>
          <p:cNvPr id="594" name="Group 593">
            <a:extLst>
              <a:ext uri="{FF2B5EF4-FFF2-40B4-BE49-F238E27FC236}">
                <a16:creationId xmlns:a16="http://schemas.microsoft.com/office/drawing/2014/main" id="{689F61B0-A2E7-4DB5-B5B4-6226A1EB1D67}"/>
              </a:ext>
            </a:extLst>
          </p:cNvPr>
          <p:cNvGrpSpPr/>
          <p:nvPr/>
        </p:nvGrpSpPr>
        <p:grpSpPr>
          <a:xfrm>
            <a:off x="788510" y="1883112"/>
            <a:ext cx="2079446" cy="1102026"/>
            <a:chOff x="862931" y="1739413"/>
            <a:chExt cx="2079446" cy="1102026"/>
          </a:xfrm>
        </p:grpSpPr>
        <p:sp>
          <p:nvSpPr>
            <p:cNvPr id="595" name="Chevron 50">
              <a:extLst>
                <a:ext uri="{FF2B5EF4-FFF2-40B4-BE49-F238E27FC236}">
                  <a16:creationId xmlns:a16="http://schemas.microsoft.com/office/drawing/2014/main" id="{6ACCD0CB-6C34-4ADA-A6B9-C07436DE1394}"/>
                </a:ext>
              </a:extLst>
            </p:cNvPr>
            <p:cNvSpPr/>
            <p:nvPr/>
          </p:nvSpPr>
          <p:spPr>
            <a:xfrm>
              <a:off x="862931" y="1751912"/>
              <a:ext cx="210559" cy="252000"/>
            </a:xfrm>
            <a:prstGeom prst="chevron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CAEC572D-477F-4D50-B8F6-5647D9CF114D}"/>
                </a:ext>
              </a:extLst>
            </p:cNvPr>
            <p:cNvSpPr txBox="1"/>
            <p:nvPr/>
          </p:nvSpPr>
          <p:spPr>
            <a:xfrm>
              <a:off x="1073493" y="1739413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7AF765FA-72DD-4AF6-A27B-962D29F53499}"/>
                </a:ext>
              </a:extLst>
            </p:cNvPr>
            <p:cNvSpPr txBox="1"/>
            <p:nvPr/>
          </p:nvSpPr>
          <p:spPr>
            <a:xfrm>
              <a:off x="1073493" y="2014422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8" name="TextBox 597">
              <a:extLst>
                <a:ext uri="{FF2B5EF4-FFF2-40B4-BE49-F238E27FC236}">
                  <a16:creationId xmlns:a16="http://schemas.microsoft.com/office/drawing/2014/main" id="{8789A1C9-D279-476E-A64C-60D378F2A6AB}"/>
                </a:ext>
              </a:extLst>
            </p:cNvPr>
            <p:cNvSpPr txBox="1"/>
            <p:nvPr/>
          </p:nvSpPr>
          <p:spPr>
            <a:xfrm>
              <a:off x="1073493" y="2289431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9" name="TextBox 598">
              <a:extLst>
                <a:ext uri="{FF2B5EF4-FFF2-40B4-BE49-F238E27FC236}">
                  <a16:creationId xmlns:a16="http://schemas.microsoft.com/office/drawing/2014/main" id="{A6E6FDDD-3B74-47DF-8727-418812FD55CC}"/>
                </a:ext>
              </a:extLst>
            </p:cNvPr>
            <p:cNvSpPr txBox="1"/>
            <p:nvPr/>
          </p:nvSpPr>
          <p:spPr>
            <a:xfrm>
              <a:off x="1073493" y="2564440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Beautiful Design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0" name="Group 599">
            <a:extLst>
              <a:ext uri="{FF2B5EF4-FFF2-40B4-BE49-F238E27FC236}">
                <a16:creationId xmlns:a16="http://schemas.microsoft.com/office/drawing/2014/main" id="{2A90CEC3-A6E3-493F-90A4-FCF396C52AFB}"/>
              </a:ext>
            </a:extLst>
          </p:cNvPr>
          <p:cNvGrpSpPr/>
          <p:nvPr/>
        </p:nvGrpSpPr>
        <p:grpSpPr>
          <a:xfrm>
            <a:off x="2922394" y="4988384"/>
            <a:ext cx="2079446" cy="1102026"/>
            <a:chOff x="862931" y="1739413"/>
            <a:chExt cx="2079446" cy="1102026"/>
          </a:xfrm>
        </p:grpSpPr>
        <p:sp>
          <p:nvSpPr>
            <p:cNvPr id="601" name="Chevron 50">
              <a:extLst>
                <a:ext uri="{FF2B5EF4-FFF2-40B4-BE49-F238E27FC236}">
                  <a16:creationId xmlns:a16="http://schemas.microsoft.com/office/drawing/2014/main" id="{44201157-CE04-4DCB-8624-175F5CBA4CFD}"/>
                </a:ext>
              </a:extLst>
            </p:cNvPr>
            <p:cNvSpPr/>
            <p:nvPr/>
          </p:nvSpPr>
          <p:spPr>
            <a:xfrm>
              <a:off x="862931" y="1751912"/>
              <a:ext cx="210559" cy="252000"/>
            </a:xfrm>
            <a:prstGeom prst="chevron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7200F784-5D91-414A-A81A-4EA0A098F0CE}"/>
                </a:ext>
              </a:extLst>
            </p:cNvPr>
            <p:cNvSpPr txBox="1"/>
            <p:nvPr/>
          </p:nvSpPr>
          <p:spPr>
            <a:xfrm>
              <a:off x="1073493" y="1739413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955694AE-B45D-456F-9117-75584737324D}"/>
                </a:ext>
              </a:extLst>
            </p:cNvPr>
            <p:cNvSpPr txBox="1"/>
            <p:nvPr/>
          </p:nvSpPr>
          <p:spPr>
            <a:xfrm>
              <a:off x="1073493" y="2014422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4" name="TextBox 603">
              <a:extLst>
                <a:ext uri="{FF2B5EF4-FFF2-40B4-BE49-F238E27FC236}">
                  <a16:creationId xmlns:a16="http://schemas.microsoft.com/office/drawing/2014/main" id="{73853CF0-1F00-41CA-871F-AE1C5B6662B5}"/>
                </a:ext>
              </a:extLst>
            </p:cNvPr>
            <p:cNvSpPr txBox="1"/>
            <p:nvPr/>
          </p:nvSpPr>
          <p:spPr>
            <a:xfrm>
              <a:off x="1073493" y="2289431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9673410F-8E8D-4587-B368-A38136E5004B}"/>
                </a:ext>
              </a:extLst>
            </p:cNvPr>
            <p:cNvSpPr txBox="1"/>
            <p:nvPr/>
          </p:nvSpPr>
          <p:spPr>
            <a:xfrm>
              <a:off x="1073493" y="2564440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Beautiful Design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06" name="Group 605">
            <a:extLst>
              <a:ext uri="{FF2B5EF4-FFF2-40B4-BE49-F238E27FC236}">
                <a16:creationId xmlns:a16="http://schemas.microsoft.com/office/drawing/2014/main" id="{36A76E34-C096-4D6D-85ED-BA522CFDD310}"/>
              </a:ext>
            </a:extLst>
          </p:cNvPr>
          <p:cNvGrpSpPr/>
          <p:nvPr/>
        </p:nvGrpSpPr>
        <p:grpSpPr>
          <a:xfrm>
            <a:off x="5056277" y="1883112"/>
            <a:ext cx="2079446" cy="1102026"/>
            <a:chOff x="862931" y="1739413"/>
            <a:chExt cx="2079446" cy="1102026"/>
          </a:xfrm>
        </p:grpSpPr>
        <p:sp>
          <p:nvSpPr>
            <p:cNvPr id="607" name="Chevron 50">
              <a:extLst>
                <a:ext uri="{FF2B5EF4-FFF2-40B4-BE49-F238E27FC236}">
                  <a16:creationId xmlns:a16="http://schemas.microsoft.com/office/drawing/2014/main" id="{C6FD8467-975D-4F84-A00B-152358396BB5}"/>
                </a:ext>
              </a:extLst>
            </p:cNvPr>
            <p:cNvSpPr/>
            <p:nvPr/>
          </p:nvSpPr>
          <p:spPr>
            <a:xfrm>
              <a:off x="862931" y="1751912"/>
              <a:ext cx="210559" cy="252000"/>
            </a:xfrm>
            <a:prstGeom prst="chevron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7B7978B8-A0D8-41FB-8649-7E8AB57715DC}"/>
                </a:ext>
              </a:extLst>
            </p:cNvPr>
            <p:cNvSpPr txBox="1"/>
            <p:nvPr/>
          </p:nvSpPr>
          <p:spPr>
            <a:xfrm>
              <a:off x="1073493" y="1739413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8C89F79B-713F-4B21-BD10-FFBC14CE5C4B}"/>
                </a:ext>
              </a:extLst>
            </p:cNvPr>
            <p:cNvSpPr txBox="1"/>
            <p:nvPr/>
          </p:nvSpPr>
          <p:spPr>
            <a:xfrm>
              <a:off x="1073493" y="2014422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0" name="TextBox 609">
              <a:extLst>
                <a:ext uri="{FF2B5EF4-FFF2-40B4-BE49-F238E27FC236}">
                  <a16:creationId xmlns:a16="http://schemas.microsoft.com/office/drawing/2014/main" id="{64B38E96-DD8E-455A-AA31-CF6D2C69AAF4}"/>
                </a:ext>
              </a:extLst>
            </p:cNvPr>
            <p:cNvSpPr txBox="1"/>
            <p:nvPr/>
          </p:nvSpPr>
          <p:spPr>
            <a:xfrm>
              <a:off x="1073493" y="2289431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330721A6-9A7D-4FED-AA62-4D5F570FB4FA}"/>
                </a:ext>
              </a:extLst>
            </p:cNvPr>
            <p:cNvSpPr txBox="1"/>
            <p:nvPr/>
          </p:nvSpPr>
          <p:spPr>
            <a:xfrm>
              <a:off x="1073493" y="2564440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Beautiful Design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2" name="Group 611">
            <a:extLst>
              <a:ext uri="{FF2B5EF4-FFF2-40B4-BE49-F238E27FC236}">
                <a16:creationId xmlns:a16="http://schemas.microsoft.com/office/drawing/2014/main" id="{ED4FB1D7-E5D3-4FB5-9FE9-05A5F1C01193}"/>
              </a:ext>
            </a:extLst>
          </p:cNvPr>
          <p:cNvGrpSpPr/>
          <p:nvPr/>
        </p:nvGrpSpPr>
        <p:grpSpPr>
          <a:xfrm>
            <a:off x="7190160" y="4988384"/>
            <a:ext cx="2079446" cy="1102026"/>
            <a:chOff x="862931" y="1739413"/>
            <a:chExt cx="2079446" cy="1102026"/>
          </a:xfrm>
        </p:grpSpPr>
        <p:sp>
          <p:nvSpPr>
            <p:cNvPr id="613" name="Chevron 50">
              <a:extLst>
                <a:ext uri="{FF2B5EF4-FFF2-40B4-BE49-F238E27FC236}">
                  <a16:creationId xmlns:a16="http://schemas.microsoft.com/office/drawing/2014/main" id="{F664E491-F195-4946-BE1F-6B1D70EDDD15}"/>
                </a:ext>
              </a:extLst>
            </p:cNvPr>
            <p:cNvSpPr/>
            <p:nvPr/>
          </p:nvSpPr>
          <p:spPr>
            <a:xfrm>
              <a:off x="862931" y="1751912"/>
              <a:ext cx="210559" cy="252000"/>
            </a:xfrm>
            <a:prstGeom prst="chevron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14" name="TextBox 613">
              <a:extLst>
                <a:ext uri="{FF2B5EF4-FFF2-40B4-BE49-F238E27FC236}">
                  <a16:creationId xmlns:a16="http://schemas.microsoft.com/office/drawing/2014/main" id="{0263E4AE-B8F0-41AA-9D5D-8ACDCF171ACD}"/>
                </a:ext>
              </a:extLst>
            </p:cNvPr>
            <p:cNvSpPr txBox="1"/>
            <p:nvPr/>
          </p:nvSpPr>
          <p:spPr>
            <a:xfrm>
              <a:off x="1073493" y="1739413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5" name="TextBox 614">
              <a:extLst>
                <a:ext uri="{FF2B5EF4-FFF2-40B4-BE49-F238E27FC236}">
                  <a16:creationId xmlns:a16="http://schemas.microsoft.com/office/drawing/2014/main" id="{BFB819D5-9249-4B81-8CA5-A36873C4F990}"/>
                </a:ext>
              </a:extLst>
            </p:cNvPr>
            <p:cNvSpPr txBox="1"/>
            <p:nvPr/>
          </p:nvSpPr>
          <p:spPr>
            <a:xfrm>
              <a:off x="1073493" y="2014422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6" name="TextBox 615">
              <a:extLst>
                <a:ext uri="{FF2B5EF4-FFF2-40B4-BE49-F238E27FC236}">
                  <a16:creationId xmlns:a16="http://schemas.microsoft.com/office/drawing/2014/main" id="{88C5FA0E-C9D6-4DF7-96CF-DA8DA76ADC87}"/>
                </a:ext>
              </a:extLst>
            </p:cNvPr>
            <p:cNvSpPr txBox="1"/>
            <p:nvPr/>
          </p:nvSpPr>
          <p:spPr>
            <a:xfrm>
              <a:off x="1073493" y="2289431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7" name="TextBox 616">
              <a:extLst>
                <a:ext uri="{FF2B5EF4-FFF2-40B4-BE49-F238E27FC236}">
                  <a16:creationId xmlns:a16="http://schemas.microsoft.com/office/drawing/2014/main" id="{DC3B348C-0E5C-4E80-BE77-2B2DCDE44934}"/>
                </a:ext>
              </a:extLst>
            </p:cNvPr>
            <p:cNvSpPr txBox="1"/>
            <p:nvPr/>
          </p:nvSpPr>
          <p:spPr>
            <a:xfrm>
              <a:off x="1073493" y="2564440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Beautiful Design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618" name="Group 617">
            <a:extLst>
              <a:ext uri="{FF2B5EF4-FFF2-40B4-BE49-F238E27FC236}">
                <a16:creationId xmlns:a16="http://schemas.microsoft.com/office/drawing/2014/main" id="{813BF7E9-7B17-412E-B7BE-DDA5C80F772A}"/>
              </a:ext>
            </a:extLst>
          </p:cNvPr>
          <p:cNvGrpSpPr/>
          <p:nvPr/>
        </p:nvGrpSpPr>
        <p:grpSpPr>
          <a:xfrm>
            <a:off x="9324044" y="1883112"/>
            <a:ext cx="2079446" cy="1102026"/>
            <a:chOff x="862931" y="1739413"/>
            <a:chExt cx="2079446" cy="1102026"/>
          </a:xfrm>
        </p:grpSpPr>
        <p:sp>
          <p:nvSpPr>
            <p:cNvPr id="619" name="Chevron 50">
              <a:extLst>
                <a:ext uri="{FF2B5EF4-FFF2-40B4-BE49-F238E27FC236}">
                  <a16:creationId xmlns:a16="http://schemas.microsoft.com/office/drawing/2014/main" id="{A4A4178A-F8E0-482C-8A8C-855AC7C3A84C}"/>
                </a:ext>
              </a:extLst>
            </p:cNvPr>
            <p:cNvSpPr/>
            <p:nvPr/>
          </p:nvSpPr>
          <p:spPr>
            <a:xfrm>
              <a:off x="862931" y="1751912"/>
              <a:ext cx="210559" cy="252000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20" name="TextBox 619">
              <a:extLst>
                <a:ext uri="{FF2B5EF4-FFF2-40B4-BE49-F238E27FC236}">
                  <a16:creationId xmlns:a16="http://schemas.microsoft.com/office/drawing/2014/main" id="{70A9DB47-BA7C-4727-8652-D2E5C030FE5B}"/>
                </a:ext>
              </a:extLst>
            </p:cNvPr>
            <p:cNvSpPr txBox="1"/>
            <p:nvPr/>
          </p:nvSpPr>
          <p:spPr>
            <a:xfrm>
              <a:off x="1073493" y="1739413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Simple PowerPoint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1" name="TextBox 620">
              <a:extLst>
                <a:ext uri="{FF2B5EF4-FFF2-40B4-BE49-F238E27FC236}">
                  <a16:creationId xmlns:a16="http://schemas.microsoft.com/office/drawing/2014/main" id="{8B6A4CA4-745A-4D1F-8C6A-804FCFB3064A}"/>
                </a:ext>
              </a:extLst>
            </p:cNvPr>
            <p:cNvSpPr txBox="1"/>
            <p:nvPr/>
          </p:nvSpPr>
          <p:spPr>
            <a:xfrm>
              <a:off x="1073493" y="2014422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Modern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2" name="TextBox 621">
              <a:extLst>
                <a:ext uri="{FF2B5EF4-FFF2-40B4-BE49-F238E27FC236}">
                  <a16:creationId xmlns:a16="http://schemas.microsoft.com/office/drawing/2014/main" id="{3AA0B3CC-B6B5-4E93-9CFA-B53ECA018E52}"/>
                </a:ext>
              </a:extLst>
            </p:cNvPr>
            <p:cNvSpPr txBox="1"/>
            <p:nvPr/>
          </p:nvSpPr>
          <p:spPr>
            <a:xfrm>
              <a:off x="1073493" y="2289431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PowerPoint Presentation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23" name="TextBox 622">
              <a:extLst>
                <a:ext uri="{FF2B5EF4-FFF2-40B4-BE49-F238E27FC236}">
                  <a16:creationId xmlns:a16="http://schemas.microsoft.com/office/drawing/2014/main" id="{177F036F-995A-4932-91AF-65EE401F2935}"/>
                </a:ext>
              </a:extLst>
            </p:cNvPr>
            <p:cNvSpPr txBox="1"/>
            <p:nvPr/>
          </p:nvSpPr>
          <p:spPr>
            <a:xfrm>
              <a:off x="1073493" y="2564440"/>
              <a:ext cx="18688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Beautiful Design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65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21</cp:revision>
  <dcterms:created xsi:type="dcterms:W3CDTF">2018-02-18T19:39:47Z</dcterms:created>
  <dcterms:modified xsi:type="dcterms:W3CDTF">2021-04-13T02:14:56Z</dcterms:modified>
</cp:coreProperties>
</file>