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194444444444448E-2"/>
          <c:y val="4.2823401747574902E-2"/>
          <c:w val="0.92013888888888884"/>
          <c:h val="0.9143531965048502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E56-4AF9-81B6-27BFB23070A0}"/>
              </c:ext>
            </c:extLst>
          </c:dPt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E56-4AF9-81B6-27BFB23070A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noFill/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Category 1</c:v>
                </c:pt>
                <c:pt idx="1">
                  <c:v>Category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E56-4AF9-81B6-27BFB23070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79"/>
        <c:overlap val="-90"/>
        <c:axId val="383374447"/>
        <c:axId val="383369199"/>
      </c:barChart>
      <c:catAx>
        <c:axId val="383374447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83369199"/>
        <c:crosses val="autoZero"/>
        <c:auto val="1"/>
        <c:lblAlgn val="ctr"/>
        <c:lblOffset val="100"/>
        <c:noMultiLvlLbl val="0"/>
      </c:catAx>
      <c:valAx>
        <c:axId val="383369199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3833744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33" name="Chart 232">
            <a:extLst>
              <a:ext uri="{FF2B5EF4-FFF2-40B4-BE49-F238E27FC236}">
                <a16:creationId xmlns:a16="http://schemas.microsoft.com/office/drawing/2014/main" id="{4A26A2C7-2F25-4A9F-B6D1-88878165E9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4374535"/>
              </p:ext>
            </p:extLst>
          </p:nvPr>
        </p:nvGraphicFramePr>
        <p:xfrm>
          <a:off x="4590339" y="2228850"/>
          <a:ext cx="3720404" cy="337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34" name="Group 233">
            <a:extLst>
              <a:ext uri="{FF2B5EF4-FFF2-40B4-BE49-F238E27FC236}">
                <a16:creationId xmlns:a16="http://schemas.microsoft.com/office/drawing/2014/main" id="{A5397434-E62B-4572-9228-077EFC7169E4}"/>
              </a:ext>
            </a:extLst>
          </p:cNvPr>
          <p:cNvGrpSpPr/>
          <p:nvPr/>
        </p:nvGrpSpPr>
        <p:grpSpPr>
          <a:xfrm>
            <a:off x="4739923" y="1780622"/>
            <a:ext cx="1009100" cy="4439755"/>
            <a:chOff x="4195688" y="1196752"/>
            <a:chExt cx="921426" cy="4054014"/>
          </a:xfrm>
          <a:solidFill>
            <a:schemeClr val="accent4"/>
          </a:solidFill>
        </p:grpSpPr>
        <p:sp>
          <p:nvSpPr>
            <p:cNvPr id="235" name="Oval 234">
              <a:extLst>
                <a:ext uri="{FF2B5EF4-FFF2-40B4-BE49-F238E27FC236}">
                  <a16:creationId xmlns:a16="http://schemas.microsoft.com/office/drawing/2014/main" id="{01A9EC64-1A91-4A77-9714-3B972D440FBF}"/>
                </a:ext>
              </a:extLst>
            </p:cNvPr>
            <p:cNvSpPr/>
            <p:nvPr/>
          </p:nvSpPr>
          <p:spPr>
            <a:xfrm>
              <a:off x="4366860" y="4461974"/>
              <a:ext cx="579081" cy="61359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6" name="Oval 19">
              <a:extLst>
                <a:ext uri="{FF2B5EF4-FFF2-40B4-BE49-F238E27FC236}">
                  <a16:creationId xmlns:a16="http://schemas.microsoft.com/office/drawing/2014/main" id="{FCF01FD2-FDFF-4CDA-93BD-108D544BA1FF}"/>
                </a:ext>
              </a:extLst>
            </p:cNvPr>
            <p:cNvSpPr/>
            <p:nvPr/>
          </p:nvSpPr>
          <p:spPr>
            <a:xfrm>
              <a:off x="4195688" y="1196752"/>
              <a:ext cx="921426" cy="4054014"/>
            </a:xfrm>
            <a:custGeom>
              <a:avLst/>
              <a:gdLst/>
              <a:ahLst/>
              <a:cxnLst/>
              <a:rect l="l" t="t" r="r" b="b"/>
              <a:pathLst>
                <a:path w="921426" h="4054014">
                  <a:moveTo>
                    <a:pt x="461707" y="95248"/>
                  </a:moveTo>
                  <a:cubicBezTo>
                    <a:pt x="349448" y="95248"/>
                    <a:pt x="258445" y="186251"/>
                    <a:pt x="258445" y="298510"/>
                  </a:cubicBezTo>
                  <a:lnTo>
                    <a:pt x="258445" y="3205934"/>
                  </a:lnTo>
                  <a:lnTo>
                    <a:pt x="257957" y="3205934"/>
                  </a:lnTo>
                  <a:lnTo>
                    <a:pt x="257957" y="3230789"/>
                  </a:lnTo>
                  <a:cubicBezTo>
                    <a:pt x="153385" y="3301056"/>
                    <a:pt x="84384" y="3424912"/>
                    <a:pt x="84384" y="3565845"/>
                  </a:cubicBezTo>
                  <a:cubicBezTo>
                    <a:pt x="84384" y="3786071"/>
                    <a:pt x="252872" y="3964601"/>
                    <a:pt x="460713" y="3964601"/>
                  </a:cubicBezTo>
                  <a:cubicBezTo>
                    <a:pt x="668554" y="3964601"/>
                    <a:pt x="837042" y="3786071"/>
                    <a:pt x="837042" y="3565845"/>
                  </a:cubicBezTo>
                  <a:cubicBezTo>
                    <a:pt x="837042" y="3424909"/>
                    <a:pt x="768038" y="3301051"/>
                    <a:pt x="663462" y="3230785"/>
                  </a:cubicBezTo>
                  <a:lnTo>
                    <a:pt x="663462" y="3185741"/>
                  </a:lnTo>
                  <a:lnTo>
                    <a:pt x="664968" y="3185741"/>
                  </a:lnTo>
                  <a:lnTo>
                    <a:pt x="664968" y="298511"/>
                  </a:lnTo>
                  <a:cubicBezTo>
                    <a:pt x="664968" y="186252"/>
                    <a:pt x="573965" y="95249"/>
                    <a:pt x="461706" y="95249"/>
                  </a:cubicBezTo>
                  <a:close/>
                  <a:moveTo>
                    <a:pt x="455951" y="0"/>
                  </a:moveTo>
                  <a:cubicBezTo>
                    <a:pt x="612513" y="0"/>
                    <a:pt x="739431" y="126918"/>
                    <a:pt x="739431" y="283480"/>
                  </a:cubicBezTo>
                  <a:lnTo>
                    <a:pt x="739431" y="3185741"/>
                  </a:lnTo>
                  <a:lnTo>
                    <a:pt x="746796" y="3185741"/>
                  </a:lnTo>
                  <a:lnTo>
                    <a:pt x="746796" y="3185958"/>
                  </a:lnTo>
                  <a:cubicBezTo>
                    <a:pt x="853753" y="3273737"/>
                    <a:pt x="921426" y="3411417"/>
                    <a:pt x="921426" y="3565845"/>
                  </a:cubicBezTo>
                  <a:cubicBezTo>
                    <a:pt x="921426" y="3835454"/>
                    <a:pt x="715158" y="4054014"/>
                    <a:pt x="460713" y="4054014"/>
                  </a:cubicBezTo>
                  <a:cubicBezTo>
                    <a:pt x="206268" y="4054014"/>
                    <a:pt x="0" y="3835454"/>
                    <a:pt x="0" y="3565845"/>
                  </a:cubicBezTo>
                  <a:cubicBezTo>
                    <a:pt x="0" y="3412564"/>
                    <a:pt x="66672" y="3275782"/>
                    <a:pt x="172471" y="3188183"/>
                  </a:cubicBezTo>
                  <a:lnTo>
                    <a:pt x="172471" y="283480"/>
                  </a:lnTo>
                  <a:cubicBezTo>
                    <a:pt x="172471" y="126918"/>
                    <a:pt x="299389" y="0"/>
                    <a:pt x="45595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04659DA4-B5D7-4303-970A-7B8BB0630DED}"/>
              </a:ext>
            </a:extLst>
          </p:cNvPr>
          <p:cNvGrpSpPr/>
          <p:nvPr/>
        </p:nvGrpSpPr>
        <p:grpSpPr>
          <a:xfrm>
            <a:off x="6444708" y="1780622"/>
            <a:ext cx="1009100" cy="4439755"/>
            <a:chOff x="4195688" y="1196752"/>
            <a:chExt cx="921426" cy="4054014"/>
          </a:xfrm>
        </p:grpSpPr>
        <p:sp>
          <p:nvSpPr>
            <p:cNvPr id="238" name="Oval 237">
              <a:extLst>
                <a:ext uri="{FF2B5EF4-FFF2-40B4-BE49-F238E27FC236}">
                  <a16:creationId xmlns:a16="http://schemas.microsoft.com/office/drawing/2014/main" id="{58181317-1FD6-4FD9-ADDB-95050FAE7473}"/>
                </a:ext>
              </a:extLst>
            </p:cNvPr>
            <p:cNvSpPr/>
            <p:nvPr/>
          </p:nvSpPr>
          <p:spPr>
            <a:xfrm>
              <a:off x="4366860" y="4461973"/>
              <a:ext cx="579081" cy="61359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" name="Oval 19">
              <a:extLst>
                <a:ext uri="{FF2B5EF4-FFF2-40B4-BE49-F238E27FC236}">
                  <a16:creationId xmlns:a16="http://schemas.microsoft.com/office/drawing/2014/main" id="{89C3680F-6FDC-4F29-8103-6EB5F02E0E3C}"/>
                </a:ext>
              </a:extLst>
            </p:cNvPr>
            <p:cNvSpPr/>
            <p:nvPr/>
          </p:nvSpPr>
          <p:spPr>
            <a:xfrm>
              <a:off x="4195688" y="1196752"/>
              <a:ext cx="921426" cy="4054014"/>
            </a:xfrm>
            <a:custGeom>
              <a:avLst/>
              <a:gdLst/>
              <a:ahLst/>
              <a:cxnLst/>
              <a:rect l="l" t="t" r="r" b="b"/>
              <a:pathLst>
                <a:path w="921426" h="4054014">
                  <a:moveTo>
                    <a:pt x="461707" y="95248"/>
                  </a:moveTo>
                  <a:cubicBezTo>
                    <a:pt x="349448" y="95248"/>
                    <a:pt x="258445" y="186251"/>
                    <a:pt x="258445" y="298510"/>
                  </a:cubicBezTo>
                  <a:lnTo>
                    <a:pt x="258445" y="3205934"/>
                  </a:lnTo>
                  <a:lnTo>
                    <a:pt x="257957" y="3205934"/>
                  </a:lnTo>
                  <a:lnTo>
                    <a:pt x="257957" y="3230789"/>
                  </a:lnTo>
                  <a:cubicBezTo>
                    <a:pt x="153385" y="3301056"/>
                    <a:pt x="84384" y="3424912"/>
                    <a:pt x="84384" y="3565845"/>
                  </a:cubicBezTo>
                  <a:cubicBezTo>
                    <a:pt x="84384" y="3786071"/>
                    <a:pt x="252872" y="3964601"/>
                    <a:pt x="460713" y="3964601"/>
                  </a:cubicBezTo>
                  <a:cubicBezTo>
                    <a:pt x="668554" y="3964601"/>
                    <a:pt x="837042" y="3786071"/>
                    <a:pt x="837042" y="3565845"/>
                  </a:cubicBezTo>
                  <a:cubicBezTo>
                    <a:pt x="837042" y="3424909"/>
                    <a:pt x="768038" y="3301051"/>
                    <a:pt x="663462" y="3230785"/>
                  </a:cubicBezTo>
                  <a:lnTo>
                    <a:pt x="663462" y="3185741"/>
                  </a:lnTo>
                  <a:lnTo>
                    <a:pt x="664968" y="3185741"/>
                  </a:lnTo>
                  <a:lnTo>
                    <a:pt x="664968" y="298511"/>
                  </a:lnTo>
                  <a:cubicBezTo>
                    <a:pt x="664968" y="186252"/>
                    <a:pt x="573965" y="95249"/>
                    <a:pt x="461706" y="95249"/>
                  </a:cubicBezTo>
                  <a:close/>
                  <a:moveTo>
                    <a:pt x="455951" y="0"/>
                  </a:moveTo>
                  <a:cubicBezTo>
                    <a:pt x="612513" y="0"/>
                    <a:pt x="739431" y="126918"/>
                    <a:pt x="739431" y="283480"/>
                  </a:cubicBezTo>
                  <a:lnTo>
                    <a:pt x="739431" y="3185741"/>
                  </a:lnTo>
                  <a:lnTo>
                    <a:pt x="746796" y="3185741"/>
                  </a:lnTo>
                  <a:lnTo>
                    <a:pt x="746796" y="3185958"/>
                  </a:lnTo>
                  <a:cubicBezTo>
                    <a:pt x="853753" y="3273737"/>
                    <a:pt x="921426" y="3411417"/>
                    <a:pt x="921426" y="3565845"/>
                  </a:cubicBezTo>
                  <a:cubicBezTo>
                    <a:pt x="921426" y="3835454"/>
                    <a:pt x="715158" y="4054014"/>
                    <a:pt x="460713" y="4054014"/>
                  </a:cubicBezTo>
                  <a:cubicBezTo>
                    <a:pt x="206268" y="4054014"/>
                    <a:pt x="0" y="3835454"/>
                    <a:pt x="0" y="3565845"/>
                  </a:cubicBezTo>
                  <a:cubicBezTo>
                    <a:pt x="0" y="3412564"/>
                    <a:pt x="66672" y="3275782"/>
                    <a:pt x="172471" y="3188183"/>
                  </a:cubicBezTo>
                  <a:lnTo>
                    <a:pt x="172471" y="283480"/>
                  </a:lnTo>
                  <a:cubicBezTo>
                    <a:pt x="172471" y="126918"/>
                    <a:pt x="299389" y="0"/>
                    <a:pt x="4559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D7E5722D-1B5C-4171-A095-0CDA9E14BED3}"/>
              </a:ext>
            </a:extLst>
          </p:cNvPr>
          <p:cNvGrpSpPr/>
          <p:nvPr/>
        </p:nvGrpSpPr>
        <p:grpSpPr>
          <a:xfrm>
            <a:off x="7558908" y="2305501"/>
            <a:ext cx="540000" cy="2820277"/>
            <a:chOff x="7577958" y="2305501"/>
            <a:chExt cx="540000" cy="2820277"/>
          </a:xfrm>
          <a:solidFill>
            <a:schemeClr val="accent1"/>
          </a:solidFill>
        </p:grpSpPr>
        <p:sp>
          <p:nvSpPr>
            <p:cNvPr id="241" name="Rectangle 240">
              <a:extLst>
                <a:ext uri="{FF2B5EF4-FFF2-40B4-BE49-F238E27FC236}">
                  <a16:creationId xmlns:a16="http://schemas.microsoft.com/office/drawing/2014/main" id="{A873A7AC-DF19-4FFD-9305-396E0A52ABF9}"/>
                </a:ext>
              </a:extLst>
            </p:cNvPr>
            <p:cNvSpPr/>
            <p:nvPr/>
          </p:nvSpPr>
          <p:spPr>
            <a:xfrm>
              <a:off x="7829958" y="5017778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2" name="Rectangle 241">
              <a:extLst>
                <a:ext uri="{FF2B5EF4-FFF2-40B4-BE49-F238E27FC236}">
                  <a16:creationId xmlns:a16="http://schemas.microsoft.com/office/drawing/2014/main" id="{EF092555-2DD6-4276-AD8B-ED842473A5CB}"/>
                </a:ext>
              </a:extLst>
            </p:cNvPr>
            <p:cNvSpPr/>
            <p:nvPr/>
          </p:nvSpPr>
          <p:spPr>
            <a:xfrm>
              <a:off x="7829958" y="4716413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3" name="Rectangle 242">
              <a:extLst>
                <a:ext uri="{FF2B5EF4-FFF2-40B4-BE49-F238E27FC236}">
                  <a16:creationId xmlns:a16="http://schemas.microsoft.com/office/drawing/2014/main" id="{B31F3097-3FE5-45F7-9630-2D9791495671}"/>
                </a:ext>
              </a:extLst>
            </p:cNvPr>
            <p:cNvSpPr/>
            <p:nvPr/>
          </p:nvSpPr>
          <p:spPr>
            <a:xfrm>
              <a:off x="7829958" y="4415049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FED24302-2DE1-4805-8BF0-1FF693F16625}"/>
                </a:ext>
              </a:extLst>
            </p:cNvPr>
            <p:cNvSpPr/>
            <p:nvPr/>
          </p:nvSpPr>
          <p:spPr>
            <a:xfrm>
              <a:off x="7829958" y="4113685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5" name="Rectangle 244">
              <a:extLst>
                <a:ext uri="{FF2B5EF4-FFF2-40B4-BE49-F238E27FC236}">
                  <a16:creationId xmlns:a16="http://schemas.microsoft.com/office/drawing/2014/main" id="{013B2903-28B4-4BFD-9F89-BC8327AFB98C}"/>
                </a:ext>
              </a:extLst>
            </p:cNvPr>
            <p:cNvSpPr/>
            <p:nvPr/>
          </p:nvSpPr>
          <p:spPr>
            <a:xfrm>
              <a:off x="7685958" y="3812321"/>
              <a:ext cx="432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6" name="Rectangle 245">
              <a:extLst>
                <a:ext uri="{FF2B5EF4-FFF2-40B4-BE49-F238E27FC236}">
                  <a16:creationId xmlns:a16="http://schemas.microsoft.com/office/drawing/2014/main" id="{86749E42-E140-435F-83FE-672BD5D0BEF9}"/>
                </a:ext>
              </a:extLst>
            </p:cNvPr>
            <p:cNvSpPr/>
            <p:nvPr/>
          </p:nvSpPr>
          <p:spPr>
            <a:xfrm>
              <a:off x="7829958" y="3510957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7" name="Rectangle 246">
              <a:extLst>
                <a:ext uri="{FF2B5EF4-FFF2-40B4-BE49-F238E27FC236}">
                  <a16:creationId xmlns:a16="http://schemas.microsoft.com/office/drawing/2014/main" id="{4E56E9E9-C75F-4706-87C0-A0795CB5DF68}"/>
                </a:ext>
              </a:extLst>
            </p:cNvPr>
            <p:cNvSpPr/>
            <p:nvPr/>
          </p:nvSpPr>
          <p:spPr>
            <a:xfrm>
              <a:off x="7829958" y="3209593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8" name="Rectangle 247">
              <a:extLst>
                <a:ext uri="{FF2B5EF4-FFF2-40B4-BE49-F238E27FC236}">
                  <a16:creationId xmlns:a16="http://schemas.microsoft.com/office/drawing/2014/main" id="{B3816BE4-85B7-4454-914B-C71488361C17}"/>
                </a:ext>
              </a:extLst>
            </p:cNvPr>
            <p:cNvSpPr/>
            <p:nvPr/>
          </p:nvSpPr>
          <p:spPr>
            <a:xfrm>
              <a:off x="7829958" y="2908229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49" name="Rectangle 248">
              <a:extLst>
                <a:ext uri="{FF2B5EF4-FFF2-40B4-BE49-F238E27FC236}">
                  <a16:creationId xmlns:a16="http://schemas.microsoft.com/office/drawing/2014/main" id="{408E74EA-A8C5-49A8-A91F-E3F4893E2F7B}"/>
                </a:ext>
              </a:extLst>
            </p:cNvPr>
            <p:cNvSpPr/>
            <p:nvPr/>
          </p:nvSpPr>
          <p:spPr>
            <a:xfrm>
              <a:off x="7829958" y="2606865"/>
              <a:ext cx="288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  <p:sp>
          <p:nvSpPr>
            <p:cNvPr id="250" name="Rectangle 249">
              <a:extLst>
                <a:ext uri="{FF2B5EF4-FFF2-40B4-BE49-F238E27FC236}">
                  <a16:creationId xmlns:a16="http://schemas.microsoft.com/office/drawing/2014/main" id="{A70C6C8F-6263-4006-9E04-7F78916531A0}"/>
                </a:ext>
              </a:extLst>
            </p:cNvPr>
            <p:cNvSpPr/>
            <p:nvPr/>
          </p:nvSpPr>
          <p:spPr>
            <a:xfrm>
              <a:off x="7577958" y="2305501"/>
              <a:ext cx="540000" cy="10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rgbClr val="FAB117"/>
                </a:solidFill>
              </a:endParaRPr>
            </a:p>
          </p:txBody>
        </p:sp>
      </p:grpSp>
      <p:grpSp>
        <p:nvGrpSpPr>
          <p:cNvPr id="251" name="Group 250">
            <a:extLst>
              <a:ext uri="{FF2B5EF4-FFF2-40B4-BE49-F238E27FC236}">
                <a16:creationId xmlns:a16="http://schemas.microsoft.com/office/drawing/2014/main" id="{83687A06-6787-4C33-9D3C-181883490DE4}"/>
              </a:ext>
            </a:extLst>
          </p:cNvPr>
          <p:cNvGrpSpPr/>
          <p:nvPr/>
        </p:nvGrpSpPr>
        <p:grpSpPr>
          <a:xfrm>
            <a:off x="4129764" y="2300366"/>
            <a:ext cx="540000" cy="2820277"/>
            <a:chOff x="4129764" y="2300366"/>
            <a:chExt cx="540000" cy="2820277"/>
          </a:xfrm>
        </p:grpSpPr>
        <p:sp>
          <p:nvSpPr>
            <p:cNvPr id="252" name="Rectangle 251">
              <a:extLst>
                <a:ext uri="{FF2B5EF4-FFF2-40B4-BE49-F238E27FC236}">
                  <a16:creationId xmlns:a16="http://schemas.microsoft.com/office/drawing/2014/main" id="{9D48DCBF-862B-4D8A-888E-4B2920BA57FC}"/>
                </a:ext>
              </a:extLst>
            </p:cNvPr>
            <p:cNvSpPr/>
            <p:nvPr/>
          </p:nvSpPr>
          <p:spPr>
            <a:xfrm>
              <a:off x="4129764" y="5012643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3" name="Rectangle 252">
              <a:extLst>
                <a:ext uri="{FF2B5EF4-FFF2-40B4-BE49-F238E27FC236}">
                  <a16:creationId xmlns:a16="http://schemas.microsoft.com/office/drawing/2014/main" id="{304B36F6-79F6-4140-8D89-1256235094C3}"/>
                </a:ext>
              </a:extLst>
            </p:cNvPr>
            <p:cNvSpPr/>
            <p:nvPr/>
          </p:nvSpPr>
          <p:spPr>
            <a:xfrm>
              <a:off x="4129764" y="4711278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4" name="Rectangle 253">
              <a:extLst>
                <a:ext uri="{FF2B5EF4-FFF2-40B4-BE49-F238E27FC236}">
                  <a16:creationId xmlns:a16="http://schemas.microsoft.com/office/drawing/2014/main" id="{9E347894-C028-47A1-8A9B-96C882AB4957}"/>
                </a:ext>
              </a:extLst>
            </p:cNvPr>
            <p:cNvSpPr/>
            <p:nvPr/>
          </p:nvSpPr>
          <p:spPr>
            <a:xfrm>
              <a:off x="4129764" y="4409914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5" name="Rectangle 254">
              <a:extLst>
                <a:ext uri="{FF2B5EF4-FFF2-40B4-BE49-F238E27FC236}">
                  <a16:creationId xmlns:a16="http://schemas.microsoft.com/office/drawing/2014/main" id="{8FD39347-3191-4F99-8065-400C1014A27F}"/>
                </a:ext>
              </a:extLst>
            </p:cNvPr>
            <p:cNvSpPr/>
            <p:nvPr/>
          </p:nvSpPr>
          <p:spPr>
            <a:xfrm>
              <a:off x="4129764" y="4108550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6" name="Rectangle 255">
              <a:extLst>
                <a:ext uri="{FF2B5EF4-FFF2-40B4-BE49-F238E27FC236}">
                  <a16:creationId xmlns:a16="http://schemas.microsoft.com/office/drawing/2014/main" id="{7A7CB2D6-0D83-4D22-BB5F-C56FC831D742}"/>
                </a:ext>
              </a:extLst>
            </p:cNvPr>
            <p:cNvSpPr/>
            <p:nvPr/>
          </p:nvSpPr>
          <p:spPr>
            <a:xfrm>
              <a:off x="4129764" y="3807186"/>
              <a:ext cx="432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7" name="Rectangle 256">
              <a:extLst>
                <a:ext uri="{FF2B5EF4-FFF2-40B4-BE49-F238E27FC236}">
                  <a16:creationId xmlns:a16="http://schemas.microsoft.com/office/drawing/2014/main" id="{FE99CCAA-59AA-4D37-8766-A4EC8CF8A3C9}"/>
                </a:ext>
              </a:extLst>
            </p:cNvPr>
            <p:cNvSpPr/>
            <p:nvPr/>
          </p:nvSpPr>
          <p:spPr>
            <a:xfrm>
              <a:off x="4129764" y="3505822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E02EA107-65E9-4878-A8A8-0B92116643FC}"/>
                </a:ext>
              </a:extLst>
            </p:cNvPr>
            <p:cNvSpPr/>
            <p:nvPr/>
          </p:nvSpPr>
          <p:spPr>
            <a:xfrm>
              <a:off x="4129764" y="3204458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59" name="Rectangle 258">
              <a:extLst>
                <a:ext uri="{FF2B5EF4-FFF2-40B4-BE49-F238E27FC236}">
                  <a16:creationId xmlns:a16="http://schemas.microsoft.com/office/drawing/2014/main" id="{A584F067-4F07-4FA4-8A1C-EF07877141BC}"/>
                </a:ext>
              </a:extLst>
            </p:cNvPr>
            <p:cNvSpPr/>
            <p:nvPr/>
          </p:nvSpPr>
          <p:spPr>
            <a:xfrm>
              <a:off x="4129764" y="2903094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0" name="Rectangle 259">
              <a:extLst>
                <a:ext uri="{FF2B5EF4-FFF2-40B4-BE49-F238E27FC236}">
                  <a16:creationId xmlns:a16="http://schemas.microsoft.com/office/drawing/2014/main" id="{FCEBAEDC-6645-4BB9-96A7-B7818D3202B2}"/>
                </a:ext>
              </a:extLst>
            </p:cNvPr>
            <p:cNvSpPr/>
            <p:nvPr/>
          </p:nvSpPr>
          <p:spPr>
            <a:xfrm>
              <a:off x="4129764" y="2601730"/>
              <a:ext cx="288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61" name="Rectangle 260">
              <a:extLst>
                <a:ext uri="{FF2B5EF4-FFF2-40B4-BE49-F238E27FC236}">
                  <a16:creationId xmlns:a16="http://schemas.microsoft.com/office/drawing/2014/main" id="{A9E7536B-A21F-418A-A0DA-8A35D15399BD}"/>
                </a:ext>
              </a:extLst>
            </p:cNvPr>
            <p:cNvSpPr/>
            <p:nvPr/>
          </p:nvSpPr>
          <p:spPr>
            <a:xfrm>
              <a:off x="4129764" y="2300366"/>
              <a:ext cx="540000" cy="10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262" name="TextBox 261">
            <a:extLst>
              <a:ext uri="{FF2B5EF4-FFF2-40B4-BE49-F238E27FC236}">
                <a16:creationId xmlns:a16="http://schemas.microsoft.com/office/drawing/2014/main" id="{FBD77DD9-7365-472A-B9CC-C290031240F8}"/>
              </a:ext>
            </a:extLst>
          </p:cNvPr>
          <p:cNvSpPr txBox="1"/>
          <p:nvPr/>
        </p:nvSpPr>
        <p:spPr>
          <a:xfrm>
            <a:off x="7339648" y="1904376"/>
            <a:ext cx="94252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43387C78-7BBE-448C-A4EF-A303B9AFA3ED}"/>
              </a:ext>
            </a:extLst>
          </p:cNvPr>
          <p:cNvSpPr txBox="1"/>
          <p:nvPr/>
        </p:nvSpPr>
        <p:spPr>
          <a:xfrm>
            <a:off x="3949944" y="1904376"/>
            <a:ext cx="903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40%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3062C12A-AED0-4535-905C-3B92A0A63A4D}"/>
              </a:ext>
            </a:extLst>
          </p:cNvPr>
          <p:cNvGrpSpPr/>
          <p:nvPr/>
        </p:nvGrpSpPr>
        <p:grpSpPr>
          <a:xfrm>
            <a:off x="769095" y="1780622"/>
            <a:ext cx="2777964" cy="1679289"/>
            <a:chOff x="791996" y="1780622"/>
            <a:chExt cx="2777964" cy="1679289"/>
          </a:xfrm>
        </p:grpSpPr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BE8CD6BC-2388-48EB-92BF-B5DCB1CEEA56}"/>
                </a:ext>
              </a:extLst>
            </p:cNvPr>
            <p:cNvSpPr txBox="1"/>
            <p:nvPr/>
          </p:nvSpPr>
          <p:spPr>
            <a:xfrm>
              <a:off x="791998" y="1780622"/>
              <a:ext cx="277796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GB" altLang="ko-KR" sz="2400" dirty="0">
                  <a:solidFill>
                    <a:schemeClr val="accent4"/>
                  </a:solidFill>
                  <a:cs typeface="Arial" pitchFamily="34" charset="0"/>
                </a:rPr>
                <a:t>ALLPPT Layout</a:t>
              </a:r>
              <a:endParaRPr lang="ko-KR" altLang="en-US" sz="2400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66" name="TextBox 265">
              <a:extLst>
                <a:ext uri="{FF2B5EF4-FFF2-40B4-BE49-F238E27FC236}">
                  <a16:creationId xmlns:a16="http://schemas.microsoft.com/office/drawing/2014/main" id="{9C234E14-1714-4453-8B44-A70541624EBE}"/>
                </a:ext>
              </a:extLst>
            </p:cNvPr>
            <p:cNvSpPr txBox="1"/>
            <p:nvPr/>
          </p:nvSpPr>
          <p:spPr>
            <a:xfrm>
              <a:off x="791996" y="2259582"/>
              <a:ext cx="277796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</a:t>
              </a:r>
            </a:p>
          </p:txBody>
        </p:sp>
      </p:grpSp>
      <p:grpSp>
        <p:nvGrpSpPr>
          <p:cNvPr id="267" name="Group 266">
            <a:extLst>
              <a:ext uri="{FF2B5EF4-FFF2-40B4-BE49-F238E27FC236}">
                <a16:creationId xmlns:a16="http://schemas.microsoft.com/office/drawing/2014/main" id="{45AE52CF-1D9A-48B2-B296-58C642D2CF94}"/>
              </a:ext>
            </a:extLst>
          </p:cNvPr>
          <p:cNvGrpSpPr/>
          <p:nvPr/>
        </p:nvGrpSpPr>
        <p:grpSpPr>
          <a:xfrm>
            <a:off x="8644942" y="1780622"/>
            <a:ext cx="2777964" cy="1679289"/>
            <a:chOff x="791996" y="1780622"/>
            <a:chExt cx="2777964" cy="1679289"/>
          </a:xfrm>
        </p:grpSpPr>
        <p:sp>
          <p:nvSpPr>
            <p:cNvPr id="268" name="TextBox 267">
              <a:extLst>
                <a:ext uri="{FF2B5EF4-FFF2-40B4-BE49-F238E27FC236}">
                  <a16:creationId xmlns:a16="http://schemas.microsoft.com/office/drawing/2014/main" id="{9281E613-2B10-42A0-A755-860F1B945EF5}"/>
                </a:ext>
              </a:extLst>
            </p:cNvPr>
            <p:cNvSpPr txBox="1"/>
            <p:nvPr/>
          </p:nvSpPr>
          <p:spPr>
            <a:xfrm>
              <a:off x="791998" y="1780622"/>
              <a:ext cx="2777962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GB" altLang="ko-KR" sz="2400" dirty="0">
                  <a:solidFill>
                    <a:schemeClr val="accent1"/>
                  </a:solidFill>
                  <a:cs typeface="Arial" pitchFamily="34" charset="0"/>
                </a:rPr>
                <a:t>ALLPPT Layout</a:t>
              </a:r>
              <a:endParaRPr lang="ko-KR" altLang="en-US" sz="2400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69" name="TextBox 268">
              <a:extLst>
                <a:ext uri="{FF2B5EF4-FFF2-40B4-BE49-F238E27FC236}">
                  <a16:creationId xmlns:a16="http://schemas.microsoft.com/office/drawing/2014/main" id="{03E0BDA7-0677-415A-8CE3-05BBE68C3510}"/>
                </a:ext>
              </a:extLst>
            </p:cNvPr>
            <p:cNvSpPr txBox="1"/>
            <p:nvPr/>
          </p:nvSpPr>
          <p:spPr>
            <a:xfrm>
              <a:off x="791996" y="2259582"/>
              <a:ext cx="277796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Get a modern PowerPoint  Presentation that is beautifully designed. </a:t>
              </a:r>
            </a:p>
          </p:txBody>
        </p:sp>
      </p:grpSp>
      <p:sp>
        <p:nvSpPr>
          <p:cNvPr id="270" name="TextBox 269">
            <a:extLst>
              <a:ext uri="{FF2B5EF4-FFF2-40B4-BE49-F238E27FC236}">
                <a16:creationId xmlns:a16="http://schemas.microsoft.com/office/drawing/2014/main" id="{D2DB9D27-CA9F-411D-86E2-8324EB3FF609}"/>
              </a:ext>
            </a:extLst>
          </p:cNvPr>
          <p:cNvSpPr txBox="1"/>
          <p:nvPr/>
        </p:nvSpPr>
        <p:spPr>
          <a:xfrm>
            <a:off x="1514992" y="3726556"/>
            <a:ext cx="128617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4"/>
                </a:solidFill>
                <a:cs typeface="Arial" pitchFamily="34" charset="0"/>
              </a:rPr>
              <a:t>40%</a:t>
            </a:r>
            <a:endParaRPr lang="ko-KR" altLang="en-US" sz="4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75131162-AEDB-4348-A8DE-FE1A5FAD1B04}"/>
              </a:ext>
            </a:extLst>
          </p:cNvPr>
          <p:cNvSpPr txBox="1"/>
          <p:nvPr/>
        </p:nvSpPr>
        <p:spPr>
          <a:xfrm>
            <a:off x="9390838" y="3732806"/>
            <a:ext cx="1286170" cy="67710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60%</a:t>
            </a:r>
            <a:endParaRPr lang="ko-KR" altLang="en-US" sz="4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B5700C7B-66A6-4FEC-BF8E-D367ECDE7FDD}"/>
              </a:ext>
            </a:extLst>
          </p:cNvPr>
          <p:cNvSpPr txBox="1"/>
          <p:nvPr/>
        </p:nvSpPr>
        <p:spPr>
          <a:xfrm>
            <a:off x="766925" y="4676855"/>
            <a:ext cx="262778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48321C29-1AB5-4250-AFE7-3D415F253DAC}"/>
              </a:ext>
            </a:extLst>
          </p:cNvPr>
          <p:cNvSpPr txBox="1"/>
          <p:nvPr/>
        </p:nvSpPr>
        <p:spPr>
          <a:xfrm>
            <a:off x="8795120" y="4674415"/>
            <a:ext cx="2627784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</a:t>
            </a:r>
          </a:p>
          <a:p>
            <a:pPr marL="171459" indent="-171459" algn="r">
              <a:buFont typeface="Wingdings" pitchFamily="2" charset="2"/>
              <a:buChar char="v"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PowerPoint Presentation 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144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2021-04-15T04:54:54Z</dcterms:modified>
</cp:coreProperties>
</file>