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903171685102041E-2"/>
          <c:y val="3.4471340049169907E-2"/>
          <c:w val="0.88385226967597008"/>
          <c:h val="0.8195716270902526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D88-4ADB-A9A8-31BC20F83EE2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D88-4ADB-A9A8-31BC20F83EE2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D88-4ADB-A9A8-31BC20F83EE2}"/>
              </c:ext>
            </c:extLst>
          </c:dPt>
          <c:cat>
            <c:strRef>
              <c:f>Sheet1!$A$2:$A$5</c:f>
              <c:strCache>
                <c:ptCount val="4"/>
                <c:pt idx="0">
                  <c:v>Option  A</c:v>
                </c:pt>
                <c:pt idx="1">
                  <c:v>Option  B</c:v>
                </c:pt>
                <c:pt idx="2">
                  <c:v>Option  C</c:v>
                </c:pt>
                <c:pt idx="3">
                  <c:v>Option  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70</c:v>
                </c:pt>
                <c:pt idx="2">
                  <c:v>50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D88-4ADB-A9A8-31BC20F83E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5737344"/>
        <c:axId val="375776000"/>
      </c:barChart>
      <c:catAx>
        <c:axId val="3757373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75776000"/>
        <c:crosses val="autoZero"/>
        <c:auto val="1"/>
        <c:lblAlgn val="ctr"/>
        <c:lblOffset val="100"/>
        <c:noMultiLvlLbl val="0"/>
      </c:catAx>
      <c:valAx>
        <c:axId val="37577600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37573734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903171685102041E-2"/>
          <c:y val="3.4471340049169907E-2"/>
          <c:w val="0.88385226967597008"/>
          <c:h val="0.8195716270902526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228-444E-9C3E-FF91237AF8B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228-444E-9C3E-FF91237AF8B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228-444E-9C3E-FF91237AF8BA}"/>
              </c:ext>
            </c:extLst>
          </c:dPt>
          <c:cat>
            <c:strRef>
              <c:f>Sheet1!$A$2:$A$5</c:f>
              <c:strCache>
                <c:ptCount val="4"/>
                <c:pt idx="0">
                  <c:v>Option  A</c:v>
                </c:pt>
                <c:pt idx="1">
                  <c:v>Option  B</c:v>
                </c:pt>
                <c:pt idx="2">
                  <c:v>Option  C</c:v>
                </c:pt>
                <c:pt idx="3">
                  <c:v>Option  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</c:v>
                </c:pt>
                <c:pt idx="1">
                  <c:v>50</c:v>
                </c:pt>
                <c:pt idx="2">
                  <c:v>75</c:v>
                </c:pt>
                <c:pt idx="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228-444E-9C3E-FF91237AF8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5737344"/>
        <c:axId val="375776000"/>
      </c:barChart>
      <c:catAx>
        <c:axId val="3757373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375776000"/>
        <c:crosses val="autoZero"/>
        <c:auto val="1"/>
        <c:lblAlgn val="ctr"/>
        <c:lblOffset val="100"/>
        <c:noMultiLvlLbl val="0"/>
      </c:catAx>
      <c:valAx>
        <c:axId val="37577600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37573734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4D0B-439E-A2D6-A8F19640138E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4D0B-439E-A2D6-A8F19640138E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0B-439E-A2D6-A8F1964013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0CB4-4681-874D-73FFCF99E953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0CB4-4681-874D-73FFCF99E95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CB4-4681-874D-73FFCF99E9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8A2976C7-23C5-4824-BD71-795E71AD81F4}"/>
              </a:ext>
            </a:extLst>
          </p:cNvPr>
          <p:cNvGrpSpPr/>
          <p:nvPr/>
        </p:nvGrpSpPr>
        <p:grpSpPr>
          <a:xfrm>
            <a:off x="769097" y="1681153"/>
            <a:ext cx="5223663" cy="646331"/>
            <a:chOff x="769097" y="1463875"/>
            <a:chExt cx="5223663" cy="646331"/>
          </a:xfrm>
        </p:grpSpPr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6C580C5E-58D6-492A-9E02-6CB82D2A47DA}"/>
                </a:ext>
              </a:extLst>
            </p:cNvPr>
            <p:cNvSpPr txBox="1"/>
            <p:nvPr/>
          </p:nvSpPr>
          <p:spPr>
            <a:xfrm>
              <a:off x="769097" y="1556208"/>
              <a:ext cx="2332117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GB" altLang="ko-KR" sz="2400" dirty="0">
                  <a:solidFill>
                    <a:schemeClr val="accent1"/>
                  </a:solidFill>
                  <a:cs typeface="Arial" pitchFamily="34" charset="0"/>
                </a:rPr>
                <a:t>ALLPPT Layout</a:t>
              </a:r>
              <a:endParaRPr lang="ko-KR" altLang="en-US" sz="24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EE805476-42D0-42AF-8BCD-E235F17E4F95}"/>
                </a:ext>
              </a:extLst>
            </p:cNvPr>
            <p:cNvSpPr txBox="1"/>
            <p:nvPr/>
          </p:nvSpPr>
          <p:spPr>
            <a:xfrm>
              <a:off x="3101214" y="1463875"/>
              <a:ext cx="28915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5CFF4F45-7FDE-4E1D-9949-7053BBC06B79}"/>
              </a:ext>
            </a:extLst>
          </p:cNvPr>
          <p:cNvGrpSpPr/>
          <p:nvPr/>
        </p:nvGrpSpPr>
        <p:grpSpPr>
          <a:xfrm>
            <a:off x="6199242" y="1681153"/>
            <a:ext cx="5223663" cy="646331"/>
            <a:chOff x="769097" y="1463875"/>
            <a:chExt cx="5223663" cy="646331"/>
          </a:xfrm>
        </p:grpSpPr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75DB839B-286E-4E2D-8E14-3FD5EA018A89}"/>
                </a:ext>
              </a:extLst>
            </p:cNvPr>
            <p:cNvSpPr txBox="1"/>
            <p:nvPr/>
          </p:nvSpPr>
          <p:spPr>
            <a:xfrm>
              <a:off x="769097" y="1556208"/>
              <a:ext cx="2332117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GB" altLang="ko-KR" sz="2400" dirty="0">
                  <a:solidFill>
                    <a:schemeClr val="accent4"/>
                  </a:solidFill>
                  <a:cs typeface="Arial" pitchFamily="34" charset="0"/>
                </a:rPr>
                <a:t>ALLPPT Layout</a:t>
              </a:r>
              <a:endParaRPr lang="ko-KR" altLang="en-US" sz="2400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59CF5447-A626-43F9-81CD-09631B9C6AAD}"/>
                </a:ext>
              </a:extLst>
            </p:cNvPr>
            <p:cNvSpPr txBox="1"/>
            <p:nvPr/>
          </p:nvSpPr>
          <p:spPr>
            <a:xfrm>
              <a:off x="3101214" y="1463875"/>
              <a:ext cx="28915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aphicFrame>
        <p:nvGraphicFramePr>
          <p:cNvPr id="221" name="Chart 37">
            <a:extLst>
              <a:ext uri="{FF2B5EF4-FFF2-40B4-BE49-F238E27FC236}">
                <a16:creationId xmlns:a16="http://schemas.microsoft.com/office/drawing/2014/main" id="{32743072-CDE3-4E18-87B0-C0C03F137D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7232264"/>
              </p:ext>
            </p:extLst>
          </p:nvPr>
        </p:nvGraphicFramePr>
        <p:xfrm>
          <a:off x="1731111" y="2335786"/>
          <a:ext cx="3299634" cy="2457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22" name="Chart 37">
            <a:extLst>
              <a:ext uri="{FF2B5EF4-FFF2-40B4-BE49-F238E27FC236}">
                <a16:creationId xmlns:a16="http://schemas.microsoft.com/office/drawing/2014/main" id="{67CEEFE0-A231-41BF-A003-F8EDEA713D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5835392"/>
              </p:ext>
            </p:extLst>
          </p:nvPr>
        </p:nvGraphicFramePr>
        <p:xfrm>
          <a:off x="7161256" y="2335786"/>
          <a:ext cx="3299634" cy="2457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3" name="Chart 40">
            <a:extLst>
              <a:ext uri="{FF2B5EF4-FFF2-40B4-BE49-F238E27FC236}">
                <a16:creationId xmlns:a16="http://schemas.microsoft.com/office/drawing/2014/main" id="{396F366E-C437-4198-B0EE-3BC3B6FC32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996960"/>
              </p:ext>
            </p:extLst>
          </p:nvPr>
        </p:nvGraphicFramePr>
        <p:xfrm>
          <a:off x="6529653" y="4859543"/>
          <a:ext cx="1334997" cy="1337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24" name="Chart 223">
            <a:extLst>
              <a:ext uri="{FF2B5EF4-FFF2-40B4-BE49-F238E27FC236}">
                <a16:creationId xmlns:a16="http://schemas.microsoft.com/office/drawing/2014/main" id="{F8C35B17-B6EB-4DAD-83FA-4FD206B81C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3962360"/>
              </p:ext>
            </p:extLst>
          </p:nvPr>
        </p:nvGraphicFramePr>
        <p:xfrm>
          <a:off x="4295336" y="4859543"/>
          <a:ext cx="1334997" cy="1337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pSp>
        <p:nvGrpSpPr>
          <p:cNvPr id="225" name="Group 224">
            <a:extLst>
              <a:ext uri="{FF2B5EF4-FFF2-40B4-BE49-F238E27FC236}">
                <a16:creationId xmlns:a16="http://schemas.microsoft.com/office/drawing/2014/main" id="{630E9E10-2DBE-4533-A199-3193D9BB804E}"/>
              </a:ext>
            </a:extLst>
          </p:cNvPr>
          <p:cNvGrpSpPr/>
          <p:nvPr/>
        </p:nvGrpSpPr>
        <p:grpSpPr>
          <a:xfrm>
            <a:off x="751348" y="5066672"/>
            <a:ext cx="3602242" cy="923330"/>
            <a:chOff x="2551704" y="4283314"/>
            <a:chExt cx="2391553" cy="923330"/>
          </a:xfrm>
        </p:grpSpPr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F1100452-B91B-4DCB-91E3-670C65EEAB0A}"/>
                </a:ext>
              </a:extLst>
            </p:cNvPr>
            <p:cNvSpPr txBox="1"/>
            <p:nvPr/>
          </p:nvSpPr>
          <p:spPr>
            <a:xfrm>
              <a:off x="2551704" y="4560313"/>
              <a:ext cx="23915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D35ECFC1-E870-4393-B16C-AAC73FAAD0C9}"/>
                </a:ext>
              </a:extLst>
            </p:cNvPr>
            <p:cNvSpPr txBox="1"/>
            <p:nvPr/>
          </p:nvSpPr>
          <p:spPr>
            <a:xfrm>
              <a:off x="2551705" y="4283314"/>
              <a:ext cx="23915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28" name="Group 227">
            <a:extLst>
              <a:ext uri="{FF2B5EF4-FFF2-40B4-BE49-F238E27FC236}">
                <a16:creationId xmlns:a16="http://schemas.microsoft.com/office/drawing/2014/main" id="{6FCC5F2B-0EC5-47AB-82D7-E4B579DAE867}"/>
              </a:ext>
            </a:extLst>
          </p:cNvPr>
          <p:cNvGrpSpPr/>
          <p:nvPr/>
        </p:nvGrpSpPr>
        <p:grpSpPr>
          <a:xfrm>
            <a:off x="7829952" y="5066672"/>
            <a:ext cx="3578685" cy="923330"/>
            <a:chOff x="2551703" y="4283314"/>
            <a:chExt cx="2242574" cy="923330"/>
          </a:xfrm>
        </p:grpSpPr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47124816-8EA4-428C-A942-87332A10A697}"/>
                </a:ext>
              </a:extLst>
            </p:cNvPr>
            <p:cNvSpPr txBox="1"/>
            <p:nvPr/>
          </p:nvSpPr>
          <p:spPr>
            <a:xfrm>
              <a:off x="2551705" y="4560313"/>
              <a:ext cx="22425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0" name="TextBox 229">
              <a:extLst>
                <a:ext uri="{FF2B5EF4-FFF2-40B4-BE49-F238E27FC236}">
                  <a16:creationId xmlns:a16="http://schemas.microsoft.com/office/drawing/2014/main" id="{3E8A6032-3F5B-45A1-AA8C-A510D64E1E81}"/>
                </a:ext>
              </a:extLst>
            </p:cNvPr>
            <p:cNvSpPr txBox="1"/>
            <p:nvPr/>
          </p:nvSpPr>
          <p:spPr>
            <a:xfrm>
              <a:off x="2551703" y="4283314"/>
              <a:ext cx="22425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231" name="TextBox 230">
            <a:extLst>
              <a:ext uri="{FF2B5EF4-FFF2-40B4-BE49-F238E27FC236}">
                <a16:creationId xmlns:a16="http://schemas.microsoft.com/office/drawing/2014/main" id="{9B5CA893-F8E8-4B1E-AFE7-112C38B7BF24}"/>
              </a:ext>
            </a:extLst>
          </p:cNvPr>
          <p:cNvSpPr txBox="1"/>
          <p:nvPr/>
        </p:nvSpPr>
        <p:spPr>
          <a:xfrm>
            <a:off x="6993025" y="5560397"/>
            <a:ext cx="7200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80%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DB7C6BE0-17FD-4678-ADDB-24089C4C61E4}"/>
              </a:ext>
            </a:extLst>
          </p:cNvPr>
          <p:cNvSpPr txBox="1"/>
          <p:nvPr/>
        </p:nvSpPr>
        <p:spPr>
          <a:xfrm>
            <a:off x="4479607" y="5560397"/>
            <a:ext cx="7200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70%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96C8E9"/>
      </a:accent2>
      <a:accent3>
        <a:srgbClr val="FBE034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120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15</cp:revision>
  <dcterms:created xsi:type="dcterms:W3CDTF">2018-02-18T19:39:47Z</dcterms:created>
  <dcterms:modified xsi:type="dcterms:W3CDTF">2021-04-15T04:54:41Z</dcterms:modified>
</cp:coreProperties>
</file>