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74" name="Freeform: Shape 273">
            <a:extLst>
              <a:ext uri="{FF2B5EF4-FFF2-40B4-BE49-F238E27FC236}">
                <a16:creationId xmlns:a16="http://schemas.microsoft.com/office/drawing/2014/main" id="{6103CAB6-68F8-4DBA-AEB7-097539C0F861}"/>
              </a:ext>
            </a:extLst>
          </p:cNvPr>
          <p:cNvSpPr/>
          <p:nvPr/>
        </p:nvSpPr>
        <p:spPr>
          <a:xfrm>
            <a:off x="6405512" y="6661639"/>
            <a:ext cx="15449" cy="1545"/>
          </a:xfrm>
          <a:custGeom>
            <a:avLst/>
            <a:gdLst>
              <a:gd name="connsiteX0" fmla="*/ 12592 w 12591"/>
              <a:gd name="connsiteY0" fmla="*/ 1259 h 1259"/>
              <a:gd name="connsiteX1" fmla="*/ 0 w 12591"/>
              <a:gd name="connsiteY1" fmla="*/ 899 h 1259"/>
              <a:gd name="connsiteX2" fmla="*/ 4317 w 12591"/>
              <a:gd name="connsiteY2" fmla="*/ 1259 h 1259"/>
              <a:gd name="connsiteX3" fmla="*/ 12592 w 12591"/>
              <a:gd name="connsiteY3" fmla="*/ 1259 h 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91" h="1259">
                <a:moveTo>
                  <a:pt x="12592" y="1259"/>
                </a:moveTo>
                <a:cubicBezTo>
                  <a:pt x="8275" y="-540"/>
                  <a:pt x="3957" y="-180"/>
                  <a:pt x="0" y="899"/>
                </a:cubicBezTo>
                <a:cubicBezTo>
                  <a:pt x="1439" y="1259"/>
                  <a:pt x="2878" y="1259"/>
                  <a:pt x="4317" y="1259"/>
                </a:cubicBezTo>
                <a:cubicBezTo>
                  <a:pt x="7915" y="1259"/>
                  <a:pt x="11512" y="899"/>
                  <a:pt x="12592" y="1259"/>
                </a:cubicBezTo>
                <a:close/>
              </a:path>
            </a:pathLst>
          </a:custGeom>
          <a:solidFill>
            <a:srgbClr val="000000"/>
          </a:solidFill>
          <a:ln w="359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2" name="Oval 471">
            <a:extLst>
              <a:ext uri="{FF2B5EF4-FFF2-40B4-BE49-F238E27FC236}">
                <a16:creationId xmlns:a16="http://schemas.microsoft.com/office/drawing/2014/main" id="{C7822EF4-1A25-4D76-AC78-2CD0E9FACEEE}"/>
              </a:ext>
            </a:extLst>
          </p:cNvPr>
          <p:cNvSpPr/>
          <p:nvPr/>
        </p:nvSpPr>
        <p:spPr>
          <a:xfrm>
            <a:off x="2770687" y="2300073"/>
            <a:ext cx="3258787" cy="325878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3" name="Oval 472">
            <a:extLst>
              <a:ext uri="{FF2B5EF4-FFF2-40B4-BE49-F238E27FC236}">
                <a16:creationId xmlns:a16="http://schemas.microsoft.com/office/drawing/2014/main" id="{0A6739FB-9397-42EB-865B-79F1471D1998}"/>
              </a:ext>
            </a:extLst>
          </p:cNvPr>
          <p:cNvSpPr/>
          <p:nvPr/>
        </p:nvSpPr>
        <p:spPr>
          <a:xfrm>
            <a:off x="2998803" y="2528189"/>
            <a:ext cx="2802557" cy="28025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4" name="Oval 473">
            <a:extLst>
              <a:ext uri="{FF2B5EF4-FFF2-40B4-BE49-F238E27FC236}">
                <a16:creationId xmlns:a16="http://schemas.microsoft.com/office/drawing/2014/main" id="{24F1E078-9E3B-48F8-95C3-48B81F758373}"/>
              </a:ext>
            </a:extLst>
          </p:cNvPr>
          <p:cNvSpPr/>
          <p:nvPr/>
        </p:nvSpPr>
        <p:spPr>
          <a:xfrm>
            <a:off x="3158482" y="2687868"/>
            <a:ext cx="2483196" cy="2483196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5" name="Oval 474">
            <a:extLst>
              <a:ext uri="{FF2B5EF4-FFF2-40B4-BE49-F238E27FC236}">
                <a16:creationId xmlns:a16="http://schemas.microsoft.com/office/drawing/2014/main" id="{443F1A76-5407-4C81-8EAD-E3FE9AACD8F4}"/>
              </a:ext>
            </a:extLst>
          </p:cNvPr>
          <p:cNvSpPr/>
          <p:nvPr/>
        </p:nvSpPr>
        <p:spPr>
          <a:xfrm rot="10800000">
            <a:off x="6162526" y="2300072"/>
            <a:ext cx="3258787" cy="32587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6" name="Freeform: Shape 475">
            <a:extLst>
              <a:ext uri="{FF2B5EF4-FFF2-40B4-BE49-F238E27FC236}">
                <a16:creationId xmlns:a16="http://schemas.microsoft.com/office/drawing/2014/main" id="{873DB98B-CF95-4321-822F-C26009B26D35}"/>
              </a:ext>
            </a:extLst>
          </p:cNvPr>
          <p:cNvSpPr/>
          <p:nvPr/>
        </p:nvSpPr>
        <p:spPr>
          <a:xfrm rot="6864881">
            <a:off x="5264768" y="3189125"/>
            <a:ext cx="1436546" cy="2627775"/>
          </a:xfrm>
          <a:custGeom>
            <a:avLst/>
            <a:gdLst>
              <a:gd name="connsiteX0" fmla="*/ 0 w 1436546"/>
              <a:gd name="connsiteY0" fmla="*/ 1588879 h 2627775"/>
              <a:gd name="connsiteX1" fmla="*/ 359137 w 1436546"/>
              <a:gd name="connsiteY1" fmla="*/ 1588879 h 2627775"/>
              <a:gd name="connsiteX2" fmla="*/ 359137 w 1436546"/>
              <a:gd name="connsiteY2" fmla="*/ 1241704 h 2627775"/>
              <a:gd name="connsiteX3" fmla="*/ 403222 w 1436546"/>
              <a:gd name="connsiteY3" fmla="*/ 1212974 h 2627775"/>
              <a:gd name="connsiteX4" fmla="*/ 1070041 w 1436546"/>
              <a:gd name="connsiteY4" fmla="*/ 10169 h 2627775"/>
              <a:gd name="connsiteX5" fmla="*/ 1070273 w 1436546"/>
              <a:gd name="connsiteY5" fmla="*/ 0 h 2627775"/>
              <a:gd name="connsiteX6" fmla="*/ 1077410 w 1436546"/>
              <a:gd name="connsiteY6" fmla="*/ 0 h 2627775"/>
              <a:gd name="connsiteX7" fmla="*/ 1077410 w 1436546"/>
              <a:gd name="connsiteY7" fmla="*/ 1588879 h 2627775"/>
              <a:gd name="connsiteX8" fmla="*/ 1436546 w 1436546"/>
              <a:gd name="connsiteY8" fmla="*/ 1588879 h 2627775"/>
              <a:gd name="connsiteX9" fmla="*/ 718273 w 1436546"/>
              <a:gd name="connsiteY9" fmla="*/ 2627775 h 262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6546" h="2627775">
                <a:moveTo>
                  <a:pt x="0" y="1588879"/>
                </a:moveTo>
                <a:lnTo>
                  <a:pt x="359137" y="1588879"/>
                </a:lnTo>
                <a:lnTo>
                  <a:pt x="359137" y="1241704"/>
                </a:lnTo>
                <a:lnTo>
                  <a:pt x="403222" y="1212974"/>
                </a:lnTo>
                <a:cubicBezTo>
                  <a:pt x="797481" y="926743"/>
                  <a:pt x="1036248" y="481894"/>
                  <a:pt x="1070041" y="10169"/>
                </a:cubicBezTo>
                <a:lnTo>
                  <a:pt x="1070273" y="0"/>
                </a:lnTo>
                <a:lnTo>
                  <a:pt x="1077410" y="0"/>
                </a:lnTo>
                <a:lnTo>
                  <a:pt x="1077410" y="1588879"/>
                </a:lnTo>
                <a:lnTo>
                  <a:pt x="1436546" y="1588879"/>
                </a:lnTo>
                <a:lnTo>
                  <a:pt x="718273" y="262777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77" name="Oval 476">
            <a:extLst>
              <a:ext uri="{FF2B5EF4-FFF2-40B4-BE49-F238E27FC236}">
                <a16:creationId xmlns:a16="http://schemas.microsoft.com/office/drawing/2014/main" id="{15EBC7D8-AE2C-4ACE-93F7-D63C3C941E15}"/>
              </a:ext>
            </a:extLst>
          </p:cNvPr>
          <p:cNvSpPr/>
          <p:nvPr/>
        </p:nvSpPr>
        <p:spPr>
          <a:xfrm rot="10800000">
            <a:off x="6390640" y="2528187"/>
            <a:ext cx="2802557" cy="28025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8" name="Oval 477">
            <a:extLst>
              <a:ext uri="{FF2B5EF4-FFF2-40B4-BE49-F238E27FC236}">
                <a16:creationId xmlns:a16="http://schemas.microsoft.com/office/drawing/2014/main" id="{84B34459-457A-4606-AB1C-F256C4233B2E}"/>
              </a:ext>
            </a:extLst>
          </p:cNvPr>
          <p:cNvSpPr/>
          <p:nvPr/>
        </p:nvSpPr>
        <p:spPr>
          <a:xfrm rot="10800000">
            <a:off x="6550322" y="2687869"/>
            <a:ext cx="2483196" cy="2483196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9" name="Freeform: Shape 478">
            <a:extLst>
              <a:ext uri="{FF2B5EF4-FFF2-40B4-BE49-F238E27FC236}">
                <a16:creationId xmlns:a16="http://schemas.microsoft.com/office/drawing/2014/main" id="{1830A0CB-81D7-4DFB-AE08-07CE21A8D414}"/>
              </a:ext>
            </a:extLst>
          </p:cNvPr>
          <p:cNvSpPr/>
          <p:nvPr/>
        </p:nvSpPr>
        <p:spPr>
          <a:xfrm rot="17664881">
            <a:off x="5498458" y="2063621"/>
            <a:ext cx="1436546" cy="2610704"/>
          </a:xfrm>
          <a:custGeom>
            <a:avLst/>
            <a:gdLst>
              <a:gd name="connsiteX0" fmla="*/ 1077410 w 1436546"/>
              <a:gd name="connsiteY0" fmla="*/ 0 h 2610704"/>
              <a:gd name="connsiteX1" fmla="*/ 1077410 w 1436546"/>
              <a:gd name="connsiteY1" fmla="*/ 1571808 h 2610704"/>
              <a:gd name="connsiteX2" fmla="*/ 1436546 w 1436546"/>
              <a:gd name="connsiteY2" fmla="*/ 1571808 h 2610704"/>
              <a:gd name="connsiteX3" fmla="*/ 718273 w 1436546"/>
              <a:gd name="connsiteY3" fmla="*/ 2610704 h 2610704"/>
              <a:gd name="connsiteX4" fmla="*/ 0 w 1436546"/>
              <a:gd name="connsiteY4" fmla="*/ 1571808 h 2610704"/>
              <a:gd name="connsiteX5" fmla="*/ 359137 w 1436546"/>
              <a:gd name="connsiteY5" fmla="*/ 1571808 h 2610704"/>
              <a:gd name="connsiteX6" fmla="*/ 359137 w 1436546"/>
              <a:gd name="connsiteY6" fmla="*/ 1226348 h 2610704"/>
              <a:gd name="connsiteX7" fmla="*/ 411895 w 1436546"/>
              <a:gd name="connsiteY7" fmla="*/ 1191966 h 2610704"/>
              <a:gd name="connsiteX8" fmla="*/ 1059926 w 1436546"/>
              <a:gd name="connsiteY8" fmla="*/ 145227 h 2610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6546" h="2610704">
                <a:moveTo>
                  <a:pt x="1077410" y="0"/>
                </a:moveTo>
                <a:lnTo>
                  <a:pt x="1077410" y="1571808"/>
                </a:lnTo>
                <a:lnTo>
                  <a:pt x="1436546" y="1571808"/>
                </a:lnTo>
                <a:lnTo>
                  <a:pt x="718273" y="2610704"/>
                </a:lnTo>
                <a:lnTo>
                  <a:pt x="0" y="1571808"/>
                </a:lnTo>
                <a:lnTo>
                  <a:pt x="359137" y="1571808"/>
                </a:lnTo>
                <a:lnTo>
                  <a:pt x="359137" y="1226348"/>
                </a:lnTo>
                <a:lnTo>
                  <a:pt x="411895" y="1191966"/>
                </a:lnTo>
                <a:cubicBezTo>
                  <a:pt x="762348" y="937539"/>
                  <a:pt x="989942" y="557783"/>
                  <a:pt x="1059926" y="145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480" name="Group 479">
            <a:extLst>
              <a:ext uri="{FF2B5EF4-FFF2-40B4-BE49-F238E27FC236}">
                <a16:creationId xmlns:a16="http://schemas.microsoft.com/office/drawing/2014/main" id="{49FE6CC7-C458-4DCA-9D0A-7B0B2C6ABF72}"/>
              </a:ext>
            </a:extLst>
          </p:cNvPr>
          <p:cNvGrpSpPr/>
          <p:nvPr/>
        </p:nvGrpSpPr>
        <p:grpSpPr>
          <a:xfrm>
            <a:off x="3711088" y="3105737"/>
            <a:ext cx="1377983" cy="927880"/>
            <a:chOff x="323529" y="1876742"/>
            <a:chExt cx="2664296" cy="927880"/>
          </a:xfrm>
        </p:grpSpPr>
        <p:sp>
          <p:nvSpPr>
            <p:cNvPr id="481" name="TextBox 480">
              <a:extLst>
                <a:ext uri="{FF2B5EF4-FFF2-40B4-BE49-F238E27FC236}">
                  <a16:creationId xmlns:a16="http://schemas.microsoft.com/office/drawing/2014/main" id="{3F170AAE-ED11-4736-997C-1F23A502E918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2" name="TextBox 481">
              <a:extLst>
                <a:ext uri="{FF2B5EF4-FFF2-40B4-BE49-F238E27FC236}">
                  <a16:creationId xmlns:a16="http://schemas.microsoft.com/office/drawing/2014/main" id="{CB5419EB-F76D-45EF-BFE9-9FBDE8485E5F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3" name="Group 482">
            <a:extLst>
              <a:ext uri="{FF2B5EF4-FFF2-40B4-BE49-F238E27FC236}">
                <a16:creationId xmlns:a16="http://schemas.microsoft.com/office/drawing/2014/main" id="{59C43A31-C8D4-4561-ADA2-434EAAD6E0AF}"/>
              </a:ext>
            </a:extLst>
          </p:cNvPr>
          <p:cNvGrpSpPr/>
          <p:nvPr/>
        </p:nvGrpSpPr>
        <p:grpSpPr>
          <a:xfrm>
            <a:off x="7102926" y="4009563"/>
            <a:ext cx="1377983" cy="927880"/>
            <a:chOff x="323529" y="1876742"/>
            <a:chExt cx="2664296" cy="927880"/>
          </a:xfrm>
        </p:grpSpPr>
        <p:sp>
          <p:nvSpPr>
            <p:cNvPr id="484" name="TextBox 483">
              <a:extLst>
                <a:ext uri="{FF2B5EF4-FFF2-40B4-BE49-F238E27FC236}">
                  <a16:creationId xmlns:a16="http://schemas.microsoft.com/office/drawing/2014/main" id="{B975C231-E156-481B-864E-519CC22CF0BB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5" name="TextBox 484">
              <a:extLst>
                <a:ext uri="{FF2B5EF4-FFF2-40B4-BE49-F238E27FC236}">
                  <a16:creationId xmlns:a16="http://schemas.microsoft.com/office/drawing/2014/main" id="{6E1B9AEE-9F28-42FE-B442-6F567D759FCD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86" name="Isosceles Triangle 51">
            <a:extLst>
              <a:ext uri="{FF2B5EF4-FFF2-40B4-BE49-F238E27FC236}">
                <a16:creationId xmlns:a16="http://schemas.microsoft.com/office/drawing/2014/main" id="{8BE853F4-D701-4F17-9224-A52A1DAF919A}"/>
              </a:ext>
            </a:extLst>
          </p:cNvPr>
          <p:cNvSpPr/>
          <p:nvPr/>
        </p:nvSpPr>
        <p:spPr>
          <a:xfrm>
            <a:off x="7559662" y="3340626"/>
            <a:ext cx="464510" cy="340627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7" name="Rectangle 16">
            <a:extLst>
              <a:ext uri="{FF2B5EF4-FFF2-40B4-BE49-F238E27FC236}">
                <a16:creationId xmlns:a16="http://schemas.microsoft.com/office/drawing/2014/main" id="{D81104A1-ABF0-43DB-B853-C46198D71C62}"/>
              </a:ext>
            </a:extLst>
          </p:cNvPr>
          <p:cNvSpPr/>
          <p:nvPr/>
        </p:nvSpPr>
        <p:spPr>
          <a:xfrm rot="2700000">
            <a:off x="4214634" y="4195511"/>
            <a:ext cx="370891" cy="66493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540E037F-906C-427D-8E8E-7763D813D87B}"/>
              </a:ext>
            </a:extLst>
          </p:cNvPr>
          <p:cNvSpPr txBox="1"/>
          <p:nvPr/>
        </p:nvSpPr>
        <p:spPr>
          <a:xfrm rot="1352626">
            <a:off x="5717176" y="3125676"/>
            <a:ext cx="108015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89" name="TextBox 488">
            <a:extLst>
              <a:ext uri="{FF2B5EF4-FFF2-40B4-BE49-F238E27FC236}">
                <a16:creationId xmlns:a16="http://schemas.microsoft.com/office/drawing/2014/main" id="{E64C768D-46CC-459E-93C2-6A2E24E1856A}"/>
              </a:ext>
            </a:extLst>
          </p:cNvPr>
          <p:cNvSpPr txBox="1"/>
          <p:nvPr/>
        </p:nvSpPr>
        <p:spPr>
          <a:xfrm rot="1352626">
            <a:off x="5377868" y="4209026"/>
            <a:ext cx="108015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90" name="Group 489">
            <a:extLst>
              <a:ext uri="{FF2B5EF4-FFF2-40B4-BE49-F238E27FC236}">
                <a16:creationId xmlns:a16="http://schemas.microsoft.com/office/drawing/2014/main" id="{03A2F80D-473F-49FC-89AC-059A219336FC}"/>
              </a:ext>
            </a:extLst>
          </p:cNvPr>
          <p:cNvGrpSpPr/>
          <p:nvPr/>
        </p:nvGrpSpPr>
        <p:grpSpPr>
          <a:xfrm>
            <a:off x="618901" y="3299189"/>
            <a:ext cx="2150135" cy="2851333"/>
            <a:chOff x="1669138" y="3683888"/>
            <a:chExt cx="2969536" cy="2851333"/>
          </a:xfrm>
        </p:grpSpPr>
        <p:sp>
          <p:nvSpPr>
            <p:cNvPr id="491" name="TextBox 490">
              <a:extLst>
                <a:ext uri="{FF2B5EF4-FFF2-40B4-BE49-F238E27FC236}">
                  <a16:creationId xmlns:a16="http://schemas.microsoft.com/office/drawing/2014/main" id="{410BED1D-7570-492B-A0D9-3BEDD3F467DB}"/>
                </a:ext>
              </a:extLst>
            </p:cNvPr>
            <p:cNvSpPr txBox="1"/>
            <p:nvPr/>
          </p:nvSpPr>
          <p:spPr>
            <a:xfrm>
              <a:off x="1669138" y="3683888"/>
              <a:ext cx="1263523" cy="646331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r>
                <a:rPr lang="en-US" altLang="ko-KR" sz="3600" b="1" dirty="0">
                  <a:solidFill>
                    <a:schemeClr val="accent1"/>
                  </a:solidFill>
                </a:rPr>
                <a:t>01</a:t>
              </a:r>
              <a:endParaRPr lang="ko-KR" altLang="en-US" sz="3600" b="1" dirty="0">
                <a:solidFill>
                  <a:schemeClr val="accent1"/>
                </a:solidFill>
              </a:endParaRPr>
            </a:p>
          </p:txBody>
        </p:sp>
        <p:sp>
          <p:nvSpPr>
            <p:cNvPr id="492" name="TextBox 491">
              <a:extLst>
                <a:ext uri="{FF2B5EF4-FFF2-40B4-BE49-F238E27FC236}">
                  <a16:creationId xmlns:a16="http://schemas.microsoft.com/office/drawing/2014/main" id="{D198E346-09E1-4FFE-A29E-B8E407D15736}"/>
                </a:ext>
              </a:extLst>
            </p:cNvPr>
            <p:cNvSpPr txBox="1"/>
            <p:nvPr/>
          </p:nvSpPr>
          <p:spPr>
            <a:xfrm>
              <a:off x="1684453" y="4380785"/>
              <a:ext cx="29542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>
                  <a:solidFill>
                    <a:schemeClr val="accent1"/>
                  </a:solidFill>
                </a:rPr>
                <a:t>Contents Title</a:t>
              </a:r>
              <a:endParaRPr lang="ko-KR" alt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493" name="TextBox 492">
              <a:extLst>
                <a:ext uri="{FF2B5EF4-FFF2-40B4-BE49-F238E27FC236}">
                  <a16:creationId xmlns:a16="http://schemas.microsoft.com/office/drawing/2014/main" id="{A35F53BF-BD9E-4E77-A027-9770BC0069A1}"/>
                </a:ext>
              </a:extLst>
            </p:cNvPr>
            <p:cNvSpPr txBox="1"/>
            <p:nvPr/>
          </p:nvSpPr>
          <p:spPr>
            <a:xfrm>
              <a:off x="1684453" y="4780895"/>
              <a:ext cx="295422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94" name="Group 493">
            <a:extLst>
              <a:ext uri="{FF2B5EF4-FFF2-40B4-BE49-F238E27FC236}">
                <a16:creationId xmlns:a16="http://schemas.microsoft.com/office/drawing/2014/main" id="{18951B9C-9E5C-4B0A-B981-BDF5D49BFDA3}"/>
              </a:ext>
            </a:extLst>
          </p:cNvPr>
          <p:cNvGrpSpPr/>
          <p:nvPr/>
        </p:nvGrpSpPr>
        <p:grpSpPr>
          <a:xfrm>
            <a:off x="9434053" y="1413424"/>
            <a:ext cx="2139046" cy="2851333"/>
            <a:chOff x="1684453" y="3683888"/>
            <a:chExt cx="2954221" cy="2851333"/>
          </a:xfrm>
        </p:grpSpPr>
        <p:sp>
          <p:nvSpPr>
            <p:cNvPr id="495" name="TextBox 494">
              <a:extLst>
                <a:ext uri="{FF2B5EF4-FFF2-40B4-BE49-F238E27FC236}">
                  <a16:creationId xmlns:a16="http://schemas.microsoft.com/office/drawing/2014/main" id="{1F63CCD4-4FB3-4F4A-B6D8-14F97894D9C5}"/>
                </a:ext>
              </a:extLst>
            </p:cNvPr>
            <p:cNvSpPr txBox="1"/>
            <p:nvPr/>
          </p:nvSpPr>
          <p:spPr>
            <a:xfrm>
              <a:off x="3375151" y="3683888"/>
              <a:ext cx="1263523" cy="646331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pPr algn="r"/>
              <a:r>
                <a:rPr lang="en-US" altLang="ko-KR" sz="3600" b="1" dirty="0">
                  <a:solidFill>
                    <a:schemeClr val="accent3"/>
                  </a:solidFill>
                </a:rPr>
                <a:t>02</a:t>
              </a:r>
              <a:endParaRPr lang="ko-KR" altLang="en-US" sz="3600" b="1" dirty="0">
                <a:solidFill>
                  <a:schemeClr val="accent3"/>
                </a:solidFill>
              </a:endParaRPr>
            </a:p>
          </p:txBody>
        </p:sp>
        <p:sp>
          <p:nvSpPr>
            <p:cNvPr id="496" name="TextBox 495">
              <a:extLst>
                <a:ext uri="{FF2B5EF4-FFF2-40B4-BE49-F238E27FC236}">
                  <a16:creationId xmlns:a16="http://schemas.microsoft.com/office/drawing/2014/main" id="{A54A8E9D-C0D8-40D3-A9F2-84445FD5C024}"/>
                </a:ext>
              </a:extLst>
            </p:cNvPr>
            <p:cNvSpPr txBox="1"/>
            <p:nvPr/>
          </p:nvSpPr>
          <p:spPr>
            <a:xfrm>
              <a:off x="1684453" y="4380785"/>
              <a:ext cx="29542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000" b="1" dirty="0">
                  <a:solidFill>
                    <a:schemeClr val="accent3"/>
                  </a:solidFill>
                </a:rPr>
                <a:t>Contents Title</a:t>
              </a:r>
              <a:endParaRPr lang="ko-KR" altLang="en-US" sz="2000" b="1" dirty="0">
                <a:solidFill>
                  <a:schemeClr val="accent3"/>
                </a:solidFill>
              </a:endParaRPr>
            </a:p>
          </p:txBody>
        </p:sp>
        <p:sp>
          <p:nvSpPr>
            <p:cNvPr id="497" name="TextBox 496">
              <a:extLst>
                <a:ext uri="{FF2B5EF4-FFF2-40B4-BE49-F238E27FC236}">
                  <a16:creationId xmlns:a16="http://schemas.microsoft.com/office/drawing/2014/main" id="{95DE8F79-FBAD-44F3-9782-A04A396D7086}"/>
                </a:ext>
              </a:extLst>
            </p:cNvPr>
            <p:cNvSpPr txBox="1"/>
            <p:nvPr/>
          </p:nvSpPr>
          <p:spPr>
            <a:xfrm>
              <a:off x="1684453" y="4780895"/>
              <a:ext cx="295422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11218</TotalTime>
  <Words>136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25</cp:revision>
  <dcterms:created xsi:type="dcterms:W3CDTF">2018-02-18T19:39:47Z</dcterms:created>
  <dcterms:modified xsi:type="dcterms:W3CDTF">2021-04-15T01:39:02Z</dcterms:modified>
</cp:coreProperties>
</file>