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523" name="Straight Connector 522">
            <a:extLst>
              <a:ext uri="{FF2B5EF4-FFF2-40B4-BE49-F238E27FC236}">
                <a16:creationId xmlns:a16="http://schemas.microsoft.com/office/drawing/2014/main" id="{83F02A7E-72DA-4D3A-9043-AA158C77A9E1}"/>
              </a:ext>
            </a:extLst>
          </p:cNvPr>
          <p:cNvCxnSpPr>
            <a:cxnSpLocks/>
            <a:endCxn id="524" idx="2"/>
          </p:cNvCxnSpPr>
          <p:nvPr/>
        </p:nvCxnSpPr>
        <p:spPr>
          <a:xfrm flipV="1">
            <a:off x="4025352" y="4531428"/>
            <a:ext cx="0" cy="1300858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4" name="Rectangle: Rounded Corners 523">
            <a:extLst>
              <a:ext uri="{FF2B5EF4-FFF2-40B4-BE49-F238E27FC236}">
                <a16:creationId xmlns:a16="http://schemas.microsoft.com/office/drawing/2014/main" id="{970D305E-6169-4367-B232-B46A6A2F0735}"/>
              </a:ext>
            </a:extLst>
          </p:cNvPr>
          <p:cNvSpPr/>
          <p:nvPr/>
        </p:nvSpPr>
        <p:spPr>
          <a:xfrm>
            <a:off x="2981352" y="3173408"/>
            <a:ext cx="2088000" cy="1358020"/>
          </a:xfrm>
          <a:prstGeom prst="roundRect">
            <a:avLst>
              <a:gd name="adj" fmla="val 14000"/>
            </a:avLst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5" name="Straight Connector 524">
            <a:extLst>
              <a:ext uri="{FF2B5EF4-FFF2-40B4-BE49-F238E27FC236}">
                <a16:creationId xmlns:a16="http://schemas.microsoft.com/office/drawing/2014/main" id="{631030F1-38DF-43F2-9FBE-299773FF93C5}"/>
              </a:ext>
            </a:extLst>
          </p:cNvPr>
          <p:cNvCxnSpPr>
            <a:cxnSpLocks/>
            <a:stCxn id="541" idx="0"/>
            <a:endCxn id="545" idx="2"/>
          </p:cNvCxnSpPr>
          <p:nvPr/>
        </p:nvCxnSpPr>
        <p:spPr>
          <a:xfrm flipV="1">
            <a:off x="6096028" y="3091931"/>
            <a:ext cx="0" cy="2397066"/>
          </a:xfrm>
          <a:prstGeom prst="line">
            <a:avLst/>
          </a:prstGeom>
          <a:ln w="317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6" name="Straight Connector 525">
            <a:extLst>
              <a:ext uri="{FF2B5EF4-FFF2-40B4-BE49-F238E27FC236}">
                <a16:creationId xmlns:a16="http://schemas.microsoft.com/office/drawing/2014/main" id="{D7D41F6C-9D89-44DB-B07B-04F00EF01898}"/>
              </a:ext>
            </a:extLst>
          </p:cNvPr>
          <p:cNvCxnSpPr>
            <a:cxnSpLocks/>
            <a:endCxn id="546" idx="2"/>
          </p:cNvCxnSpPr>
          <p:nvPr/>
        </p:nvCxnSpPr>
        <p:spPr>
          <a:xfrm flipV="1">
            <a:off x="8166704" y="4531428"/>
            <a:ext cx="0" cy="1300858"/>
          </a:xfrm>
          <a:prstGeom prst="line">
            <a:avLst/>
          </a:prstGeom>
          <a:ln w="317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7" name="Straight Connector 526">
            <a:extLst>
              <a:ext uri="{FF2B5EF4-FFF2-40B4-BE49-F238E27FC236}">
                <a16:creationId xmlns:a16="http://schemas.microsoft.com/office/drawing/2014/main" id="{AEEE7654-9F91-485E-918A-23E0DED7166E}"/>
              </a:ext>
            </a:extLst>
          </p:cNvPr>
          <p:cNvCxnSpPr>
            <a:cxnSpLocks/>
            <a:stCxn id="543" idx="0"/>
            <a:endCxn id="547" idx="2"/>
          </p:cNvCxnSpPr>
          <p:nvPr/>
        </p:nvCxnSpPr>
        <p:spPr>
          <a:xfrm flipV="1">
            <a:off x="10237380" y="3091931"/>
            <a:ext cx="0" cy="2397066"/>
          </a:xfrm>
          <a:prstGeom prst="line">
            <a:avLst/>
          </a:prstGeom>
          <a:ln w="317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8" name="Straight Connector 527">
            <a:extLst>
              <a:ext uri="{FF2B5EF4-FFF2-40B4-BE49-F238E27FC236}">
                <a16:creationId xmlns:a16="http://schemas.microsoft.com/office/drawing/2014/main" id="{39DC647E-B0FB-4F32-AB34-CBAC0B591F50}"/>
              </a:ext>
            </a:extLst>
          </p:cNvPr>
          <p:cNvCxnSpPr>
            <a:cxnSpLocks/>
            <a:stCxn id="539" idx="0"/>
            <a:endCxn id="544" idx="2"/>
          </p:cNvCxnSpPr>
          <p:nvPr/>
        </p:nvCxnSpPr>
        <p:spPr>
          <a:xfrm flipV="1">
            <a:off x="1954676" y="3091931"/>
            <a:ext cx="0" cy="2397066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9" name="Chevron 2">
            <a:extLst>
              <a:ext uri="{FF2B5EF4-FFF2-40B4-BE49-F238E27FC236}">
                <a16:creationId xmlns:a16="http://schemas.microsoft.com/office/drawing/2014/main" id="{3FF66A40-2B97-4811-B8EB-A9FA484738B1}"/>
              </a:ext>
            </a:extLst>
          </p:cNvPr>
          <p:cNvSpPr/>
          <p:nvPr/>
        </p:nvSpPr>
        <p:spPr>
          <a:xfrm>
            <a:off x="910676" y="4825620"/>
            <a:ext cx="2088000" cy="460556"/>
          </a:xfrm>
          <a:prstGeom prst="chevron">
            <a:avLst>
              <a:gd name="adj" fmla="val 39922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530" name="Chevron 11">
            <a:extLst>
              <a:ext uri="{FF2B5EF4-FFF2-40B4-BE49-F238E27FC236}">
                <a16:creationId xmlns:a16="http://schemas.microsoft.com/office/drawing/2014/main" id="{C6AD7AE1-DFCB-495D-B858-5428C5307590}"/>
              </a:ext>
            </a:extLst>
          </p:cNvPr>
          <p:cNvSpPr/>
          <p:nvPr/>
        </p:nvSpPr>
        <p:spPr>
          <a:xfrm>
            <a:off x="2981352" y="4825620"/>
            <a:ext cx="2088000" cy="460556"/>
          </a:xfrm>
          <a:prstGeom prst="chevron">
            <a:avLst>
              <a:gd name="adj" fmla="val 3992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531" name="Chevron 19">
            <a:extLst>
              <a:ext uri="{FF2B5EF4-FFF2-40B4-BE49-F238E27FC236}">
                <a16:creationId xmlns:a16="http://schemas.microsoft.com/office/drawing/2014/main" id="{3B9705F2-B8B2-4F7B-8AEB-FA1D8394F636}"/>
              </a:ext>
            </a:extLst>
          </p:cNvPr>
          <p:cNvSpPr/>
          <p:nvPr/>
        </p:nvSpPr>
        <p:spPr>
          <a:xfrm>
            <a:off x="5052028" y="4825620"/>
            <a:ext cx="2088000" cy="460556"/>
          </a:xfrm>
          <a:prstGeom prst="chevron">
            <a:avLst>
              <a:gd name="adj" fmla="val 3992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532" name="Chevron 27">
            <a:extLst>
              <a:ext uri="{FF2B5EF4-FFF2-40B4-BE49-F238E27FC236}">
                <a16:creationId xmlns:a16="http://schemas.microsoft.com/office/drawing/2014/main" id="{EA5CC82E-96B5-48E0-87DE-6DF6BB3BE147}"/>
              </a:ext>
            </a:extLst>
          </p:cNvPr>
          <p:cNvSpPr/>
          <p:nvPr/>
        </p:nvSpPr>
        <p:spPr>
          <a:xfrm>
            <a:off x="7122704" y="4825620"/>
            <a:ext cx="2088000" cy="460556"/>
          </a:xfrm>
          <a:prstGeom prst="chevron">
            <a:avLst>
              <a:gd name="adj" fmla="val 3992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533" name="Chevron 35">
            <a:extLst>
              <a:ext uri="{FF2B5EF4-FFF2-40B4-BE49-F238E27FC236}">
                <a16:creationId xmlns:a16="http://schemas.microsoft.com/office/drawing/2014/main" id="{4E1F8F87-CD70-4D2A-A427-45568DEDF818}"/>
              </a:ext>
            </a:extLst>
          </p:cNvPr>
          <p:cNvSpPr/>
          <p:nvPr/>
        </p:nvSpPr>
        <p:spPr>
          <a:xfrm>
            <a:off x="9193380" y="4825620"/>
            <a:ext cx="2088000" cy="460556"/>
          </a:xfrm>
          <a:prstGeom prst="chevron">
            <a:avLst>
              <a:gd name="adj" fmla="val 3992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534" name="직사각형 113">
            <a:extLst>
              <a:ext uri="{FF2B5EF4-FFF2-40B4-BE49-F238E27FC236}">
                <a16:creationId xmlns:a16="http://schemas.microsoft.com/office/drawing/2014/main" id="{EFC85EE1-1F2B-4446-B4A2-F5398D2B0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94625" y="4831280"/>
            <a:ext cx="10855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300" dirty="0">
                <a:solidFill>
                  <a:schemeClr val="bg1"/>
                </a:solidFill>
                <a:cs typeface="Arial" charset="0"/>
              </a:rPr>
              <a:t>2021</a:t>
            </a:r>
            <a:endParaRPr lang="ko-KR" altLang="en-US" sz="2400" spc="300" dirty="0">
              <a:solidFill>
                <a:schemeClr val="bg1"/>
              </a:solidFill>
            </a:endParaRPr>
          </a:p>
        </p:txBody>
      </p:sp>
      <p:sp>
        <p:nvSpPr>
          <p:cNvPr id="535" name="직사각형 113">
            <a:extLst>
              <a:ext uri="{FF2B5EF4-FFF2-40B4-BE49-F238E27FC236}">
                <a16:creationId xmlns:a16="http://schemas.microsoft.com/office/drawing/2014/main" id="{ACA73BA1-2E0F-499A-AC1D-665A8E86D9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3949" y="4831280"/>
            <a:ext cx="10855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300" dirty="0">
                <a:solidFill>
                  <a:schemeClr val="bg1"/>
                </a:solidFill>
                <a:cs typeface="Arial" charset="0"/>
              </a:rPr>
              <a:t>2020</a:t>
            </a:r>
            <a:endParaRPr lang="ko-KR" altLang="en-US" sz="2400" spc="300" dirty="0">
              <a:solidFill>
                <a:schemeClr val="bg1"/>
              </a:solidFill>
            </a:endParaRPr>
          </a:p>
        </p:txBody>
      </p:sp>
      <p:sp>
        <p:nvSpPr>
          <p:cNvPr id="536" name="직사각형 113">
            <a:extLst>
              <a:ext uri="{FF2B5EF4-FFF2-40B4-BE49-F238E27FC236}">
                <a16:creationId xmlns:a16="http://schemas.microsoft.com/office/drawing/2014/main" id="{FEFCE900-49EC-441F-B3ED-30094CEB22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3273" y="4831280"/>
            <a:ext cx="10855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300" dirty="0">
                <a:solidFill>
                  <a:schemeClr val="bg1"/>
                </a:solidFill>
                <a:cs typeface="Arial" charset="0"/>
              </a:rPr>
              <a:t>2019</a:t>
            </a:r>
            <a:endParaRPr lang="ko-KR" altLang="en-US" sz="2400" spc="300" dirty="0">
              <a:solidFill>
                <a:schemeClr val="bg1"/>
              </a:solidFill>
            </a:endParaRPr>
          </a:p>
        </p:txBody>
      </p:sp>
      <p:sp>
        <p:nvSpPr>
          <p:cNvPr id="537" name="직사각형 113">
            <a:extLst>
              <a:ext uri="{FF2B5EF4-FFF2-40B4-BE49-F238E27FC236}">
                <a16:creationId xmlns:a16="http://schemas.microsoft.com/office/drawing/2014/main" id="{BA8372FF-A294-4BD1-B906-1533EEB685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2597" y="4831280"/>
            <a:ext cx="10855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300" dirty="0">
                <a:solidFill>
                  <a:schemeClr val="bg1"/>
                </a:solidFill>
                <a:cs typeface="Arial" charset="0"/>
              </a:rPr>
              <a:t>2018</a:t>
            </a:r>
            <a:endParaRPr lang="ko-KR" altLang="en-US" sz="2400" spc="300" dirty="0">
              <a:solidFill>
                <a:schemeClr val="bg1"/>
              </a:solidFill>
            </a:endParaRPr>
          </a:p>
        </p:txBody>
      </p:sp>
      <p:sp>
        <p:nvSpPr>
          <p:cNvPr id="538" name="직사각형 113">
            <a:extLst>
              <a:ext uri="{FF2B5EF4-FFF2-40B4-BE49-F238E27FC236}">
                <a16:creationId xmlns:a16="http://schemas.microsoft.com/office/drawing/2014/main" id="{49A22029-EEE7-405D-9C79-94FC995D77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921" y="4831280"/>
            <a:ext cx="10855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300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sz="2400" spc="300" dirty="0">
              <a:solidFill>
                <a:schemeClr val="bg1"/>
              </a:solidFill>
            </a:endParaRPr>
          </a:p>
        </p:txBody>
      </p:sp>
      <p:sp>
        <p:nvSpPr>
          <p:cNvPr id="539" name="Oval 538">
            <a:extLst>
              <a:ext uri="{FF2B5EF4-FFF2-40B4-BE49-F238E27FC236}">
                <a16:creationId xmlns:a16="http://schemas.microsoft.com/office/drawing/2014/main" id="{E9C624C2-8938-4026-BD88-F09A157C228F}"/>
              </a:ext>
            </a:extLst>
          </p:cNvPr>
          <p:cNvSpPr/>
          <p:nvPr/>
        </p:nvSpPr>
        <p:spPr>
          <a:xfrm>
            <a:off x="1619306" y="5488997"/>
            <a:ext cx="670740" cy="67074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0" name="Oval 539">
            <a:extLst>
              <a:ext uri="{FF2B5EF4-FFF2-40B4-BE49-F238E27FC236}">
                <a16:creationId xmlns:a16="http://schemas.microsoft.com/office/drawing/2014/main" id="{E66B28C5-1414-4CA9-AD4E-6A090D48D95B}"/>
              </a:ext>
            </a:extLst>
          </p:cNvPr>
          <p:cNvSpPr/>
          <p:nvPr/>
        </p:nvSpPr>
        <p:spPr>
          <a:xfrm>
            <a:off x="3689982" y="5488997"/>
            <a:ext cx="670740" cy="67074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1" name="Oval 540">
            <a:extLst>
              <a:ext uri="{FF2B5EF4-FFF2-40B4-BE49-F238E27FC236}">
                <a16:creationId xmlns:a16="http://schemas.microsoft.com/office/drawing/2014/main" id="{3B29BCA4-9B54-4C5E-A9E1-0AE9D2343652}"/>
              </a:ext>
            </a:extLst>
          </p:cNvPr>
          <p:cNvSpPr/>
          <p:nvPr/>
        </p:nvSpPr>
        <p:spPr>
          <a:xfrm>
            <a:off x="5760658" y="5488997"/>
            <a:ext cx="670740" cy="67074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2" name="Oval 541">
            <a:extLst>
              <a:ext uri="{FF2B5EF4-FFF2-40B4-BE49-F238E27FC236}">
                <a16:creationId xmlns:a16="http://schemas.microsoft.com/office/drawing/2014/main" id="{625ED5F0-5D69-42E8-86EC-5BC69714D3AC}"/>
              </a:ext>
            </a:extLst>
          </p:cNvPr>
          <p:cNvSpPr/>
          <p:nvPr/>
        </p:nvSpPr>
        <p:spPr>
          <a:xfrm>
            <a:off x="7831334" y="5488997"/>
            <a:ext cx="670740" cy="67074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3" name="Oval 542">
            <a:extLst>
              <a:ext uri="{FF2B5EF4-FFF2-40B4-BE49-F238E27FC236}">
                <a16:creationId xmlns:a16="http://schemas.microsoft.com/office/drawing/2014/main" id="{B0FCCBF3-4AA1-4681-9476-17A0502DE335}"/>
              </a:ext>
            </a:extLst>
          </p:cNvPr>
          <p:cNvSpPr/>
          <p:nvPr/>
        </p:nvSpPr>
        <p:spPr>
          <a:xfrm>
            <a:off x="9902010" y="5488997"/>
            <a:ext cx="670740" cy="6707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4" name="Rectangle: Rounded Corners 543">
            <a:extLst>
              <a:ext uri="{FF2B5EF4-FFF2-40B4-BE49-F238E27FC236}">
                <a16:creationId xmlns:a16="http://schemas.microsoft.com/office/drawing/2014/main" id="{62F00F9C-16B5-48A7-8EB7-B7142E0CA216}"/>
              </a:ext>
            </a:extLst>
          </p:cNvPr>
          <p:cNvSpPr/>
          <p:nvPr/>
        </p:nvSpPr>
        <p:spPr>
          <a:xfrm>
            <a:off x="910676" y="1733911"/>
            <a:ext cx="2088000" cy="1358020"/>
          </a:xfrm>
          <a:prstGeom prst="roundRect">
            <a:avLst>
              <a:gd name="adj" fmla="val 14000"/>
            </a:avLst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5" name="Rectangle: Rounded Corners 544">
            <a:extLst>
              <a:ext uri="{FF2B5EF4-FFF2-40B4-BE49-F238E27FC236}">
                <a16:creationId xmlns:a16="http://schemas.microsoft.com/office/drawing/2014/main" id="{1B332336-532C-406E-8B98-867DA94C1F93}"/>
              </a:ext>
            </a:extLst>
          </p:cNvPr>
          <p:cNvSpPr/>
          <p:nvPr/>
        </p:nvSpPr>
        <p:spPr>
          <a:xfrm>
            <a:off x="5052028" y="1733911"/>
            <a:ext cx="2088000" cy="1358020"/>
          </a:xfrm>
          <a:prstGeom prst="roundRect">
            <a:avLst>
              <a:gd name="adj" fmla="val 14000"/>
            </a:avLst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6" name="Rectangle: Rounded Corners 545">
            <a:extLst>
              <a:ext uri="{FF2B5EF4-FFF2-40B4-BE49-F238E27FC236}">
                <a16:creationId xmlns:a16="http://schemas.microsoft.com/office/drawing/2014/main" id="{2313F398-29DA-44A3-83DC-C512666E5574}"/>
              </a:ext>
            </a:extLst>
          </p:cNvPr>
          <p:cNvSpPr/>
          <p:nvPr/>
        </p:nvSpPr>
        <p:spPr>
          <a:xfrm>
            <a:off x="7122704" y="3173408"/>
            <a:ext cx="2088000" cy="1358020"/>
          </a:xfrm>
          <a:prstGeom prst="roundRect">
            <a:avLst>
              <a:gd name="adj" fmla="val 14000"/>
            </a:avLst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7" name="Rectangle: Rounded Corners 546">
            <a:extLst>
              <a:ext uri="{FF2B5EF4-FFF2-40B4-BE49-F238E27FC236}">
                <a16:creationId xmlns:a16="http://schemas.microsoft.com/office/drawing/2014/main" id="{4DB6D6C7-3FEC-4BD9-BA21-CDF9F849F500}"/>
              </a:ext>
            </a:extLst>
          </p:cNvPr>
          <p:cNvSpPr/>
          <p:nvPr/>
        </p:nvSpPr>
        <p:spPr>
          <a:xfrm>
            <a:off x="9193380" y="1733911"/>
            <a:ext cx="2088000" cy="1358020"/>
          </a:xfrm>
          <a:prstGeom prst="roundRect">
            <a:avLst>
              <a:gd name="adj" fmla="val 14000"/>
            </a:avLst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8" name="Group 547">
            <a:extLst>
              <a:ext uri="{FF2B5EF4-FFF2-40B4-BE49-F238E27FC236}">
                <a16:creationId xmlns:a16="http://schemas.microsoft.com/office/drawing/2014/main" id="{16B18029-9FDC-45E1-B73B-2C500354B4C0}"/>
              </a:ext>
            </a:extLst>
          </p:cNvPr>
          <p:cNvGrpSpPr/>
          <p:nvPr/>
        </p:nvGrpSpPr>
        <p:grpSpPr>
          <a:xfrm>
            <a:off x="992835" y="1858923"/>
            <a:ext cx="1923682" cy="1107996"/>
            <a:chOff x="2725123" y="4283314"/>
            <a:chExt cx="1292073" cy="1107996"/>
          </a:xfrm>
        </p:grpSpPr>
        <p:sp>
          <p:nvSpPr>
            <p:cNvPr id="549" name="TextBox 548">
              <a:extLst>
                <a:ext uri="{FF2B5EF4-FFF2-40B4-BE49-F238E27FC236}">
                  <a16:creationId xmlns:a16="http://schemas.microsoft.com/office/drawing/2014/main" id="{2567709A-AC80-4CD8-ABB2-AC398F5B078F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0" name="TextBox 549">
              <a:extLst>
                <a:ext uri="{FF2B5EF4-FFF2-40B4-BE49-F238E27FC236}">
                  <a16:creationId xmlns:a16="http://schemas.microsoft.com/office/drawing/2014/main" id="{47B023B8-80CB-4A73-BF0D-8A135D5983DB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51" name="Group 550">
            <a:extLst>
              <a:ext uri="{FF2B5EF4-FFF2-40B4-BE49-F238E27FC236}">
                <a16:creationId xmlns:a16="http://schemas.microsoft.com/office/drawing/2014/main" id="{3F09ED06-B7E7-4719-A399-EA3017F5E6EB}"/>
              </a:ext>
            </a:extLst>
          </p:cNvPr>
          <p:cNvGrpSpPr/>
          <p:nvPr/>
        </p:nvGrpSpPr>
        <p:grpSpPr>
          <a:xfrm>
            <a:off x="3063511" y="3298420"/>
            <a:ext cx="1923682" cy="1107996"/>
            <a:chOff x="2725123" y="4283314"/>
            <a:chExt cx="1292073" cy="1107996"/>
          </a:xfrm>
        </p:grpSpPr>
        <p:sp>
          <p:nvSpPr>
            <p:cNvPr id="552" name="TextBox 551">
              <a:extLst>
                <a:ext uri="{FF2B5EF4-FFF2-40B4-BE49-F238E27FC236}">
                  <a16:creationId xmlns:a16="http://schemas.microsoft.com/office/drawing/2014/main" id="{4B6731E3-B959-43F6-A723-8F6A7FDF2F65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3" name="TextBox 552">
              <a:extLst>
                <a:ext uri="{FF2B5EF4-FFF2-40B4-BE49-F238E27FC236}">
                  <a16:creationId xmlns:a16="http://schemas.microsoft.com/office/drawing/2014/main" id="{77480BED-BA5F-4F38-8E94-6C17E332833C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54" name="Group 553">
            <a:extLst>
              <a:ext uri="{FF2B5EF4-FFF2-40B4-BE49-F238E27FC236}">
                <a16:creationId xmlns:a16="http://schemas.microsoft.com/office/drawing/2014/main" id="{A810E525-1923-405F-8100-AC244D1B8B0D}"/>
              </a:ext>
            </a:extLst>
          </p:cNvPr>
          <p:cNvGrpSpPr/>
          <p:nvPr/>
        </p:nvGrpSpPr>
        <p:grpSpPr>
          <a:xfrm>
            <a:off x="5134187" y="1858923"/>
            <a:ext cx="1923682" cy="1107996"/>
            <a:chOff x="2725123" y="4283314"/>
            <a:chExt cx="1292073" cy="1107996"/>
          </a:xfrm>
        </p:grpSpPr>
        <p:sp>
          <p:nvSpPr>
            <p:cNvPr id="555" name="TextBox 554">
              <a:extLst>
                <a:ext uri="{FF2B5EF4-FFF2-40B4-BE49-F238E27FC236}">
                  <a16:creationId xmlns:a16="http://schemas.microsoft.com/office/drawing/2014/main" id="{2CAFFBD7-D28F-4A32-BBF0-F1BC24C49AE8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6" name="TextBox 555">
              <a:extLst>
                <a:ext uri="{FF2B5EF4-FFF2-40B4-BE49-F238E27FC236}">
                  <a16:creationId xmlns:a16="http://schemas.microsoft.com/office/drawing/2014/main" id="{EE2FCAE0-2CFF-448A-8C37-C600321067CA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57" name="Group 556">
            <a:extLst>
              <a:ext uri="{FF2B5EF4-FFF2-40B4-BE49-F238E27FC236}">
                <a16:creationId xmlns:a16="http://schemas.microsoft.com/office/drawing/2014/main" id="{C696B889-B2A9-4F91-AD9A-A9774010E7B2}"/>
              </a:ext>
            </a:extLst>
          </p:cNvPr>
          <p:cNvGrpSpPr/>
          <p:nvPr/>
        </p:nvGrpSpPr>
        <p:grpSpPr>
          <a:xfrm>
            <a:off x="7204863" y="3298420"/>
            <a:ext cx="1923682" cy="1107996"/>
            <a:chOff x="2725123" y="4283314"/>
            <a:chExt cx="1292073" cy="1107996"/>
          </a:xfrm>
        </p:grpSpPr>
        <p:sp>
          <p:nvSpPr>
            <p:cNvPr id="558" name="TextBox 557">
              <a:extLst>
                <a:ext uri="{FF2B5EF4-FFF2-40B4-BE49-F238E27FC236}">
                  <a16:creationId xmlns:a16="http://schemas.microsoft.com/office/drawing/2014/main" id="{8D270F21-B629-4D3B-99EB-36C0342DD0DB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9" name="TextBox 558">
              <a:extLst>
                <a:ext uri="{FF2B5EF4-FFF2-40B4-BE49-F238E27FC236}">
                  <a16:creationId xmlns:a16="http://schemas.microsoft.com/office/drawing/2014/main" id="{415BE40F-C322-48B4-8031-D750CE1E7116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0" name="Group 559">
            <a:extLst>
              <a:ext uri="{FF2B5EF4-FFF2-40B4-BE49-F238E27FC236}">
                <a16:creationId xmlns:a16="http://schemas.microsoft.com/office/drawing/2014/main" id="{DDB7EE68-481E-4B66-B919-65DE82B017FA}"/>
              </a:ext>
            </a:extLst>
          </p:cNvPr>
          <p:cNvGrpSpPr/>
          <p:nvPr/>
        </p:nvGrpSpPr>
        <p:grpSpPr>
          <a:xfrm>
            <a:off x="9275539" y="1858923"/>
            <a:ext cx="1923682" cy="1107996"/>
            <a:chOff x="2725123" y="4283314"/>
            <a:chExt cx="1292073" cy="1107996"/>
          </a:xfrm>
        </p:grpSpPr>
        <p:sp>
          <p:nvSpPr>
            <p:cNvPr id="561" name="TextBox 560">
              <a:extLst>
                <a:ext uri="{FF2B5EF4-FFF2-40B4-BE49-F238E27FC236}">
                  <a16:creationId xmlns:a16="http://schemas.microsoft.com/office/drawing/2014/main" id="{33C7D2C7-28B1-4A63-989E-0286CB77D7BB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62" name="TextBox 561">
              <a:extLst>
                <a:ext uri="{FF2B5EF4-FFF2-40B4-BE49-F238E27FC236}">
                  <a16:creationId xmlns:a16="http://schemas.microsoft.com/office/drawing/2014/main" id="{0A052563-0537-4B2A-9D3E-48439983A86B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63" name="Rounded Rectangle 5">
            <a:extLst>
              <a:ext uri="{FF2B5EF4-FFF2-40B4-BE49-F238E27FC236}">
                <a16:creationId xmlns:a16="http://schemas.microsoft.com/office/drawing/2014/main" id="{063502EE-9D3D-4687-8404-A22760AAB5AD}"/>
              </a:ext>
            </a:extLst>
          </p:cNvPr>
          <p:cNvSpPr/>
          <p:nvPr/>
        </p:nvSpPr>
        <p:spPr>
          <a:xfrm flipH="1">
            <a:off x="1785910" y="5656173"/>
            <a:ext cx="355637" cy="293379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4" name="Rectangle 9">
            <a:extLst>
              <a:ext uri="{FF2B5EF4-FFF2-40B4-BE49-F238E27FC236}">
                <a16:creationId xmlns:a16="http://schemas.microsoft.com/office/drawing/2014/main" id="{526EEE23-EDD9-4A4F-8643-4095C90EBAAE}"/>
              </a:ext>
            </a:extLst>
          </p:cNvPr>
          <p:cNvSpPr/>
          <p:nvPr/>
        </p:nvSpPr>
        <p:spPr>
          <a:xfrm>
            <a:off x="5936793" y="5643914"/>
            <a:ext cx="318414" cy="317897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5" name="Freeform 18">
            <a:extLst>
              <a:ext uri="{FF2B5EF4-FFF2-40B4-BE49-F238E27FC236}">
                <a16:creationId xmlns:a16="http://schemas.microsoft.com/office/drawing/2014/main" id="{72A839AF-CABA-44CF-9D44-1A28FD42DB7C}"/>
              </a:ext>
            </a:extLst>
          </p:cNvPr>
          <p:cNvSpPr/>
          <p:nvPr/>
        </p:nvSpPr>
        <p:spPr>
          <a:xfrm>
            <a:off x="10068062" y="5655135"/>
            <a:ext cx="366081" cy="29545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6" name="Block Arc 25">
            <a:extLst>
              <a:ext uri="{FF2B5EF4-FFF2-40B4-BE49-F238E27FC236}">
                <a16:creationId xmlns:a16="http://schemas.microsoft.com/office/drawing/2014/main" id="{051800B0-541E-4059-82F8-D17A5DE9A23C}"/>
              </a:ext>
            </a:extLst>
          </p:cNvPr>
          <p:cNvSpPr/>
          <p:nvPr/>
        </p:nvSpPr>
        <p:spPr>
          <a:xfrm>
            <a:off x="3900566" y="5627300"/>
            <a:ext cx="243043" cy="351125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67" name="Oval 32">
            <a:extLst>
              <a:ext uri="{FF2B5EF4-FFF2-40B4-BE49-F238E27FC236}">
                <a16:creationId xmlns:a16="http://schemas.microsoft.com/office/drawing/2014/main" id="{F020A073-B047-4DF2-B66B-77627EBE6F83}"/>
              </a:ext>
            </a:extLst>
          </p:cNvPr>
          <p:cNvSpPr/>
          <p:nvPr/>
        </p:nvSpPr>
        <p:spPr>
          <a:xfrm>
            <a:off x="8002212" y="5643914"/>
            <a:ext cx="328983" cy="328553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11168</TotalTime>
  <Words>125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20</cp:revision>
  <dcterms:created xsi:type="dcterms:W3CDTF">2018-02-18T19:39:47Z</dcterms:created>
  <dcterms:modified xsi:type="dcterms:W3CDTF">2021-04-13T02:14:13Z</dcterms:modified>
</cp:coreProperties>
</file>