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Rectangle 454">
            <a:extLst>
              <a:ext uri="{FF2B5EF4-FFF2-40B4-BE49-F238E27FC236}">
                <a16:creationId xmlns:a16="http://schemas.microsoft.com/office/drawing/2014/main" id="{A4A33A4D-0D99-4C03-9638-39443777992D}"/>
              </a:ext>
            </a:extLst>
          </p:cNvPr>
          <p:cNvSpPr/>
          <p:nvPr/>
        </p:nvSpPr>
        <p:spPr>
          <a:xfrm>
            <a:off x="0" y="4411549"/>
            <a:ext cx="12210250" cy="21882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75DC27B0-16F3-463C-B7D9-78275CB9320B}"/>
              </a:ext>
            </a:extLst>
          </p:cNvPr>
          <p:cNvGrpSpPr/>
          <p:nvPr/>
        </p:nvGrpSpPr>
        <p:grpSpPr>
          <a:xfrm>
            <a:off x="4693507" y="1502938"/>
            <a:ext cx="6881603" cy="3962666"/>
            <a:chOff x="3734045" y="628439"/>
            <a:chExt cx="8311350" cy="4785964"/>
          </a:xfrm>
        </p:grpSpPr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5554EE62-6E51-47F6-AA9F-91A115A88CD8}"/>
                </a:ext>
              </a:extLst>
            </p:cNvPr>
            <p:cNvGrpSpPr/>
            <p:nvPr/>
          </p:nvGrpSpPr>
          <p:grpSpPr>
            <a:xfrm>
              <a:off x="3734045" y="4495044"/>
              <a:ext cx="4111014" cy="919359"/>
              <a:chOff x="3715795" y="6012948"/>
              <a:chExt cx="4111014" cy="919359"/>
            </a:xfrm>
          </p:grpSpPr>
          <p:sp>
            <p:nvSpPr>
              <p:cNvPr id="385" name="Oval 384">
                <a:extLst>
                  <a:ext uri="{FF2B5EF4-FFF2-40B4-BE49-F238E27FC236}">
                    <a16:creationId xmlns:a16="http://schemas.microsoft.com/office/drawing/2014/main" id="{1B71DC33-FDF6-42DE-8894-4BC2A0F6EA11}"/>
                  </a:ext>
                </a:extLst>
              </p:cNvPr>
              <p:cNvSpPr/>
              <p:nvPr/>
            </p:nvSpPr>
            <p:spPr>
              <a:xfrm rot="162567">
                <a:off x="4745118" y="6012948"/>
                <a:ext cx="3081691" cy="714901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softEdge rad="292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86" name="Oval 385">
                <a:extLst>
                  <a:ext uri="{FF2B5EF4-FFF2-40B4-BE49-F238E27FC236}">
                    <a16:creationId xmlns:a16="http://schemas.microsoft.com/office/drawing/2014/main" id="{174282AC-F2D9-4BCF-801D-95ED182AB45B}"/>
                  </a:ext>
                </a:extLst>
              </p:cNvPr>
              <p:cNvSpPr/>
              <p:nvPr/>
            </p:nvSpPr>
            <p:spPr>
              <a:xfrm>
                <a:off x="3715795" y="6114758"/>
                <a:ext cx="3524169" cy="817549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softEdge rad="292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17631739-09CD-4B00-B48F-FD522A9E881D}"/>
                </a:ext>
              </a:extLst>
            </p:cNvPr>
            <p:cNvSpPr/>
            <p:nvPr/>
          </p:nvSpPr>
          <p:spPr>
            <a:xfrm rot="248211">
              <a:off x="6078134" y="4505872"/>
              <a:ext cx="5448565" cy="53941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388" name="Group 387">
              <a:extLst>
                <a:ext uri="{FF2B5EF4-FFF2-40B4-BE49-F238E27FC236}">
                  <a16:creationId xmlns:a16="http://schemas.microsoft.com/office/drawing/2014/main" id="{EB34FF13-2CCB-49F6-ADDD-30F9D283BA9D}"/>
                </a:ext>
              </a:extLst>
            </p:cNvPr>
            <p:cNvGrpSpPr/>
            <p:nvPr/>
          </p:nvGrpSpPr>
          <p:grpSpPr>
            <a:xfrm>
              <a:off x="7090579" y="4401213"/>
              <a:ext cx="3298812" cy="521496"/>
              <a:chOff x="7072329" y="5919117"/>
              <a:chExt cx="3298812" cy="521496"/>
            </a:xfrm>
          </p:grpSpPr>
          <p:sp>
            <p:nvSpPr>
              <p:cNvPr id="389" name="Freeform: Shape 388">
                <a:extLst>
                  <a:ext uri="{FF2B5EF4-FFF2-40B4-BE49-F238E27FC236}">
                    <a16:creationId xmlns:a16="http://schemas.microsoft.com/office/drawing/2014/main" id="{250F5EA2-0E3E-4856-AEEC-727AE8436281}"/>
                  </a:ext>
                </a:extLst>
              </p:cNvPr>
              <p:cNvSpPr/>
              <p:nvPr/>
            </p:nvSpPr>
            <p:spPr>
              <a:xfrm>
                <a:off x="9828617" y="6310685"/>
                <a:ext cx="173088" cy="129928"/>
              </a:xfrm>
              <a:custGeom>
                <a:avLst/>
                <a:gdLst>
                  <a:gd name="connsiteX0" fmla="*/ 218671 w 260644"/>
                  <a:gd name="connsiteY0" fmla="*/ 0 h 195652"/>
                  <a:gd name="connsiteX1" fmla="*/ 68378 w 260644"/>
                  <a:gd name="connsiteY1" fmla="*/ 0 h 195652"/>
                  <a:gd name="connsiteX2" fmla="*/ 26403 w 260644"/>
                  <a:gd name="connsiteY2" fmla="*/ 44005 h 195652"/>
                  <a:gd name="connsiteX3" fmla="*/ 0 w 260644"/>
                  <a:gd name="connsiteY3" fmla="*/ 142847 h 195652"/>
                  <a:gd name="connsiteX4" fmla="*/ 41974 w 260644"/>
                  <a:gd name="connsiteY4" fmla="*/ 186852 h 195652"/>
                  <a:gd name="connsiteX5" fmla="*/ 192268 w 260644"/>
                  <a:gd name="connsiteY5" fmla="*/ 195652 h 195652"/>
                  <a:gd name="connsiteX6" fmla="*/ 234242 w 260644"/>
                  <a:gd name="connsiteY6" fmla="*/ 151648 h 195652"/>
                  <a:gd name="connsiteX7" fmla="*/ 260645 w 260644"/>
                  <a:gd name="connsiteY7" fmla="*/ 44005 h 195652"/>
                  <a:gd name="connsiteX8" fmla="*/ 218671 w 260644"/>
                  <a:gd name="connsiteY8" fmla="*/ 0 h 195652"/>
                  <a:gd name="connsiteX9" fmla="*/ 218671 w 260644"/>
                  <a:gd name="connsiteY9" fmla="*/ 0 h 195652"/>
                  <a:gd name="connsiteX10" fmla="*/ 179405 w 260644"/>
                  <a:gd name="connsiteY10" fmla="*/ 171281 h 195652"/>
                  <a:gd name="connsiteX11" fmla="*/ 44005 w 260644"/>
                  <a:gd name="connsiteY11" fmla="*/ 162480 h 195652"/>
                  <a:gd name="connsiteX12" fmla="*/ 29111 w 260644"/>
                  <a:gd name="connsiteY12" fmla="*/ 144201 h 195652"/>
                  <a:gd name="connsiteX13" fmla="*/ 46713 w 260644"/>
                  <a:gd name="connsiteY13" fmla="*/ 128630 h 195652"/>
                  <a:gd name="connsiteX14" fmla="*/ 182113 w 260644"/>
                  <a:gd name="connsiteY14" fmla="*/ 137431 h 195652"/>
                  <a:gd name="connsiteX15" fmla="*/ 197007 w 260644"/>
                  <a:gd name="connsiteY15" fmla="*/ 155710 h 195652"/>
                  <a:gd name="connsiteX16" fmla="*/ 179405 w 260644"/>
                  <a:gd name="connsiteY16" fmla="*/ 171281 h 195652"/>
                  <a:gd name="connsiteX17" fmla="*/ 179405 w 260644"/>
                  <a:gd name="connsiteY17" fmla="*/ 171281 h 195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60644" h="195652">
                    <a:moveTo>
                      <a:pt x="218671" y="0"/>
                    </a:moveTo>
                    <a:lnTo>
                      <a:pt x="68378" y="0"/>
                    </a:lnTo>
                    <a:cubicBezTo>
                      <a:pt x="45359" y="0"/>
                      <a:pt x="26403" y="18956"/>
                      <a:pt x="26403" y="44005"/>
                    </a:cubicBezTo>
                    <a:lnTo>
                      <a:pt x="0" y="142847"/>
                    </a:lnTo>
                    <a:cubicBezTo>
                      <a:pt x="0" y="166542"/>
                      <a:pt x="18279" y="186852"/>
                      <a:pt x="41974" y="186852"/>
                    </a:cubicBezTo>
                    <a:lnTo>
                      <a:pt x="192268" y="195652"/>
                    </a:lnTo>
                    <a:cubicBezTo>
                      <a:pt x="215286" y="195652"/>
                      <a:pt x="234242" y="176697"/>
                      <a:pt x="234242" y="151648"/>
                    </a:cubicBezTo>
                    <a:lnTo>
                      <a:pt x="260645" y="44005"/>
                    </a:lnTo>
                    <a:cubicBezTo>
                      <a:pt x="260645" y="18956"/>
                      <a:pt x="242366" y="0"/>
                      <a:pt x="218671" y="0"/>
                    </a:cubicBezTo>
                    <a:lnTo>
                      <a:pt x="218671" y="0"/>
                    </a:lnTo>
                    <a:close/>
                    <a:moveTo>
                      <a:pt x="179405" y="171281"/>
                    </a:moveTo>
                    <a:lnTo>
                      <a:pt x="44005" y="162480"/>
                    </a:lnTo>
                    <a:cubicBezTo>
                      <a:pt x="35204" y="161803"/>
                      <a:pt x="28434" y="153678"/>
                      <a:pt x="29111" y="144201"/>
                    </a:cubicBezTo>
                    <a:cubicBezTo>
                      <a:pt x="29788" y="134723"/>
                      <a:pt x="37913" y="127953"/>
                      <a:pt x="46713" y="128630"/>
                    </a:cubicBezTo>
                    <a:lnTo>
                      <a:pt x="182113" y="137431"/>
                    </a:lnTo>
                    <a:cubicBezTo>
                      <a:pt x="190914" y="138108"/>
                      <a:pt x="197684" y="146232"/>
                      <a:pt x="197007" y="155710"/>
                    </a:cubicBezTo>
                    <a:cubicBezTo>
                      <a:pt x="196330" y="164511"/>
                      <a:pt x="188206" y="171958"/>
                      <a:pt x="179405" y="171281"/>
                    </a:cubicBezTo>
                    <a:lnTo>
                      <a:pt x="179405" y="171281"/>
                    </a:lnTo>
                    <a:close/>
                  </a:path>
                </a:pathLst>
              </a:custGeom>
              <a:solidFill>
                <a:srgbClr val="B4B4B4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90" name="Freeform: Shape 389">
                <a:extLst>
                  <a:ext uri="{FF2B5EF4-FFF2-40B4-BE49-F238E27FC236}">
                    <a16:creationId xmlns:a16="http://schemas.microsoft.com/office/drawing/2014/main" id="{11047140-BC1C-4B43-BC6C-42EBB524CC93}"/>
                  </a:ext>
                </a:extLst>
              </p:cNvPr>
              <p:cNvSpPr/>
              <p:nvPr/>
            </p:nvSpPr>
            <p:spPr>
              <a:xfrm>
                <a:off x="7130324" y="6135417"/>
                <a:ext cx="187025" cy="129928"/>
              </a:xfrm>
              <a:custGeom>
                <a:avLst/>
                <a:gdLst>
                  <a:gd name="connsiteX0" fmla="*/ 236273 w 281631"/>
                  <a:gd name="connsiteY0" fmla="*/ 0 h 195652"/>
                  <a:gd name="connsiteX1" fmla="*/ 73793 w 281631"/>
                  <a:gd name="connsiteY1" fmla="*/ 0 h 195652"/>
                  <a:gd name="connsiteX2" fmla="*/ 28434 w 281631"/>
                  <a:gd name="connsiteY2" fmla="*/ 44005 h 195652"/>
                  <a:gd name="connsiteX3" fmla="*/ 0 w 281631"/>
                  <a:gd name="connsiteY3" fmla="*/ 142847 h 195652"/>
                  <a:gd name="connsiteX4" fmla="*/ 45359 w 281631"/>
                  <a:gd name="connsiteY4" fmla="*/ 186852 h 195652"/>
                  <a:gd name="connsiteX5" fmla="*/ 207839 w 281631"/>
                  <a:gd name="connsiteY5" fmla="*/ 195653 h 195652"/>
                  <a:gd name="connsiteX6" fmla="*/ 253198 w 281631"/>
                  <a:gd name="connsiteY6" fmla="*/ 151648 h 195652"/>
                  <a:gd name="connsiteX7" fmla="*/ 281632 w 281631"/>
                  <a:gd name="connsiteY7" fmla="*/ 44005 h 195652"/>
                  <a:gd name="connsiteX8" fmla="*/ 236273 w 281631"/>
                  <a:gd name="connsiteY8" fmla="*/ 0 h 195652"/>
                  <a:gd name="connsiteX9" fmla="*/ 236273 w 281631"/>
                  <a:gd name="connsiteY9" fmla="*/ 0 h 195652"/>
                  <a:gd name="connsiteX10" fmla="*/ 193622 w 281631"/>
                  <a:gd name="connsiteY10" fmla="*/ 171281 h 195652"/>
                  <a:gd name="connsiteX11" fmla="*/ 46713 w 281631"/>
                  <a:gd name="connsiteY11" fmla="*/ 162480 h 195652"/>
                  <a:gd name="connsiteX12" fmla="*/ 30465 w 281631"/>
                  <a:gd name="connsiteY12" fmla="*/ 144201 h 195652"/>
                  <a:gd name="connsiteX13" fmla="*/ 49421 w 281631"/>
                  <a:gd name="connsiteY13" fmla="*/ 128630 h 195652"/>
                  <a:gd name="connsiteX14" fmla="*/ 196330 w 281631"/>
                  <a:gd name="connsiteY14" fmla="*/ 137431 h 195652"/>
                  <a:gd name="connsiteX15" fmla="*/ 212578 w 281631"/>
                  <a:gd name="connsiteY15" fmla="*/ 155710 h 195652"/>
                  <a:gd name="connsiteX16" fmla="*/ 193622 w 281631"/>
                  <a:gd name="connsiteY16" fmla="*/ 171281 h 195652"/>
                  <a:gd name="connsiteX17" fmla="*/ 193622 w 281631"/>
                  <a:gd name="connsiteY17" fmla="*/ 171281 h 195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81631" h="195652">
                    <a:moveTo>
                      <a:pt x="236273" y="0"/>
                    </a:moveTo>
                    <a:lnTo>
                      <a:pt x="73793" y="0"/>
                    </a:lnTo>
                    <a:cubicBezTo>
                      <a:pt x="49421" y="0"/>
                      <a:pt x="28434" y="18956"/>
                      <a:pt x="28434" y="44005"/>
                    </a:cubicBezTo>
                    <a:lnTo>
                      <a:pt x="0" y="142847"/>
                    </a:lnTo>
                    <a:cubicBezTo>
                      <a:pt x="0" y="166542"/>
                      <a:pt x="19633" y="186852"/>
                      <a:pt x="45359" y="186852"/>
                    </a:cubicBezTo>
                    <a:lnTo>
                      <a:pt x="207839" y="195653"/>
                    </a:lnTo>
                    <a:cubicBezTo>
                      <a:pt x="232211" y="195653"/>
                      <a:pt x="253198" y="176697"/>
                      <a:pt x="253198" y="151648"/>
                    </a:cubicBezTo>
                    <a:lnTo>
                      <a:pt x="281632" y="44005"/>
                    </a:lnTo>
                    <a:cubicBezTo>
                      <a:pt x="281632" y="18956"/>
                      <a:pt x="260645" y="0"/>
                      <a:pt x="236273" y="0"/>
                    </a:cubicBezTo>
                    <a:lnTo>
                      <a:pt x="236273" y="0"/>
                    </a:lnTo>
                    <a:close/>
                    <a:moveTo>
                      <a:pt x="193622" y="171281"/>
                    </a:moveTo>
                    <a:lnTo>
                      <a:pt x="46713" y="162480"/>
                    </a:lnTo>
                    <a:cubicBezTo>
                      <a:pt x="37235" y="161803"/>
                      <a:pt x="29788" y="153679"/>
                      <a:pt x="30465" y="144201"/>
                    </a:cubicBezTo>
                    <a:cubicBezTo>
                      <a:pt x="31142" y="135400"/>
                      <a:pt x="39943" y="127953"/>
                      <a:pt x="49421" y="128630"/>
                    </a:cubicBezTo>
                    <a:lnTo>
                      <a:pt x="196330" y="137431"/>
                    </a:lnTo>
                    <a:cubicBezTo>
                      <a:pt x="205808" y="138108"/>
                      <a:pt x="213255" y="146232"/>
                      <a:pt x="212578" y="155710"/>
                    </a:cubicBezTo>
                    <a:cubicBezTo>
                      <a:pt x="211224" y="165188"/>
                      <a:pt x="203100" y="172635"/>
                      <a:pt x="193622" y="171281"/>
                    </a:cubicBezTo>
                    <a:lnTo>
                      <a:pt x="193622" y="171281"/>
                    </a:lnTo>
                    <a:close/>
                  </a:path>
                </a:pathLst>
              </a:custGeom>
              <a:solidFill>
                <a:srgbClr val="B4B4B4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1" name="Freeform: Shape 390">
                <a:extLst>
                  <a:ext uri="{FF2B5EF4-FFF2-40B4-BE49-F238E27FC236}">
                    <a16:creationId xmlns:a16="http://schemas.microsoft.com/office/drawing/2014/main" id="{FF622D59-71A3-4B65-B196-F180CBE4EDDF}"/>
                  </a:ext>
                </a:extLst>
              </p:cNvPr>
              <p:cNvSpPr/>
              <p:nvPr/>
            </p:nvSpPr>
            <p:spPr>
              <a:xfrm>
                <a:off x="7072329" y="5976839"/>
                <a:ext cx="3298565" cy="288211"/>
              </a:xfrm>
              <a:custGeom>
                <a:avLst/>
                <a:gdLst>
                  <a:gd name="connsiteX0" fmla="*/ 4964434 w 4967141"/>
                  <a:gd name="connsiteY0" fmla="*/ 334927 h 434003"/>
                  <a:gd name="connsiteX1" fmla="*/ 4617810 w 4967141"/>
                  <a:gd name="connsiteY1" fmla="*/ 424968 h 434003"/>
                  <a:gd name="connsiteX2" fmla="*/ 4551464 w 4967141"/>
                  <a:gd name="connsiteY2" fmla="*/ 433769 h 434003"/>
                  <a:gd name="connsiteX3" fmla="*/ 51452 w 4967141"/>
                  <a:gd name="connsiteY3" fmla="*/ 145368 h 434003"/>
                  <a:gd name="connsiteX4" fmla="*/ 16248 w 4967141"/>
                  <a:gd name="connsiteY4" fmla="*/ 120319 h 434003"/>
                  <a:gd name="connsiteX5" fmla="*/ 0 w 4967141"/>
                  <a:gd name="connsiteY5" fmla="*/ 1167 h 434003"/>
                  <a:gd name="connsiteX6" fmla="*/ 4384923 w 4967141"/>
                  <a:gd name="connsiteY6" fmla="*/ 276706 h 434003"/>
                  <a:gd name="connsiteX7" fmla="*/ 4714622 w 4967141"/>
                  <a:gd name="connsiteY7" fmla="*/ 244210 h 434003"/>
                  <a:gd name="connsiteX8" fmla="*/ 4967142 w 4967141"/>
                  <a:gd name="connsiteY8" fmla="*/ 253011 h 434003"/>
                  <a:gd name="connsiteX9" fmla="*/ 4964434 w 4967141"/>
                  <a:gd name="connsiteY9" fmla="*/ 334927 h 434003"/>
                  <a:gd name="connsiteX10" fmla="*/ 4964434 w 4967141"/>
                  <a:gd name="connsiteY10" fmla="*/ 334927 h 434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967141" h="434003">
                    <a:moveTo>
                      <a:pt x="4964434" y="334927"/>
                    </a:moveTo>
                    <a:cubicBezTo>
                      <a:pt x="4848667" y="364715"/>
                      <a:pt x="4733577" y="393826"/>
                      <a:pt x="4617810" y="424968"/>
                    </a:cubicBezTo>
                    <a:cubicBezTo>
                      <a:pt x="4596147" y="430384"/>
                      <a:pt x="4573806" y="435123"/>
                      <a:pt x="4551464" y="433769"/>
                    </a:cubicBezTo>
                    <a:cubicBezTo>
                      <a:pt x="4321285" y="422937"/>
                      <a:pt x="252521" y="157553"/>
                      <a:pt x="51452" y="145368"/>
                    </a:cubicBezTo>
                    <a:cubicBezTo>
                      <a:pt x="33173" y="144691"/>
                      <a:pt x="18956" y="142660"/>
                      <a:pt x="16248" y="120319"/>
                    </a:cubicBezTo>
                    <a:cubicBezTo>
                      <a:pt x="11509" y="81053"/>
                      <a:pt x="5416" y="40433"/>
                      <a:pt x="0" y="1167"/>
                    </a:cubicBezTo>
                    <a:cubicBezTo>
                      <a:pt x="0" y="-20497"/>
                      <a:pt x="4329409" y="266551"/>
                      <a:pt x="4384923" y="276706"/>
                    </a:cubicBezTo>
                    <a:cubicBezTo>
                      <a:pt x="4505429" y="298370"/>
                      <a:pt x="4601562" y="282121"/>
                      <a:pt x="4714622" y="244210"/>
                    </a:cubicBezTo>
                    <a:cubicBezTo>
                      <a:pt x="4878455" y="189373"/>
                      <a:pt x="4967142" y="206297"/>
                      <a:pt x="4967142" y="253011"/>
                    </a:cubicBezTo>
                    <a:cubicBezTo>
                      <a:pt x="4966465" y="281445"/>
                      <a:pt x="4964434" y="308525"/>
                      <a:pt x="4964434" y="334927"/>
                    </a:cubicBezTo>
                    <a:lnTo>
                      <a:pt x="4964434" y="334927"/>
                    </a:lnTo>
                    <a:close/>
                  </a:path>
                </a:pathLst>
              </a:custGeom>
              <a:solidFill>
                <a:srgbClr val="B4B4B4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2" name="Freeform: Shape 391">
                <a:extLst>
                  <a:ext uri="{FF2B5EF4-FFF2-40B4-BE49-F238E27FC236}">
                    <a16:creationId xmlns:a16="http://schemas.microsoft.com/office/drawing/2014/main" id="{E889059B-2CD6-4935-B880-43C529BB8394}"/>
                  </a:ext>
                </a:extLst>
              </p:cNvPr>
              <p:cNvSpPr/>
              <p:nvPr/>
            </p:nvSpPr>
            <p:spPr>
              <a:xfrm>
                <a:off x="7072329" y="5933512"/>
                <a:ext cx="3298565" cy="244786"/>
              </a:xfrm>
              <a:custGeom>
                <a:avLst/>
                <a:gdLst>
                  <a:gd name="connsiteX0" fmla="*/ 0 w 4967141"/>
                  <a:gd name="connsiteY0" fmla="*/ 65057 h 368611"/>
                  <a:gd name="connsiteX1" fmla="*/ 182113 w 4967141"/>
                  <a:gd name="connsiteY1" fmla="*/ 65 h 368611"/>
                  <a:gd name="connsiteX2" fmla="*/ 4425543 w 4967141"/>
                  <a:gd name="connsiteY2" fmla="*/ 270865 h 368611"/>
                  <a:gd name="connsiteX3" fmla="*/ 4692957 w 4967141"/>
                  <a:gd name="connsiteY3" fmla="*/ 244462 h 368611"/>
                  <a:gd name="connsiteX4" fmla="*/ 4838512 w 4967141"/>
                  <a:gd name="connsiteY4" fmla="*/ 234307 h 368611"/>
                  <a:gd name="connsiteX5" fmla="*/ 4967142 w 4967141"/>
                  <a:gd name="connsiteY5" fmla="*/ 331795 h 368611"/>
                  <a:gd name="connsiteX6" fmla="*/ 4831742 w 4967141"/>
                  <a:gd name="connsiteY6" fmla="*/ 294560 h 368611"/>
                  <a:gd name="connsiteX7" fmla="*/ 4611717 w 4967141"/>
                  <a:gd name="connsiteY7" fmla="*/ 352782 h 368611"/>
                  <a:gd name="connsiteX8" fmla="*/ 4447207 w 4967141"/>
                  <a:gd name="connsiteY8" fmla="*/ 364968 h 368611"/>
                  <a:gd name="connsiteX9" fmla="*/ 0 w 4967141"/>
                  <a:gd name="connsiteY9" fmla="*/ 65057 h 368611"/>
                  <a:gd name="connsiteX10" fmla="*/ 0 w 4967141"/>
                  <a:gd name="connsiteY10" fmla="*/ 65057 h 36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967141" h="368611">
                    <a:moveTo>
                      <a:pt x="0" y="65057"/>
                    </a:moveTo>
                    <a:cubicBezTo>
                      <a:pt x="0" y="18344"/>
                      <a:pt x="132692" y="-1289"/>
                      <a:pt x="182113" y="65"/>
                    </a:cubicBezTo>
                    <a:cubicBezTo>
                      <a:pt x="261998" y="12251"/>
                      <a:pt x="3679490" y="207904"/>
                      <a:pt x="4425543" y="270865"/>
                    </a:cubicBezTo>
                    <a:cubicBezTo>
                      <a:pt x="4562974" y="283051"/>
                      <a:pt x="4646244" y="255971"/>
                      <a:pt x="4692957" y="244462"/>
                    </a:cubicBezTo>
                    <a:cubicBezTo>
                      <a:pt x="4731547" y="228891"/>
                      <a:pt x="4828357" y="233630"/>
                      <a:pt x="4838512" y="234307"/>
                    </a:cubicBezTo>
                    <a:cubicBezTo>
                      <a:pt x="4874393" y="222121"/>
                      <a:pt x="4967142" y="331795"/>
                      <a:pt x="4967142" y="331795"/>
                    </a:cubicBezTo>
                    <a:cubicBezTo>
                      <a:pt x="4952925" y="337211"/>
                      <a:pt x="4904858" y="278312"/>
                      <a:pt x="4831742" y="294560"/>
                    </a:cubicBezTo>
                    <a:cubicBezTo>
                      <a:pt x="4757949" y="313516"/>
                      <a:pt x="4683479" y="329087"/>
                      <a:pt x="4611717" y="352782"/>
                    </a:cubicBezTo>
                    <a:cubicBezTo>
                      <a:pt x="4556881" y="371061"/>
                      <a:pt x="4501367" y="371061"/>
                      <a:pt x="4447207" y="364968"/>
                    </a:cubicBezTo>
                    <a:cubicBezTo>
                      <a:pt x="4092459" y="324348"/>
                      <a:pt x="199715" y="84690"/>
                      <a:pt x="0" y="65057"/>
                    </a:cubicBezTo>
                    <a:lnTo>
                      <a:pt x="0" y="65057"/>
                    </a:lnTo>
                    <a:close/>
                  </a:path>
                </a:pathLst>
              </a:custGeom>
              <a:solidFill>
                <a:srgbClr val="9E9C9A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3" name="Freeform: Shape 392">
                <a:extLst>
                  <a:ext uri="{FF2B5EF4-FFF2-40B4-BE49-F238E27FC236}">
                    <a16:creationId xmlns:a16="http://schemas.microsoft.com/office/drawing/2014/main" id="{906B4EB3-8A00-4A56-B89B-736F28C1B9F3}"/>
                  </a:ext>
                </a:extLst>
              </p:cNvPr>
              <p:cNvSpPr/>
              <p:nvPr/>
            </p:nvSpPr>
            <p:spPr>
              <a:xfrm>
                <a:off x="7087165" y="6063034"/>
                <a:ext cx="3283976" cy="287854"/>
              </a:xfrm>
              <a:custGeom>
                <a:avLst/>
                <a:gdLst>
                  <a:gd name="connsiteX0" fmla="*/ 4942770 w 4945173"/>
                  <a:gd name="connsiteY0" fmla="*/ 212578 h 433465"/>
                  <a:gd name="connsiteX1" fmla="*/ 4896057 w 4945173"/>
                  <a:gd name="connsiteY1" fmla="*/ 209193 h 433465"/>
                  <a:gd name="connsiteX2" fmla="*/ 4796538 w 4945173"/>
                  <a:gd name="connsiteY2" fmla="*/ 233565 h 433465"/>
                  <a:gd name="connsiteX3" fmla="*/ 4468193 w 4945173"/>
                  <a:gd name="connsiteY3" fmla="*/ 293141 h 433465"/>
                  <a:gd name="connsiteX4" fmla="*/ 0 w 4945173"/>
                  <a:gd name="connsiteY4" fmla="*/ 0 h 433465"/>
                  <a:gd name="connsiteX5" fmla="*/ 27080 w 4945173"/>
                  <a:gd name="connsiteY5" fmla="*/ 118475 h 433465"/>
                  <a:gd name="connsiteX6" fmla="*/ 79886 w 4945173"/>
                  <a:gd name="connsiteY6" fmla="*/ 131338 h 433465"/>
                  <a:gd name="connsiteX7" fmla="*/ 4294882 w 4945173"/>
                  <a:gd name="connsiteY7" fmla="*/ 421093 h 433465"/>
                  <a:gd name="connsiteX8" fmla="*/ 4490535 w 4945173"/>
                  <a:gd name="connsiteY8" fmla="*/ 432603 h 433465"/>
                  <a:gd name="connsiteX9" fmla="*/ 4577868 w 4945173"/>
                  <a:gd name="connsiteY9" fmla="*/ 415678 h 433465"/>
                  <a:gd name="connsiteX10" fmla="*/ 4942770 w 4945173"/>
                  <a:gd name="connsiteY10" fmla="*/ 212578 h 433465"/>
                  <a:gd name="connsiteX11" fmla="*/ 4942770 w 4945173"/>
                  <a:gd name="connsiteY11" fmla="*/ 212578 h 433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945173" h="433465">
                    <a:moveTo>
                      <a:pt x="4942770" y="212578"/>
                    </a:moveTo>
                    <a:cubicBezTo>
                      <a:pt x="4928553" y="199715"/>
                      <a:pt x="4911628" y="206485"/>
                      <a:pt x="4896057" y="209193"/>
                    </a:cubicBezTo>
                    <a:cubicBezTo>
                      <a:pt x="4862884" y="215963"/>
                      <a:pt x="4829711" y="226795"/>
                      <a:pt x="4796538" y="233565"/>
                    </a:cubicBezTo>
                    <a:cubicBezTo>
                      <a:pt x="4688218" y="257260"/>
                      <a:pt x="4582606" y="301941"/>
                      <a:pt x="4468193" y="293141"/>
                    </a:cubicBezTo>
                    <a:cubicBezTo>
                      <a:pt x="4362582" y="285016"/>
                      <a:pt x="25049" y="7447"/>
                      <a:pt x="0" y="0"/>
                    </a:cubicBezTo>
                    <a:cubicBezTo>
                      <a:pt x="8124" y="46036"/>
                      <a:pt x="7447" y="100196"/>
                      <a:pt x="27080" y="118475"/>
                    </a:cubicBezTo>
                    <a:cubicBezTo>
                      <a:pt x="42651" y="131338"/>
                      <a:pt x="50098" y="127276"/>
                      <a:pt x="79886" y="131338"/>
                    </a:cubicBezTo>
                    <a:cubicBezTo>
                      <a:pt x="171281" y="140139"/>
                      <a:pt x="4220412" y="415678"/>
                      <a:pt x="4294882" y="421093"/>
                    </a:cubicBezTo>
                    <a:cubicBezTo>
                      <a:pt x="4360551" y="426509"/>
                      <a:pt x="4426220" y="425155"/>
                      <a:pt x="4490535" y="432603"/>
                    </a:cubicBezTo>
                    <a:cubicBezTo>
                      <a:pt x="4520323" y="435988"/>
                      <a:pt x="4550111" y="429218"/>
                      <a:pt x="4577868" y="415678"/>
                    </a:cubicBezTo>
                    <a:cubicBezTo>
                      <a:pt x="4642859" y="386566"/>
                      <a:pt x="4976620" y="253198"/>
                      <a:pt x="4942770" y="212578"/>
                    </a:cubicBezTo>
                    <a:lnTo>
                      <a:pt x="4942770" y="212578"/>
                    </a:lnTo>
                    <a:close/>
                  </a:path>
                </a:pathLst>
              </a:custGeom>
              <a:solidFill>
                <a:srgbClr val="7A7979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4" name="Freeform: Shape 393">
                <a:extLst>
                  <a:ext uri="{FF2B5EF4-FFF2-40B4-BE49-F238E27FC236}">
                    <a16:creationId xmlns:a16="http://schemas.microsoft.com/office/drawing/2014/main" id="{B6673221-89E7-4E03-8CB0-B3396B489950}"/>
                  </a:ext>
                </a:extLst>
              </p:cNvPr>
              <p:cNvSpPr/>
              <p:nvPr/>
            </p:nvSpPr>
            <p:spPr>
              <a:xfrm>
                <a:off x="7187421" y="5919117"/>
                <a:ext cx="3139864" cy="216494"/>
              </a:xfrm>
              <a:custGeom>
                <a:avLst/>
                <a:gdLst>
                  <a:gd name="connsiteX0" fmla="*/ 0 w 4728161"/>
                  <a:gd name="connsiteY0" fmla="*/ 40699 h 326007"/>
                  <a:gd name="connsiteX1" fmla="*/ 431925 w 4728161"/>
                  <a:gd name="connsiteY1" fmla="*/ 79 h 326007"/>
                  <a:gd name="connsiteX2" fmla="*/ 4185885 w 4728161"/>
                  <a:gd name="connsiteY2" fmla="*/ 232289 h 326007"/>
                  <a:gd name="connsiteX3" fmla="*/ 4454654 w 4728161"/>
                  <a:gd name="connsiteY3" fmla="*/ 188284 h 326007"/>
                  <a:gd name="connsiteX4" fmla="*/ 4615780 w 4728161"/>
                  <a:gd name="connsiteY4" fmla="*/ 181514 h 326007"/>
                  <a:gd name="connsiteX5" fmla="*/ 4728161 w 4728161"/>
                  <a:gd name="connsiteY5" fmla="*/ 290511 h 326007"/>
                  <a:gd name="connsiteX6" fmla="*/ 4599532 w 4728161"/>
                  <a:gd name="connsiteY6" fmla="*/ 270201 h 326007"/>
                  <a:gd name="connsiteX7" fmla="*/ 4372737 w 4728161"/>
                  <a:gd name="connsiteY7" fmla="*/ 310821 h 326007"/>
                  <a:gd name="connsiteX8" fmla="*/ 4208226 w 4728161"/>
                  <a:gd name="connsiteY8" fmla="*/ 322330 h 326007"/>
                  <a:gd name="connsiteX9" fmla="*/ 0 w 4728161"/>
                  <a:gd name="connsiteY9" fmla="*/ 40699 h 326007"/>
                  <a:gd name="connsiteX10" fmla="*/ 0 w 4728161"/>
                  <a:gd name="connsiteY10" fmla="*/ 40699 h 3260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28161" h="326007">
                    <a:moveTo>
                      <a:pt x="0" y="40699"/>
                    </a:moveTo>
                    <a:cubicBezTo>
                      <a:pt x="90041" y="14973"/>
                      <a:pt x="382504" y="-1275"/>
                      <a:pt x="431925" y="79"/>
                    </a:cubicBezTo>
                    <a:cubicBezTo>
                      <a:pt x="511811" y="11588"/>
                      <a:pt x="3438478" y="171359"/>
                      <a:pt x="4185885" y="232289"/>
                    </a:cubicBezTo>
                    <a:cubicBezTo>
                      <a:pt x="4323316" y="243798"/>
                      <a:pt x="4407941" y="200470"/>
                      <a:pt x="4454654" y="188284"/>
                    </a:cubicBezTo>
                    <a:cubicBezTo>
                      <a:pt x="4493242" y="173390"/>
                      <a:pt x="4604947" y="180160"/>
                      <a:pt x="4615780" y="181514"/>
                    </a:cubicBezTo>
                    <a:cubicBezTo>
                      <a:pt x="4680771" y="193700"/>
                      <a:pt x="4728161" y="290511"/>
                      <a:pt x="4728161" y="290511"/>
                    </a:cubicBezTo>
                    <a:cubicBezTo>
                      <a:pt x="4713945" y="295927"/>
                      <a:pt x="4673325" y="254630"/>
                      <a:pt x="4599532" y="270201"/>
                    </a:cubicBezTo>
                    <a:cubicBezTo>
                      <a:pt x="4525739" y="288480"/>
                      <a:pt x="4443822" y="287803"/>
                      <a:pt x="4372737" y="310821"/>
                    </a:cubicBezTo>
                    <a:cubicBezTo>
                      <a:pt x="4317900" y="328423"/>
                      <a:pt x="4261709" y="328423"/>
                      <a:pt x="4208226" y="322330"/>
                    </a:cubicBezTo>
                    <a:cubicBezTo>
                      <a:pt x="3852124" y="282387"/>
                      <a:pt x="199038" y="58300"/>
                      <a:pt x="0" y="40699"/>
                    </a:cubicBezTo>
                    <a:lnTo>
                      <a:pt x="0" y="40699"/>
                    </a:lnTo>
                    <a:close/>
                  </a:path>
                </a:pathLst>
              </a:custGeom>
              <a:solidFill>
                <a:srgbClr val="4D4D4D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95" name="Group 394">
              <a:extLst>
                <a:ext uri="{FF2B5EF4-FFF2-40B4-BE49-F238E27FC236}">
                  <a16:creationId xmlns:a16="http://schemas.microsoft.com/office/drawing/2014/main" id="{BF280F24-9A21-4B93-A448-5DD7652E9DE8}"/>
                </a:ext>
              </a:extLst>
            </p:cNvPr>
            <p:cNvGrpSpPr/>
            <p:nvPr/>
          </p:nvGrpSpPr>
          <p:grpSpPr>
            <a:xfrm>
              <a:off x="4900232" y="1758221"/>
              <a:ext cx="2232607" cy="3342246"/>
              <a:chOff x="4854267" y="3354767"/>
              <a:chExt cx="2232607" cy="3342246"/>
            </a:xfrm>
            <a:effectLst/>
          </p:grpSpPr>
          <p:sp>
            <p:nvSpPr>
              <p:cNvPr id="396" name="Freeform: Shape 395">
                <a:extLst>
                  <a:ext uri="{FF2B5EF4-FFF2-40B4-BE49-F238E27FC236}">
                    <a16:creationId xmlns:a16="http://schemas.microsoft.com/office/drawing/2014/main" id="{5907BB88-EBB0-43C6-90D7-ED8922940B8F}"/>
                  </a:ext>
                </a:extLst>
              </p:cNvPr>
              <p:cNvSpPr/>
              <p:nvPr/>
            </p:nvSpPr>
            <p:spPr>
              <a:xfrm>
                <a:off x="4854267" y="3354767"/>
                <a:ext cx="2232607" cy="2910128"/>
              </a:xfrm>
              <a:custGeom>
                <a:avLst/>
                <a:gdLst>
                  <a:gd name="connsiteX0" fmla="*/ 3157277 w 3361970"/>
                  <a:gd name="connsiteY0" fmla="*/ 4382215 h 4382214"/>
                  <a:gd name="connsiteX1" fmla="*/ 674721 w 3361970"/>
                  <a:gd name="connsiteY1" fmla="*/ 3821659 h 4382214"/>
                  <a:gd name="connsiteX2" fmla="*/ 586712 w 3361970"/>
                  <a:gd name="connsiteY2" fmla="*/ 3733649 h 4382214"/>
                  <a:gd name="connsiteX3" fmla="*/ 430 w 3361970"/>
                  <a:gd name="connsiteY3" fmla="*/ 178051 h 4382214"/>
                  <a:gd name="connsiteX4" fmla="*/ 149370 w 3361970"/>
                  <a:gd name="connsiteY4" fmla="*/ 83948 h 4382214"/>
                  <a:gd name="connsiteX5" fmla="*/ 2656298 w 3361970"/>
                  <a:gd name="connsiteY5" fmla="*/ 0 h 4382214"/>
                  <a:gd name="connsiteX6" fmla="*/ 2744307 w 3361970"/>
                  <a:gd name="connsiteY6" fmla="*/ 88010 h 4382214"/>
                  <a:gd name="connsiteX7" fmla="*/ 3359699 w 3361970"/>
                  <a:gd name="connsiteY7" fmla="*/ 4176407 h 4382214"/>
                  <a:gd name="connsiteX8" fmla="*/ 3157277 w 3361970"/>
                  <a:gd name="connsiteY8" fmla="*/ 4382215 h 4382214"/>
                  <a:gd name="connsiteX9" fmla="*/ 3157277 w 3361970"/>
                  <a:gd name="connsiteY9" fmla="*/ 4382215 h 4382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61970" h="4382214">
                    <a:moveTo>
                      <a:pt x="3157277" y="4382215"/>
                    </a:moveTo>
                    <a:lnTo>
                      <a:pt x="674721" y="3821659"/>
                    </a:lnTo>
                    <a:cubicBezTo>
                      <a:pt x="627331" y="3810151"/>
                      <a:pt x="619207" y="3832492"/>
                      <a:pt x="586712" y="3733649"/>
                    </a:cubicBezTo>
                    <a:cubicBezTo>
                      <a:pt x="361271" y="3043788"/>
                      <a:pt x="107396" y="1081167"/>
                      <a:pt x="430" y="178051"/>
                    </a:cubicBezTo>
                    <a:cubicBezTo>
                      <a:pt x="-7694" y="107643"/>
                      <a:pt x="101303" y="83948"/>
                      <a:pt x="149370" y="83948"/>
                    </a:cubicBezTo>
                    <a:lnTo>
                      <a:pt x="2656298" y="0"/>
                    </a:lnTo>
                    <a:cubicBezTo>
                      <a:pt x="2705042" y="0"/>
                      <a:pt x="2744307" y="39943"/>
                      <a:pt x="2744307" y="88010"/>
                    </a:cubicBezTo>
                    <a:lnTo>
                      <a:pt x="3359699" y="4176407"/>
                    </a:lnTo>
                    <a:cubicBezTo>
                      <a:pt x="3384071" y="4254939"/>
                      <a:pt x="3205344" y="4382215"/>
                      <a:pt x="3157277" y="4382215"/>
                    </a:cubicBezTo>
                    <a:lnTo>
                      <a:pt x="3157277" y="4382215"/>
                    </a:lnTo>
                    <a:close/>
                  </a:path>
                </a:pathLst>
              </a:custGeom>
              <a:solidFill>
                <a:srgbClr val="7A7979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7" name="Freeform: Shape 396">
                <a:extLst>
                  <a:ext uri="{FF2B5EF4-FFF2-40B4-BE49-F238E27FC236}">
                    <a16:creationId xmlns:a16="http://schemas.microsoft.com/office/drawing/2014/main" id="{1CC8D90F-5375-4F72-AE8C-C63DDDD2B7A6}"/>
                  </a:ext>
                </a:extLst>
              </p:cNvPr>
              <p:cNvSpPr/>
              <p:nvPr/>
            </p:nvSpPr>
            <p:spPr>
              <a:xfrm>
                <a:off x="4854311" y="3398826"/>
                <a:ext cx="1987833" cy="2938919"/>
              </a:xfrm>
              <a:custGeom>
                <a:avLst/>
                <a:gdLst>
                  <a:gd name="connsiteX0" fmla="*/ 95821 w 2993377"/>
                  <a:gd name="connsiteY0" fmla="*/ 1229430 h 4425568"/>
                  <a:gd name="connsiteX1" fmla="*/ 57909 w 2993377"/>
                  <a:gd name="connsiteY1" fmla="*/ 855050 h 4425568"/>
                  <a:gd name="connsiteX2" fmla="*/ 365 w 2993377"/>
                  <a:gd name="connsiteY2" fmla="*/ 180759 h 4425568"/>
                  <a:gd name="connsiteX3" fmla="*/ 109361 w 2993377"/>
                  <a:gd name="connsiteY3" fmla="*/ 44682 h 4425568"/>
                  <a:gd name="connsiteX4" fmla="*/ 2393556 w 2993377"/>
                  <a:gd name="connsiteY4" fmla="*/ 0 h 4425568"/>
                  <a:gd name="connsiteX5" fmla="*/ 1987357 w 2993377"/>
                  <a:gd name="connsiteY5" fmla="*/ 1939602 h 4425568"/>
                  <a:gd name="connsiteX6" fmla="*/ 2865424 w 2993377"/>
                  <a:gd name="connsiteY6" fmla="*/ 4122924 h 4425568"/>
                  <a:gd name="connsiteX7" fmla="*/ 2993377 w 2993377"/>
                  <a:gd name="connsiteY7" fmla="*/ 4270510 h 4425568"/>
                  <a:gd name="connsiteX8" fmla="*/ 1806598 w 2993377"/>
                  <a:gd name="connsiteY8" fmla="*/ 4001064 h 4425568"/>
                  <a:gd name="connsiteX9" fmla="*/ 1772071 w 2993377"/>
                  <a:gd name="connsiteY9" fmla="*/ 4023405 h 4425568"/>
                  <a:gd name="connsiteX10" fmla="*/ 1860758 w 2993377"/>
                  <a:gd name="connsiteY10" fmla="*/ 4353104 h 4425568"/>
                  <a:gd name="connsiteX11" fmla="*/ 1814722 w 2993377"/>
                  <a:gd name="connsiteY11" fmla="*/ 4412680 h 4425568"/>
                  <a:gd name="connsiteX12" fmla="*/ 1587250 w 2993377"/>
                  <a:gd name="connsiteY12" fmla="*/ 4425543 h 4425568"/>
                  <a:gd name="connsiteX13" fmla="*/ 1506687 w 2993377"/>
                  <a:gd name="connsiteY13" fmla="*/ 4319254 h 4425568"/>
                  <a:gd name="connsiteX14" fmla="*/ 1533090 w 2993377"/>
                  <a:gd name="connsiteY14" fmla="*/ 3940811 h 4425568"/>
                  <a:gd name="connsiteX15" fmla="*/ 648930 w 2993377"/>
                  <a:gd name="connsiteY15" fmla="*/ 3752606 h 4425568"/>
                  <a:gd name="connsiteX16" fmla="*/ 594770 w 2993377"/>
                  <a:gd name="connsiteY16" fmla="*/ 3683552 h 4425568"/>
                  <a:gd name="connsiteX17" fmla="*/ 95821 w 2993377"/>
                  <a:gd name="connsiteY17" fmla="*/ 1229430 h 4425568"/>
                  <a:gd name="connsiteX18" fmla="*/ 95821 w 2993377"/>
                  <a:gd name="connsiteY18" fmla="*/ 1229430 h 442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993377" h="4425568">
                    <a:moveTo>
                      <a:pt x="95821" y="1229430"/>
                    </a:moveTo>
                    <a:cubicBezTo>
                      <a:pt x="81604" y="1104863"/>
                      <a:pt x="68741" y="980295"/>
                      <a:pt x="57909" y="855050"/>
                    </a:cubicBezTo>
                    <a:cubicBezTo>
                      <a:pt x="38277" y="636379"/>
                      <a:pt x="8489" y="399429"/>
                      <a:pt x="365" y="180759"/>
                    </a:cubicBezTo>
                    <a:cubicBezTo>
                      <a:pt x="-3020" y="88687"/>
                      <a:pt x="15936" y="67023"/>
                      <a:pt x="109361" y="44682"/>
                    </a:cubicBezTo>
                    <a:cubicBezTo>
                      <a:pt x="504729" y="46713"/>
                      <a:pt x="2393556" y="677"/>
                      <a:pt x="2393556" y="0"/>
                    </a:cubicBezTo>
                    <a:cubicBezTo>
                      <a:pt x="2092969" y="580865"/>
                      <a:pt x="1955538" y="1288329"/>
                      <a:pt x="1987357" y="1939602"/>
                    </a:cubicBezTo>
                    <a:cubicBezTo>
                      <a:pt x="2027300" y="2739815"/>
                      <a:pt x="2325179" y="3524457"/>
                      <a:pt x="2865424" y="4122924"/>
                    </a:cubicBezTo>
                    <a:cubicBezTo>
                      <a:pt x="2904013" y="4166252"/>
                      <a:pt x="2960204" y="4223797"/>
                      <a:pt x="2993377" y="4270510"/>
                    </a:cubicBezTo>
                    <a:cubicBezTo>
                      <a:pt x="2755751" y="4227859"/>
                      <a:pt x="1992773" y="4044392"/>
                      <a:pt x="1806598" y="4001064"/>
                    </a:cubicBezTo>
                    <a:cubicBezTo>
                      <a:pt x="1772071" y="3992940"/>
                      <a:pt x="1765978" y="3992940"/>
                      <a:pt x="1772071" y="4023405"/>
                    </a:cubicBezTo>
                    <a:cubicBezTo>
                      <a:pt x="1777487" y="4051162"/>
                      <a:pt x="1852634" y="4309776"/>
                      <a:pt x="1860758" y="4353104"/>
                    </a:cubicBezTo>
                    <a:cubicBezTo>
                      <a:pt x="1869559" y="4397109"/>
                      <a:pt x="1860081" y="4409972"/>
                      <a:pt x="1814722" y="4412680"/>
                    </a:cubicBezTo>
                    <a:cubicBezTo>
                      <a:pt x="1796443" y="4413357"/>
                      <a:pt x="1593343" y="4426220"/>
                      <a:pt x="1587250" y="4425543"/>
                    </a:cubicBezTo>
                    <a:cubicBezTo>
                      <a:pt x="1498563" y="4412680"/>
                      <a:pt x="1497886" y="4412003"/>
                      <a:pt x="1506687" y="4319254"/>
                    </a:cubicBezTo>
                    <a:cubicBezTo>
                      <a:pt x="1516842" y="4287435"/>
                      <a:pt x="1517519" y="4114800"/>
                      <a:pt x="1533090" y="3940811"/>
                    </a:cubicBezTo>
                    <a:cubicBezTo>
                      <a:pt x="1535798" y="3908316"/>
                      <a:pt x="745740" y="3773593"/>
                      <a:pt x="648930" y="3752606"/>
                    </a:cubicBezTo>
                    <a:cubicBezTo>
                      <a:pt x="602217" y="3739743"/>
                      <a:pt x="602217" y="3708601"/>
                      <a:pt x="594770" y="3683552"/>
                    </a:cubicBezTo>
                    <a:cubicBezTo>
                      <a:pt x="358497" y="2881985"/>
                      <a:pt x="191278" y="2055369"/>
                      <a:pt x="95821" y="1229430"/>
                    </a:cubicBezTo>
                    <a:lnTo>
                      <a:pt x="95821" y="1229430"/>
                    </a:lnTo>
                    <a:close/>
                  </a:path>
                </a:pathLst>
              </a:custGeom>
              <a:solidFill>
                <a:srgbClr val="B4B4B4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8" name="Freeform: Shape 397">
                <a:extLst>
                  <a:ext uri="{FF2B5EF4-FFF2-40B4-BE49-F238E27FC236}">
                    <a16:creationId xmlns:a16="http://schemas.microsoft.com/office/drawing/2014/main" id="{F2E85312-43AC-495A-8515-9C4C88FE6AFE}"/>
                  </a:ext>
                </a:extLst>
              </p:cNvPr>
              <p:cNvSpPr/>
              <p:nvPr/>
            </p:nvSpPr>
            <p:spPr>
              <a:xfrm>
                <a:off x="4926017" y="5343420"/>
                <a:ext cx="1915606" cy="1252888"/>
              </a:xfrm>
              <a:custGeom>
                <a:avLst/>
                <a:gdLst>
                  <a:gd name="connsiteX0" fmla="*/ 940380 w 2884614"/>
                  <a:gd name="connsiteY0" fmla="*/ 27512 h 1886660"/>
                  <a:gd name="connsiteX1" fmla="*/ 970845 w 2884614"/>
                  <a:gd name="connsiteY1" fmla="*/ 432 h 1886660"/>
                  <a:gd name="connsiteX2" fmla="*/ 1500259 w 2884614"/>
                  <a:gd name="connsiteY2" fmla="*/ 99951 h 1886660"/>
                  <a:gd name="connsiteX3" fmla="*/ 1399386 w 2884614"/>
                  <a:gd name="connsiteY3" fmla="*/ 1382864 h 1886660"/>
                  <a:gd name="connsiteX4" fmla="*/ 1408187 w 2884614"/>
                  <a:gd name="connsiteY4" fmla="*/ 1481029 h 1886660"/>
                  <a:gd name="connsiteX5" fmla="*/ 1648521 w 2884614"/>
                  <a:gd name="connsiteY5" fmla="*/ 1487121 h 1886660"/>
                  <a:gd name="connsiteX6" fmla="*/ 1724345 w 2884614"/>
                  <a:gd name="connsiteY6" fmla="*/ 1374063 h 1886660"/>
                  <a:gd name="connsiteX7" fmla="*/ 1687110 w 2884614"/>
                  <a:gd name="connsiteY7" fmla="*/ 1212260 h 1886660"/>
                  <a:gd name="connsiteX8" fmla="*/ 2877952 w 2884614"/>
                  <a:gd name="connsiteY8" fmla="*/ 1525034 h 1886660"/>
                  <a:gd name="connsiteX9" fmla="*/ 2861704 w 2884614"/>
                  <a:gd name="connsiteY9" fmla="*/ 1544666 h 1886660"/>
                  <a:gd name="connsiteX10" fmla="*/ 1118431 w 2884614"/>
                  <a:gd name="connsiteY10" fmla="*/ 1883843 h 1886660"/>
                  <a:gd name="connsiteX11" fmla="*/ 1038545 w 2884614"/>
                  <a:gd name="connsiteY11" fmla="*/ 1878427 h 1886660"/>
                  <a:gd name="connsiteX12" fmla="*/ 29 w 2884614"/>
                  <a:gd name="connsiteY12" fmla="*/ 1543989 h 1886660"/>
                  <a:gd name="connsiteX13" fmla="*/ 754206 w 2884614"/>
                  <a:gd name="connsiteY13" fmla="*/ 1357138 h 1886660"/>
                  <a:gd name="connsiteX14" fmla="*/ 838831 w 2884614"/>
                  <a:gd name="connsiteY14" fmla="*/ 1253557 h 1886660"/>
                  <a:gd name="connsiteX15" fmla="*/ 940380 w 2884614"/>
                  <a:gd name="connsiteY15" fmla="*/ 27512 h 1886660"/>
                  <a:gd name="connsiteX16" fmla="*/ 940380 w 2884614"/>
                  <a:gd name="connsiteY16" fmla="*/ 27512 h 18866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4614" h="1886660">
                    <a:moveTo>
                      <a:pt x="940380" y="27512"/>
                    </a:moveTo>
                    <a:cubicBezTo>
                      <a:pt x="943089" y="7878"/>
                      <a:pt x="949181" y="-2277"/>
                      <a:pt x="970845" y="432"/>
                    </a:cubicBezTo>
                    <a:cubicBezTo>
                      <a:pt x="1026359" y="8556"/>
                      <a:pt x="1514476" y="-245"/>
                      <a:pt x="1500259" y="99951"/>
                    </a:cubicBezTo>
                    <a:cubicBezTo>
                      <a:pt x="1459639" y="376843"/>
                      <a:pt x="1404125" y="1241371"/>
                      <a:pt x="1399386" y="1382864"/>
                    </a:cubicBezTo>
                    <a:cubicBezTo>
                      <a:pt x="1398709" y="1411298"/>
                      <a:pt x="1383815" y="1456656"/>
                      <a:pt x="1408187" y="1481029"/>
                    </a:cubicBezTo>
                    <a:cubicBezTo>
                      <a:pt x="1443391" y="1516233"/>
                      <a:pt x="1612641" y="1489153"/>
                      <a:pt x="1648521" y="1487121"/>
                    </a:cubicBezTo>
                    <a:cubicBezTo>
                      <a:pt x="1720283" y="1484414"/>
                      <a:pt x="1733823" y="1436346"/>
                      <a:pt x="1724345" y="1374063"/>
                    </a:cubicBezTo>
                    <a:cubicBezTo>
                      <a:pt x="1719606" y="1345629"/>
                      <a:pt x="1699973" y="1264389"/>
                      <a:pt x="1687110" y="1212260"/>
                    </a:cubicBezTo>
                    <a:cubicBezTo>
                      <a:pt x="2068261" y="1311779"/>
                      <a:pt x="2498155" y="1422806"/>
                      <a:pt x="2877952" y="1525034"/>
                    </a:cubicBezTo>
                    <a:cubicBezTo>
                      <a:pt x="2888107" y="1533834"/>
                      <a:pt x="2889461" y="1539250"/>
                      <a:pt x="2861704" y="1544666"/>
                    </a:cubicBezTo>
                    <a:cubicBezTo>
                      <a:pt x="2803482" y="1556175"/>
                      <a:pt x="1321531" y="1843900"/>
                      <a:pt x="1118431" y="1883843"/>
                    </a:cubicBezTo>
                    <a:cubicBezTo>
                      <a:pt x="1090674" y="1889259"/>
                      <a:pt x="1064271" y="1886551"/>
                      <a:pt x="1038545" y="1878427"/>
                    </a:cubicBezTo>
                    <a:cubicBezTo>
                      <a:pt x="721033" y="1782293"/>
                      <a:pt x="7476" y="1575809"/>
                      <a:pt x="29" y="1543989"/>
                    </a:cubicBezTo>
                    <a:cubicBezTo>
                      <a:pt x="-5387" y="1522325"/>
                      <a:pt x="753529" y="1357138"/>
                      <a:pt x="754206" y="1357138"/>
                    </a:cubicBezTo>
                    <a:cubicBezTo>
                      <a:pt x="820552" y="1335474"/>
                      <a:pt x="827999" y="1321934"/>
                      <a:pt x="838831" y="1253557"/>
                    </a:cubicBezTo>
                    <a:cubicBezTo>
                      <a:pt x="843570" y="1265066"/>
                      <a:pt x="928195" y="110782"/>
                      <a:pt x="940380" y="27512"/>
                    </a:cubicBezTo>
                    <a:lnTo>
                      <a:pt x="940380" y="27512"/>
                    </a:lnTo>
                    <a:close/>
                  </a:path>
                </a:pathLst>
              </a:custGeom>
              <a:solidFill>
                <a:srgbClr val="4D4D4D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9" name="Freeform: Shape 398">
                <a:extLst>
                  <a:ext uri="{FF2B5EF4-FFF2-40B4-BE49-F238E27FC236}">
                    <a16:creationId xmlns:a16="http://schemas.microsoft.com/office/drawing/2014/main" id="{2307D485-E793-424E-BFC0-DE826817C1BC}"/>
                  </a:ext>
                </a:extLst>
              </p:cNvPr>
              <p:cNvSpPr/>
              <p:nvPr/>
            </p:nvSpPr>
            <p:spPr>
              <a:xfrm>
                <a:off x="4897107" y="6351664"/>
                <a:ext cx="1973360" cy="345349"/>
              </a:xfrm>
              <a:custGeom>
                <a:avLst/>
                <a:gdLst>
                  <a:gd name="connsiteX0" fmla="*/ 86890 w 2971582"/>
                  <a:gd name="connsiteY0" fmla="*/ 35881 h 520043"/>
                  <a:gd name="connsiteX1" fmla="*/ 571621 w 2971582"/>
                  <a:gd name="connsiteY1" fmla="*/ 183467 h 520043"/>
                  <a:gd name="connsiteX2" fmla="*/ 992038 w 2971582"/>
                  <a:gd name="connsiteY2" fmla="*/ 311420 h 520043"/>
                  <a:gd name="connsiteX3" fmla="*/ 1289240 w 2971582"/>
                  <a:gd name="connsiteY3" fmla="*/ 324282 h 520043"/>
                  <a:gd name="connsiteX4" fmla="*/ 2911330 w 2971582"/>
                  <a:gd name="connsiteY4" fmla="*/ 16248 h 520043"/>
                  <a:gd name="connsiteX5" fmla="*/ 2925547 w 2971582"/>
                  <a:gd name="connsiteY5" fmla="*/ 0 h 520043"/>
                  <a:gd name="connsiteX6" fmla="*/ 2971583 w 2971582"/>
                  <a:gd name="connsiteY6" fmla="*/ 70408 h 520043"/>
                  <a:gd name="connsiteX7" fmla="*/ 2921485 w 2971582"/>
                  <a:gd name="connsiteY7" fmla="*/ 134723 h 520043"/>
                  <a:gd name="connsiteX8" fmla="*/ 2339943 w 2971582"/>
                  <a:gd name="connsiteY8" fmla="*/ 261321 h 520043"/>
                  <a:gd name="connsiteX9" fmla="*/ 1168734 w 2971582"/>
                  <a:gd name="connsiteY9" fmla="*/ 518581 h 520043"/>
                  <a:gd name="connsiteX10" fmla="*/ 1099681 w 2971582"/>
                  <a:gd name="connsiteY10" fmla="*/ 505718 h 520043"/>
                  <a:gd name="connsiteX11" fmla="*/ 51686 w 2971582"/>
                  <a:gd name="connsiteY11" fmla="*/ 197007 h 520043"/>
                  <a:gd name="connsiteX12" fmla="*/ 234 w 2971582"/>
                  <a:gd name="connsiteY12" fmla="*/ 96134 h 520043"/>
                  <a:gd name="connsiteX13" fmla="*/ 52363 w 2971582"/>
                  <a:gd name="connsiteY13" fmla="*/ 18956 h 520043"/>
                  <a:gd name="connsiteX14" fmla="*/ 86890 w 2971582"/>
                  <a:gd name="connsiteY14" fmla="*/ 35881 h 520043"/>
                  <a:gd name="connsiteX15" fmla="*/ 86890 w 2971582"/>
                  <a:gd name="connsiteY15" fmla="*/ 35881 h 520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971582" h="520043">
                    <a:moveTo>
                      <a:pt x="86890" y="35881"/>
                    </a:moveTo>
                    <a:cubicBezTo>
                      <a:pt x="248693" y="84625"/>
                      <a:pt x="410496" y="134723"/>
                      <a:pt x="571621" y="183467"/>
                    </a:cubicBezTo>
                    <a:cubicBezTo>
                      <a:pt x="711760" y="226117"/>
                      <a:pt x="854607" y="261321"/>
                      <a:pt x="992038" y="311420"/>
                    </a:cubicBezTo>
                    <a:cubicBezTo>
                      <a:pt x="1167381" y="375734"/>
                      <a:pt x="1150456" y="353394"/>
                      <a:pt x="1289240" y="324282"/>
                    </a:cubicBezTo>
                    <a:cubicBezTo>
                      <a:pt x="1829485" y="219347"/>
                      <a:pt x="2370408" y="118475"/>
                      <a:pt x="2911330" y="16248"/>
                    </a:cubicBezTo>
                    <a:cubicBezTo>
                      <a:pt x="2920131" y="14217"/>
                      <a:pt x="2937056" y="10832"/>
                      <a:pt x="2925547" y="0"/>
                    </a:cubicBezTo>
                    <a:cubicBezTo>
                      <a:pt x="2966844" y="6093"/>
                      <a:pt x="2970229" y="37912"/>
                      <a:pt x="2971583" y="70408"/>
                    </a:cubicBezTo>
                    <a:cubicBezTo>
                      <a:pt x="2971583" y="104935"/>
                      <a:pt x="2966844" y="125922"/>
                      <a:pt x="2921485" y="134723"/>
                    </a:cubicBezTo>
                    <a:cubicBezTo>
                      <a:pt x="2727186" y="176697"/>
                      <a:pt x="2534242" y="220025"/>
                      <a:pt x="2339943" y="261321"/>
                    </a:cubicBezTo>
                    <a:cubicBezTo>
                      <a:pt x="1949991" y="346624"/>
                      <a:pt x="1558686" y="432602"/>
                      <a:pt x="1168734" y="518581"/>
                    </a:cubicBezTo>
                    <a:cubicBezTo>
                      <a:pt x="1142332" y="523997"/>
                      <a:pt x="1122022" y="513165"/>
                      <a:pt x="1099681" y="505718"/>
                    </a:cubicBezTo>
                    <a:cubicBezTo>
                      <a:pt x="751026" y="404169"/>
                      <a:pt x="401018" y="301265"/>
                      <a:pt x="51686" y="197007"/>
                    </a:cubicBezTo>
                    <a:cubicBezTo>
                      <a:pt x="1588" y="181436"/>
                      <a:pt x="4296" y="133369"/>
                      <a:pt x="234" y="96134"/>
                    </a:cubicBezTo>
                    <a:cubicBezTo>
                      <a:pt x="-2474" y="61607"/>
                      <a:pt x="18513" y="21664"/>
                      <a:pt x="52363" y="18956"/>
                    </a:cubicBezTo>
                    <a:cubicBezTo>
                      <a:pt x="62518" y="27757"/>
                      <a:pt x="67257" y="29111"/>
                      <a:pt x="86890" y="35881"/>
                    </a:cubicBezTo>
                    <a:lnTo>
                      <a:pt x="86890" y="35881"/>
                    </a:lnTo>
                    <a:close/>
                  </a:path>
                </a:pathLst>
              </a:custGeom>
              <a:solidFill>
                <a:srgbClr val="B4B4B4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0" name="Freeform: Shape 399">
                <a:extLst>
                  <a:ext uri="{FF2B5EF4-FFF2-40B4-BE49-F238E27FC236}">
                    <a16:creationId xmlns:a16="http://schemas.microsoft.com/office/drawing/2014/main" id="{518D4D34-226F-47F2-A0AD-D339AE6C3845}"/>
                  </a:ext>
                </a:extLst>
              </p:cNvPr>
              <p:cNvSpPr/>
              <p:nvPr/>
            </p:nvSpPr>
            <p:spPr>
              <a:xfrm>
                <a:off x="6553650" y="3384179"/>
                <a:ext cx="504545" cy="2809221"/>
              </a:xfrm>
              <a:custGeom>
                <a:avLst/>
                <a:gdLst>
                  <a:gd name="connsiteX0" fmla="*/ 1150 w 759768"/>
                  <a:gd name="connsiteY0" fmla="*/ 78923 h 4230262"/>
                  <a:gd name="connsiteX1" fmla="*/ 37708 w 759768"/>
                  <a:gd name="connsiteY1" fmla="*/ 23410 h 4230262"/>
                  <a:gd name="connsiteX2" fmla="*/ 111500 w 759768"/>
                  <a:gd name="connsiteY2" fmla="*/ 3777 h 4230262"/>
                  <a:gd name="connsiteX3" fmla="*/ 152797 w 759768"/>
                  <a:gd name="connsiteY3" fmla="*/ 32888 h 4230262"/>
                  <a:gd name="connsiteX4" fmla="*/ 756004 w 759768"/>
                  <a:gd name="connsiteY4" fmla="*/ 4103006 h 4230262"/>
                  <a:gd name="connsiteX5" fmla="*/ 705229 w 759768"/>
                  <a:gd name="connsiteY5" fmla="*/ 4207264 h 4230262"/>
                  <a:gd name="connsiteX6" fmla="*/ 618573 w 759768"/>
                  <a:gd name="connsiteY6" fmla="*/ 4165967 h 4230262"/>
                  <a:gd name="connsiteX7" fmla="*/ 1150 w 759768"/>
                  <a:gd name="connsiteY7" fmla="*/ 78923 h 4230262"/>
                  <a:gd name="connsiteX8" fmla="*/ 1150 w 759768"/>
                  <a:gd name="connsiteY8" fmla="*/ 78923 h 4230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59768" h="4230262">
                    <a:moveTo>
                      <a:pt x="1150" y="78923"/>
                    </a:moveTo>
                    <a:cubicBezTo>
                      <a:pt x="-3589" y="49813"/>
                      <a:pt x="5888" y="29503"/>
                      <a:pt x="37708" y="23410"/>
                    </a:cubicBezTo>
                    <a:cubicBezTo>
                      <a:pt x="62756" y="18671"/>
                      <a:pt x="87128" y="12578"/>
                      <a:pt x="111500" y="3777"/>
                    </a:cubicBezTo>
                    <a:cubicBezTo>
                      <a:pt x="141965" y="-7732"/>
                      <a:pt x="149412" y="8516"/>
                      <a:pt x="152797" y="32888"/>
                    </a:cubicBezTo>
                    <a:cubicBezTo>
                      <a:pt x="189355" y="282023"/>
                      <a:pt x="739755" y="4038014"/>
                      <a:pt x="756004" y="4103006"/>
                    </a:cubicBezTo>
                    <a:cubicBezTo>
                      <a:pt x="769544" y="4157843"/>
                      <a:pt x="745172" y="4184246"/>
                      <a:pt x="705229" y="4207264"/>
                    </a:cubicBezTo>
                    <a:cubicBezTo>
                      <a:pt x="641591" y="4244498"/>
                      <a:pt x="630082" y="4240437"/>
                      <a:pt x="618573" y="4165967"/>
                    </a:cubicBezTo>
                    <a:cubicBezTo>
                      <a:pt x="580661" y="3927663"/>
                      <a:pt x="23491" y="227863"/>
                      <a:pt x="1150" y="78923"/>
                    </a:cubicBezTo>
                    <a:lnTo>
                      <a:pt x="1150" y="78923"/>
                    </a:lnTo>
                    <a:close/>
                  </a:path>
                </a:pathLst>
              </a:custGeom>
              <a:solidFill>
                <a:srgbClr val="4D4D4D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" name="Freeform: Shape 400">
                <a:extLst>
                  <a:ext uri="{FF2B5EF4-FFF2-40B4-BE49-F238E27FC236}">
                    <a16:creationId xmlns:a16="http://schemas.microsoft.com/office/drawing/2014/main" id="{1FCD66FF-C2ED-4234-A97A-D972D42F53F2}"/>
                  </a:ext>
                </a:extLst>
              </p:cNvPr>
              <p:cNvSpPr/>
              <p:nvPr/>
            </p:nvSpPr>
            <p:spPr>
              <a:xfrm>
                <a:off x="5243093" y="4435404"/>
                <a:ext cx="633354" cy="806698"/>
              </a:xfrm>
              <a:custGeom>
                <a:avLst/>
                <a:gdLst>
                  <a:gd name="connsiteX0" fmla="*/ 4583 w 953735"/>
                  <a:gd name="connsiteY0" fmla="*/ 265613 h 1214766"/>
                  <a:gd name="connsiteX1" fmla="*/ 54004 w 953735"/>
                  <a:gd name="connsiteY1" fmla="*/ 19863 h 1214766"/>
                  <a:gd name="connsiteX2" fmla="*/ 718140 w 953735"/>
                  <a:gd name="connsiteY2" fmla="*/ 39496 h 1214766"/>
                  <a:gd name="connsiteX3" fmla="*/ 789225 w 953735"/>
                  <a:gd name="connsiteY3" fmla="*/ 98395 h 1214766"/>
                  <a:gd name="connsiteX4" fmla="*/ 777716 w 953735"/>
                  <a:gd name="connsiteY4" fmla="*/ 685353 h 1214766"/>
                  <a:gd name="connsiteX5" fmla="*/ 953736 w 953735"/>
                  <a:gd name="connsiteY5" fmla="*/ 1214766 h 1214766"/>
                  <a:gd name="connsiteX6" fmla="*/ 387765 w 953735"/>
                  <a:gd name="connsiteY6" fmla="*/ 1145712 h 1214766"/>
                  <a:gd name="connsiteX7" fmla="*/ 193466 w 953735"/>
                  <a:gd name="connsiteY7" fmla="*/ 1092906 h 1214766"/>
                  <a:gd name="connsiteX8" fmla="*/ 138629 w 953735"/>
                  <a:gd name="connsiteY8" fmla="*/ 1007604 h 1214766"/>
                  <a:gd name="connsiteX9" fmla="*/ 4583 w 953735"/>
                  <a:gd name="connsiteY9" fmla="*/ 265613 h 1214766"/>
                  <a:gd name="connsiteX10" fmla="*/ 4583 w 953735"/>
                  <a:gd name="connsiteY10" fmla="*/ 265613 h 1214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3735" h="1214766">
                    <a:moveTo>
                      <a:pt x="4583" y="265613"/>
                    </a:moveTo>
                    <a:cubicBezTo>
                      <a:pt x="12030" y="180311"/>
                      <a:pt x="28278" y="97718"/>
                      <a:pt x="54004" y="19863"/>
                    </a:cubicBezTo>
                    <a:cubicBezTo>
                      <a:pt x="69575" y="-27527"/>
                      <a:pt x="666688" y="22571"/>
                      <a:pt x="718140" y="39496"/>
                    </a:cubicBezTo>
                    <a:cubicBezTo>
                      <a:pt x="713401" y="41526"/>
                      <a:pt x="802765" y="47620"/>
                      <a:pt x="789225" y="98395"/>
                    </a:cubicBezTo>
                    <a:cubicBezTo>
                      <a:pt x="737096" y="286600"/>
                      <a:pt x="739804" y="494439"/>
                      <a:pt x="777716" y="685353"/>
                    </a:cubicBezTo>
                    <a:cubicBezTo>
                      <a:pt x="814951" y="870850"/>
                      <a:pt x="899576" y="1035361"/>
                      <a:pt x="953736" y="1214766"/>
                    </a:cubicBezTo>
                    <a:cubicBezTo>
                      <a:pt x="950351" y="1203934"/>
                      <a:pt x="464942" y="1159252"/>
                      <a:pt x="387765" y="1145712"/>
                    </a:cubicBezTo>
                    <a:cubicBezTo>
                      <a:pt x="327512" y="1134880"/>
                      <a:pt x="241533" y="1136911"/>
                      <a:pt x="193466" y="1092906"/>
                    </a:cubicBezTo>
                    <a:cubicBezTo>
                      <a:pt x="168417" y="1070565"/>
                      <a:pt x="152846" y="1038746"/>
                      <a:pt x="138629" y="1007604"/>
                    </a:cubicBezTo>
                    <a:cubicBezTo>
                      <a:pt x="39787" y="788934"/>
                      <a:pt x="-17081" y="518134"/>
                      <a:pt x="4583" y="265613"/>
                    </a:cubicBezTo>
                    <a:lnTo>
                      <a:pt x="4583" y="265613"/>
                    </a:lnTo>
                    <a:close/>
                  </a:path>
                </a:pathLst>
              </a:custGeom>
              <a:solidFill>
                <a:srgbClr val="4D4D4D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" name="Freeform: Shape 401">
                <a:extLst>
                  <a:ext uri="{FF2B5EF4-FFF2-40B4-BE49-F238E27FC236}">
                    <a16:creationId xmlns:a16="http://schemas.microsoft.com/office/drawing/2014/main" id="{E11C8CDD-D6E0-481E-A029-CCC766E36E60}"/>
                  </a:ext>
                </a:extLst>
              </p:cNvPr>
              <p:cNvSpPr/>
              <p:nvPr/>
            </p:nvSpPr>
            <p:spPr>
              <a:xfrm>
                <a:off x="6165246" y="3398151"/>
                <a:ext cx="777651" cy="2852421"/>
              </a:xfrm>
              <a:custGeom>
                <a:avLst/>
                <a:gdLst>
                  <a:gd name="connsiteX0" fmla="*/ 1170955 w 1171025"/>
                  <a:gd name="connsiteY0" fmla="*/ 4251216 h 4295315"/>
                  <a:gd name="connsiteX1" fmla="*/ 556240 w 1171025"/>
                  <a:gd name="connsiteY1" fmla="*/ 71423 h 4295315"/>
                  <a:gd name="connsiteX2" fmla="*/ 501403 w 1171025"/>
                  <a:gd name="connsiteY2" fmla="*/ 2370 h 4295315"/>
                  <a:gd name="connsiteX3" fmla="*/ 416778 w 1171025"/>
                  <a:gd name="connsiteY3" fmla="*/ 5755 h 4295315"/>
                  <a:gd name="connsiteX4" fmla="*/ 371419 w 1171025"/>
                  <a:gd name="connsiteY4" fmla="*/ 76162 h 4295315"/>
                  <a:gd name="connsiteX5" fmla="*/ 250236 w 1171025"/>
                  <a:gd name="connsiteY5" fmla="*/ 380135 h 4295315"/>
                  <a:gd name="connsiteX6" fmla="*/ 3132 w 1171025"/>
                  <a:gd name="connsiteY6" fmla="*/ 1639353 h 4295315"/>
                  <a:gd name="connsiteX7" fmla="*/ 37659 w 1171025"/>
                  <a:gd name="connsiteY7" fmla="*/ 2314998 h 4295315"/>
                  <a:gd name="connsiteX8" fmla="*/ 562333 w 1171025"/>
                  <a:gd name="connsiteY8" fmla="*/ 3729249 h 4295315"/>
                  <a:gd name="connsiteX9" fmla="*/ 955669 w 1171025"/>
                  <a:gd name="connsiteY9" fmla="*/ 4250538 h 4295315"/>
                  <a:gd name="connsiteX10" fmla="*/ 1168247 w 1171025"/>
                  <a:gd name="connsiteY10" fmla="*/ 4295221 h 4295315"/>
                  <a:gd name="connsiteX11" fmla="*/ 1170955 w 1171025"/>
                  <a:gd name="connsiteY11" fmla="*/ 4251216 h 4295315"/>
                  <a:gd name="connsiteX12" fmla="*/ 1170955 w 1171025"/>
                  <a:gd name="connsiteY12" fmla="*/ 4251216 h 4295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71025" h="4295315">
                    <a:moveTo>
                      <a:pt x="1170955" y="4251216"/>
                    </a:moveTo>
                    <a:cubicBezTo>
                      <a:pt x="1178402" y="4174038"/>
                      <a:pt x="596860" y="298218"/>
                      <a:pt x="556240" y="71423"/>
                    </a:cubicBezTo>
                    <a:cubicBezTo>
                      <a:pt x="550147" y="38927"/>
                      <a:pt x="537284" y="11170"/>
                      <a:pt x="501403" y="2370"/>
                    </a:cubicBezTo>
                    <a:cubicBezTo>
                      <a:pt x="472969" y="338"/>
                      <a:pt x="444535" y="-3047"/>
                      <a:pt x="416778" y="5755"/>
                    </a:cubicBezTo>
                    <a:cubicBezTo>
                      <a:pt x="390375" y="22003"/>
                      <a:pt x="382251" y="49760"/>
                      <a:pt x="371419" y="76162"/>
                    </a:cubicBezTo>
                    <a:cubicBezTo>
                      <a:pt x="328091" y="175681"/>
                      <a:pt x="287471" y="277231"/>
                      <a:pt x="250236" y="380135"/>
                    </a:cubicBezTo>
                    <a:cubicBezTo>
                      <a:pt x="102650" y="786334"/>
                      <a:pt x="21410" y="1207428"/>
                      <a:pt x="3132" y="1639353"/>
                    </a:cubicBezTo>
                    <a:cubicBezTo>
                      <a:pt x="-6346" y="1864794"/>
                      <a:pt x="5840" y="2091589"/>
                      <a:pt x="37659" y="2314998"/>
                    </a:cubicBezTo>
                    <a:cubicBezTo>
                      <a:pt x="110774" y="2824779"/>
                      <a:pt x="281378" y="3298678"/>
                      <a:pt x="562333" y="3729249"/>
                    </a:cubicBezTo>
                    <a:cubicBezTo>
                      <a:pt x="676069" y="3904592"/>
                      <a:pt x="805375" y="4096183"/>
                      <a:pt x="955669" y="4250538"/>
                    </a:cubicBezTo>
                    <a:cubicBezTo>
                      <a:pt x="1022692" y="4266110"/>
                      <a:pt x="1101224" y="4297252"/>
                      <a:pt x="1168247" y="4295221"/>
                    </a:cubicBezTo>
                    <a:cubicBezTo>
                      <a:pt x="1168924" y="4289805"/>
                      <a:pt x="1169601" y="4257986"/>
                      <a:pt x="1170955" y="4251216"/>
                    </a:cubicBezTo>
                    <a:lnTo>
                      <a:pt x="1170955" y="4251216"/>
                    </a:lnTo>
                    <a:close/>
                  </a:path>
                </a:pathLst>
              </a:custGeom>
              <a:solidFill>
                <a:srgbClr val="E5E5E5"/>
              </a:solidFill>
              <a:ln w="67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6235FAC8-B637-4BD9-AA5A-D66DF695C51D}"/>
                </a:ext>
              </a:extLst>
            </p:cNvPr>
            <p:cNvGrpSpPr/>
            <p:nvPr/>
          </p:nvGrpSpPr>
          <p:grpSpPr>
            <a:xfrm>
              <a:off x="7666953" y="628439"/>
              <a:ext cx="4378442" cy="4004299"/>
              <a:chOff x="7666953" y="628439"/>
              <a:chExt cx="4378442" cy="4004299"/>
            </a:xfrm>
          </p:grpSpPr>
          <p:grpSp>
            <p:nvGrpSpPr>
              <p:cNvPr id="404" name="Group 403">
                <a:extLst>
                  <a:ext uri="{FF2B5EF4-FFF2-40B4-BE49-F238E27FC236}">
                    <a16:creationId xmlns:a16="http://schemas.microsoft.com/office/drawing/2014/main" id="{339ECBA4-3D3D-492F-8BCB-12689452C6BE}"/>
                  </a:ext>
                </a:extLst>
              </p:cNvPr>
              <p:cNvGrpSpPr/>
              <p:nvPr/>
            </p:nvGrpSpPr>
            <p:grpSpPr>
              <a:xfrm>
                <a:off x="9179089" y="628439"/>
                <a:ext cx="1138072" cy="2202759"/>
                <a:chOff x="9160839" y="2146343"/>
                <a:chExt cx="1138072" cy="2202759"/>
              </a:xfrm>
            </p:grpSpPr>
            <p:sp>
              <p:nvSpPr>
                <p:cNvPr id="421" name="Freeform: Shape 420">
                  <a:extLst>
                    <a:ext uri="{FF2B5EF4-FFF2-40B4-BE49-F238E27FC236}">
                      <a16:creationId xmlns:a16="http://schemas.microsoft.com/office/drawing/2014/main" id="{CD71CE95-13BA-4017-A547-056C73B2ABB9}"/>
                    </a:ext>
                  </a:extLst>
                </p:cNvPr>
                <p:cNvSpPr/>
                <p:nvPr/>
              </p:nvSpPr>
              <p:spPr>
                <a:xfrm>
                  <a:off x="9434199" y="3484248"/>
                  <a:ext cx="752687" cy="864854"/>
                </a:xfrm>
                <a:custGeom>
                  <a:avLst/>
                  <a:gdLst>
                    <a:gd name="connsiteX0" fmla="*/ 538018 w 1128382"/>
                    <a:gd name="connsiteY0" fmla="*/ 869267 h 889928"/>
                    <a:gd name="connsiteX1" fmla="*/ 456100 w 1128382"/>
                    <a:gd name="connsiteY1" fmla="*/ 871975 h 889928"/>
                    <a:gd name="connsiteX2" fmla="*/ 30268 w 1128382"/>
                    <a:gd name="connsiteY2" fmla="*/ 512488 h 889928"/>
                    <a:gd name="connsiteX3" fmla="*/ 480 w 1128382"/>
                    <a:gd name="connsiteY3" fmla="*/ 136077 h 889928"/>
                    <a:gd name="connsiteX4" fmla="*/ 337625 w 1128382"/>
                    <a:gd name="connsiteY4" fmla="*/ 499625 h 889928"/>
                    <a:gd name="connsiteX5" fmla="*/ 749241 w 1128382"/>
                    <a:gd name="connsiteY5" fmla="*/ 438695 h 889928"/>
                    <a:gd name="connsiteX6" fmla="*/ 1082324 w 1128382"/>
                    <a:gd name="connsiteY6" fmla="*/ 0 h 889928"/>
                    <a:gd name="connsiteX7" fmla="*/ 1128361 w 1128382"/>
                    <a:gd name="connsiteY7" fmla="*/ 500302 h 889928"/>
                    <a:gd name="connsiteX8" fmla="*/ 538018 w 1128382"/>
                    <a:gd name="connsiteY8" fmla="*/ 869267 h 889928"/>
                    <a:gd name="connsiteX9" fmla="*/ 538018 w 1128382"/>
                    <a:gd name="connsiteY9" fmla="*/ 869267 h 889928"/>
                    <a:gd name="connsiteX0" fmla="*/ 538018 w 1128382"/>
                    <a:gd name="connsiteY0" fmla="*/ 869267 h 997321"/>
                    <a:gd name="connsiteX1" fmla="*/ 326549 w 1128382"/>
                    <a:gd name="connsiteY1" fmla="*/ 994124 h 997321"/>
                    <a:gd name="connsiteX2" fmla="*/ 30268 w 1128382"/>
                    <a:gd name="connsiteY2" fmla="*/ 512488 h 997321"/>
                    <a:gd name="connsiteX3" fmla="*/ 480 w 1128382"/>
                    <a:gd name="connsiteY3" fmla="*/ 136077 h 997321"/>
                    <a:gd name="connsiteX4" fmla="*/ 337625 w 1128382"/>
                    <a:gd name="connsiteY4" fmla="*/ 499625 h 997321"/>
                    <a:gd name="connsiteX5" fmla="*/ 749241 w 1128382"/>
                    <a:gd name="connsiteY5" fmla="*/ 438695 h 997321"/>
                    <a:gd name="connsiteX6" fmla="*/ 1082324 w 1128382"/>
                    <a:gd name="connsiteY6" fmla="*/ 0 h 997321"/>
                    <a:gd name="connsiteX7" fmla="*/ 1128361 w 1128382"/>
                    <a:gd name="connsiteY7" fmla="*/ 500302 h 997321"/>
                    <a:gd name="connsiteX8" fmla="*/ 538018 w 1128382"/>
                    <a:gd name="connsiteY8" fmla="*/ 869267 h 997321"/>
                    <a:gd name="connsiteX9" fmla="*/ 538018 w 1128382"/>
                    <a:gd name="connsiteY9" fmla="*/ 869267 h 997321"/>
                    <a:gd name="connsiteX0" fmla="*/ 541720 w 1128382"/>
                    <a:gd name="connsiteY0" fmla="*/ 1283831 h 1286458"/>
                    <a:gd name="connsiteX1" fmla="*/ 326549 w 1128382"/>
                    <a:gd name="connsiteY1" fmla="*/ 994124 h 1286458"/>
                    <a:gd name="connsiteX2" fmla="*/ 30268 w 1128382"/>
                    <a:gd name="connsiteY2" fmla="*/ 512488 h 1286458"/>
                    <a:gd name="connsiteX3" fmla="*/ 480 w 1128382"/>
                    <a:gd name="connsiteY3" fmla="*/ 136077 h 1286458"/>
                    <a:gd name="connsiteX4" fmla="*/ 337625 w 1128382"/>
                    <a:gd name="connsiteY4" fmla="*/ 499625 h 1286458"/>
                    <a:gd name="connsiteX5" fmla="*/ 749241 w 1128382"/>
                    <a:gd name="connsiteY5" fmla="*/ 438695 h 1286458"/>
                    <a:gd name="connsiteX6" fmla="*/ 1082324 w 1128382"/>
                    <a:gd name="connsiteY6" fmla="*/ 0 h 1286458"/>
                    <a:gd name="connsiteX7" fmla="*/ 1128361 w 1128382"/>
                    <a:gd name="connsiteY7" fmla="*/ 500302 h 1286458"/>
                    <a:gd name="connsiteX8" fmla="*/ 538018 w 1128382"/>
                    <a:gd name="connsiteY8" fmla="*/ 869267 h 1286458"/>
                    <a:gd name="connsiteX9" fmla="*/ 541720 w 1128382"/>
                    <a:gd name="connsiteY9" fmla="*/ 1283831 h 1286458"/>
                    <a:gd name="connsiteX0" fmla="*/ 541720 w 1128405"/>
                    <a:gd name="connsiteY0" fmla="*/ 1283831 h 1286458"/>
                    <a:gd name="connsiteX1" fmla="*/ 326549 w 1128405"/>
                    <a:gd name="connsiteY1" fmla="*/ 994124 h 1286458"/>
                    <a:gd name="connsiteX2" fmla="*/ 30268 w 1128405"/>
                    <a:gd name="connsiteY2" fmla="*/ 512488 h 1286458"/>
                    <a:gd name="connsiteX3" fmla="*/ 480 w 1128405"/>
                    <a:gd name="connsiteY3" fmla="*/ 136077 h 1286458"/>
                    <a:gd name="connsiteX4" fmla="*/ 337625 w 1128405"/>
                    <a:gd name="connsiteY4" fmla="*/ 499625 h 1286458"/>
                    <a:gd name="connsiteX5" fmla="*/ 749241 w 1128405"/>
                    <a:gd name="connsiteY5" fmla="*/ 438695 h 1286458"/>
                    <a:gd name="connsiteX6" fmla="*/ 1082324 w 1128405"/>
                    <a:gd name="connsiteY6" fmla="*/ 0 h 1286458"/>
                    <a:gd name="connsiteX7" fmla="*/ 1128361 w 1128405"/>
                    <a:gd name="connsiteY7" fmla="*/ 500302 h 1286458"/>
                    <a:gd name="connsiteX8" fmla="*/ 830435 w 1128405"/>
                    <a:gd name="connsiteY8" fmla="*/ 961803 h 1286458"/>
                    <a:gd name="connsiteX9" fmla="*/ 541720 w 1128405"/>
                    <a:gd name="connsiteY9" fmla="*/ 1283831 h 1286458"/>
                    <a:gd name="connsiteX0" fmla="*/ 541720 w 1128403"/>
                    <a:gd name="connsiteY0" fmla="*/ 1283831 h 1286458"/>
                    <a:gd name="connsiteX1" fmla="*/ 326549 w 1128403"/>
                    <a:gd name="connsiteY1" fmla="*/ 994124 h 1286458"/>
                    <a:gd name="connsiteX2" fmla="*/ 30268 w 1128403"/>
                    <a:gd name="connsiteY2" fmla="*/ 512488 h 1286458"/>
                    <a:gd name="connsiteX3" fmla="*/ 480 w 1128403"/>
                    <a:gd name="connsiteY3" fmla="*/ 136077 h 1286458"/>
                    <a:gd name="connsiteX4" fmla="*/ 337625 w 1128403"/>
                    <a:gd name="connsiteY4" fmla="*/ 499625 h 1286458"/>
                    <a:gd name="connsiteX5" fmla="*/ 749241 w 1128403"/>
                    <a:gd name="connsiteY5" fmla="*/ 438695 h 1286458"/>
                    <a:gd name="connsiteX6" fmla="*/ 1082324 w 1128403"/>
                    <a:gd name="connsiteY6" fmla="*/ 0 h 1286458"/>
                    <a:gd name="connsiteX7" fmla="*/ 1128361 w 1128403"/>
                    <a:gd name="connsiteY7" fmla="*/ 500302 h 1286458"/>
                    <a:gd name="connsiteX8" fmla="*/ 830435 w 1128403"/>
                    <a:gd name="connsiteY8" fmla="*/ 961803 h 1286458"/>
                    <a:gd name="connsiteX9" fmla="*/ 541720 w 1128403"/>
                    <a:gd name="connsiteY9" fmla="*/ 1283831 h 1286458"/>
                    <a:gd name="connsiteX0" fmla="*/ 523213 w 1128405"/>
                    <a:gd name="connsiteY0" fmla="*/ 1302339 h 1304787"/>
                    <a:gd name="connsiteX1" fmla="*/ 326549 w 1128405"/>
                    <a:gd name="connsiteY1" fmla="*/ 994124 h 1304787"/>
                    <a:gd name="connsiteX2" fmla="*/ 30268 w 1128405"/>
                    <a:gd name="connsiteY2" fmla="*/ 512488 h 1304787"/>
                    <a:gd name="connsiteX3" fmla="*/ 480 w 1128405"/>
                    <a:gd name="connsiteY3" fmla="*/ 136077 h 1304787"/>
                    <a:gd name="connsiteX4" fmla="*/ 337625 w 1128405"/>
                    <a:gd name="connsiteY4" fmla="*/ 499625 h 1304787"/>
                    <a:gd name="connsiteX5" fmla="*/ 749241 w 1128405"/>
                    <a:gd name="connsiteY5" fmla="*/ 438695 h 1304787"/>
                    <a:gd name="connsiteX6" fmla="*/ 1082324 w 1128405"/>
                    <a:gd name="connsiteY6" fmla="*/ 0 h 1304787"/>
                    <a:gd name="connsiteX7" fmla="*/ 1128361 w 1128405"/>
                    <a:gd name="connsiteY7" fmla="*/ 500302 h 1304787"/>
                    <a:gd name="connsiteX8" fmla="*/ 830435 w 1128405"/>
                    <a:gd name="connsiteY8" fmla="*/ 961803 h 1304787"/>
                    <a:gd name="connsiteX9" fmla="*/ 523213 w 1128405"/>
                    <a:gd name="connsiteY9" fmla="*/ 1302339 h 1304787"/>
                    <a:gd name="connsiteX0" fmla="*/ 523213 w 1128403"/>
                    <a:gd name="connsiteY0" fmla="*/ 1302339 h 1304787"/>
                    <a:gd name="connsiteX1" fmla="*/ 326549 w 1128403"/>
                    <a:gd name="connsiteY1" fmla="*/ 994124 h 1304787"/>
                    <a:gd name="connsiteX2" fmla="*/ 30268 w 1128403"/>
                    <a:gd name="connsiteY2" fmla="*/ 512488 h 1304787"/>
                    <a:gd name="connsiteX3" fmla="*/ 480 w 1128403"/>
                    <a:gd name="connsiteY3" fmla="*/ 136077 h 1304787"/>
                    <a:gd name="connsiteX4" fmla="*/ 337625 w 1128403"/>
                    <a:gd name="connsiteY4" fmla="*/ 499625 h 1304787"/>
                    <a:gd name="connsiteX5" fmla="*/ 749241 w 1128403"/>
                    <a:gd name="connsiteY5" fmla="*/ 438695 h 1304787"/>
                    <a:gd name="connsiteX6" fmla="*/ 1082324 w 1128403"/>
                    <a:gd name="connsiteY6" fmla="*/ 0 h 1304787"/>
                    <a:gd name="connsiteX7" fmla="*/ 1128361 w 1128403"/>
                    <a:gd name="connsiteY7" fmla="*/ 500302 h 1304787"/>
                    <a:gd name="connsiteX8" fmla="*/ 830435 w 1128403"/>
                    <a:gd name="connsiteY8" fmla="*/ 961803 h 1304787"/>
                    <a:gd name="connsiteX9" fmla="*/ 523213 w 1128403"/>
                    <a:gd name="connsiteY9" fmla="*/ 1302339 h 1304787"/>
                    <a:gd name="connsiteX0" fmla="*/ 523213 w 1128405"/>
                    <a:gd name="connsiteY0" fmla="*/ 1302339 h 1302338"/>
                    <a:gd name="connsiteX1" fmla="*/ 326549 w 1128405"/>
                    <a:gd name="connsiteY1" fmla="*/ 994124 h 1302338"/>
                    <a:gd name="connsiteX2" fmla="*/ 30268 w 1128405"/>
                    <a:gd name="connsiteY2" fmla="*/ 512488 h 1302338"/>
                    <a:gd name="connsiteX3" fmla="*/ 480 w 1128405"/>
                    <a:gd name="connsiteY3" fmla="*/ 136077 h 1302338"/>
                    <a:gd name="connsiteX4" fmla="*/ 337625 w 1128405"/>
                    <a:gd name="connsiteY4" fmla="*/ 499625 h 1302338"/>
                    <a:gd name="connsiteX5" fmla="*/ 749241 w 1128405"/>
                    <a:gd name="connsiteY5" fmla="*/ 438695 h 1302338"/>
                    <a:gd name="connsiteX6" fmla="*/ 1082324 w 1128405"/>
                    <a:gd name="connsiteY6" fmla="*/ 0 h 1302338"/>
                    <a:gd name="connsiteX7" fmla="*/ 1128361 w 1128405"/>
                    <a:gd name="connsiteY7" fmla="*/ 500302 h 1302338"/>
                    <a:gd name="connsiteX8" fmla="*/ 830435 w 1128405"/>
                    <a:gd name="connsiteY8" fmla="*/ 961803 h 1302338"/>
                    <a:gd name="connsiteX9" fmla="*/ 523213 w 1128405"/>
                    <a:gd name="connsiteY9" fmla="*/ 1302339 h 1302338"/>
                    <a:gd name="connsiteX0" fmla="*/ 523213 w 1128403"/>
                    <a:gd name="connsiteY0" fmla="*/ 1302339 h 1302340"/>
                    <a:gd name="connsiteX1" fmla="*/ 326549 w 1128403"/>
                    <a:gd name="connsiteY1" fmla="*/ 994124 h 1302340"/>
                    <a:gd name="connsiteX2" fmla="*/ 30268 w 1128403"/>
                    <a:gd name="connsiteY2" fmla="*/ 512488 h 1302340"/>
                    <a:gd name="connsiteX3" fmla="*/ 480 w 1128403"/>
                    <a:gd name="connsiteY3" fmla="*/ 136077 h 1302340"/>
                    <a:gd name="connsiteX4" fmla="*/ 337625 w 1128403"/>
                    <a:gd name="connsiteY4" fmla="*/ 499625 h 1302340"/>
                    <a:gd name="connsiteX5" fmla="*/ 749241 w 1128403"/>
                    <a:gd name="connsiteY5" fmla="*/ 438695 h 1302340"/>
                    <a:gd name="connsiteX6" fmla="*/ 1082324 w 1128403"/>
                    <a:gd name="connsiteY6" fmla="*/ 0 h 1302340"/>
                    <a:gd name="connsiteX7" fmla="*/ 1128361 w 1128403"/>
                    <a:gd name="connsiteY7" fmla="*/ 500302 h 1302340"/>
                    <a:gd name="connsiteX8" fmla="*/ 830435 w 1128403"/>
                    <a:gd name="connsiteY8" fmla="*/ 961803 h 1302340"/>
                    <a:gd name="connsiteX9" fmla="*/ 523213 w 1128403"/>
                    <a:gd name="connsiteY9" fmla="*/ 1302339 h 1302340"/>
                    <a:gd name="connsiteX0" fmla="*/ 523743 w 1128935"/>
                    <a:gd name="connsiteY0" fmla="*/ 1302339 h 1302338"/>
                    <a:gd name="connsiteX1" fmla="*/ 327079 w 1128935"/>
                    <a:gd name="connsiteY1" fmla="*/ 994124 h 1302338"/>
                    <a:gd name="connsiteX2" fmla="*/ 12291 w 1128935"/>
                    <a:gd name="connsiteY2" fmla="*/ 482876 h 1302338"/>
                    <a:gd name="connsiteX3" fmla="*/ 1010 w 1128935"/>
                    <a:gd name="connsiteY3" fmla="*/ 136077 h 1302338"/>
                    <a:gd name="connsiteX4" fmla="*/ 338155 w 1128935"/>
                    <a:gd name="connsiteY4" fmla="*/ 499625 h 1302338"/>
                    <a:gd name="connsiteX5" fmla="*/ 749771 w 1128935"/>
                    <a:gd name="connsiteY5" fmla="*/ 438695 h 1302338"/>
                    <a:gd name="connsiteX6" fmla="*/ 1082854 w 1128935"/>
                    <a:gd name="connsiteY6" fmla="*/ 0 h 1302338"/>
                    <a:gd name="connsiteX7" fmla="*/ 1128891 w 1128935"/>
                    <a:gd name="connsiteY7" fmla="*/ 500302 h 1302338"/>
                    <a:gd name="connsiteX8" fmla="*/ 830965 w 1128935"/>
                    <a:gd name="connsiteY8" fmla="*/ 961803 h 1302338"/>
                    <a:gd name="connsiteX9" fmla="*/ 523743 w 1128935"/>
                    <a:gd name="connsiteY9" fmla="*/ 1302339 h 1302338"/>
                    <a:gd name="connsiteX0" fmla="*/ 523743 w 1128933"/>
                    <a:gd name="connsiteY0" fmla="*/ 1302339 h 1302340"/>
                    <a:gd name="connsiteX1" fmla="*/ 301170 w 1128933"/>
                    <a:gd name="connsiteY1" fmla="*/ 1031139 h 1302340"/>
                    <a:gd name="connsiteX2" fmla="*/ 12291 w 1128933"/>
                    <a:gd name="connsiteY2" fmla="*/ 482876 h 1302340"/>
                    <a:gd name="connsiteX3" fmla="*/ 1010 w 1128933"/>
                    <a:gd name="connsiteY3" fmla="*/ 136077 h 1302340"/>
                    <a:gd name="connsiteX4" fmla="*/ 338155 w 1128933"/>
                    <a:gd name="connsiteY4" fmla="*/ 499625 h 1302340"/>
                    <a:gd name="connsiteX5" fmla="*/ 749771 w 1128933"/>
                    <a:gd name="connsiteY5" fmla="*/ 438695 h 1302340"/>
                    <a:gd name="connsiteX6" fmla="*/ 1082854 w 1128933"/>
                    <a:gd name="connsiteY6" fmla="*/ 0 h 1302340"/>
                    <a:gd name="connsiteX7" fmla="*/ 1128891 w 1128933"/>
                    <a:gd name="connsiteY7" fmla="*/ 500302 h 1302340"/>
                    <a:gd name="connsiteX8" fmla="*/ 830965 w 1128933"/>
                    <a:gd name="connsiteY8" fmla="*/ 961803 h 1302340"/>
                    <a:gd name="connsiteX9" fmla="*/ 523743 w 1128933"/>
                    <a:gd name="connsiteY9" fmla="*/ 1302339 h 1302340"/>
                    <a:gd name="connsiteX0" fmla="*/ 523743 w 1128935"/>
                    <a:gd name="connsiteY0" fmla="*/ 1302339 h 1302338"/>
                    <a:gd name="connsiteX1" fmla="*/ 301170 w 1128935"/>
                    <a:gd name="connsiteY1" fmla="*/ 1031139 h 1302338"/>
                    <a:gd name="connsiteX2" fmla="*/ 12291 w 1128935"/>
                    <a:gd name="connsiteY2" fmla="*/ 482876 h 1302338"/>
                    <a:gd name="connsiteX3" fmla="*/ 1010 w 1128935"/>
                    <a:gd name="connsiteY3" fmla="*/ 136077 h 1302338"/>
                    <a:gd name="connsiteX4" fmla="*/ 338155 w 1128935"/>
                    <a:gd name="connsiteY4" fmla="*/ 499625 h 1302338"/>
                    <a:gd name="connsiteX5" fmla="*/ 749771 w 1128935"/>
                    <a:gd name="connsiteY5" fmla="*/ 438695 h 1302338"/>
                    <a:gd name="connsiteX6" fmla="*/ 1082854 w 1128935"/>
                    <a:gd name="connsiteY6" fmla="*/ 0 h 1302338"/>
                    <a:gd name="connsiteX7" fmla="*/ 1128891 w 1128935"/>
                    <a:gd name="connsiteY7" fmla="*/ 500302 h 1302338"/>
                    <a:gd name="connsiteX8" fmla="*/ 830965 w 1128935"/>
                    <a:gd name="connsiteY8" fmla="*/ 961803 h 1302338"/>
                    <a:gd name="connsiteX9" fmla="*/ 523743 w 1128935"/>
                    <a:gd name="connsiteY9" fmla="*/ 1302339 h 1302338"/>
                    <a:gd name="connsiteX0" fmla="*/ 523743 w 1128933"/>
                    <a:gd name="connsiteY0" fmla="*/ 1302339 h 1302340"/>
                    <a:gd name="connsiteX1" fmla="*/ 301170 w 1128933"/>
                    <a:gd name="connsiteY1" fmla="*/ 1031139 h 1302340"/>
                    <a:gd name="connsiteX2" fmla="*/ 12291 w 1128933"/>
                    <a:gd name="connsiteY2" fmla="*/ 482876 h 1302340"/>
                    <a:gd name="connsiteX3" fmla="*/ 1010 w 1128933"/>
                    <a:gd name="connsiteY3" fmla="*/ 136077 h 1302340"/>
                    <a:gd name="connsiteX4" fmla="*/ 338155 w 1128933"/>
                    <a:gd name="connsiteY4" fmla="*/ 499625 h 1302340"/>
                    <a:gd name="connsiteX5" fmla="*/ 749771 w 1128933"/>
                    <a:gd name="connsiteY5" fmla="*/ 438695 h 1302340"/>
                    <a:gd name="connsiteX6" fmla="*/ 1082854 w 1128933"/>
                    <a:gd name="connsiteY6" fmla="*/ 0 h 1302340"/>
                    <a:gd name="connsiteX7" fmla="*/ 1128891 w 1128933"/>
                    <a:gd name="connsiteY7" fmla="*/ 500302 h 1302340"/>
                    <a:gd name="connsiteX8" fmla="*/ 823562 w 1128933"/>
                    <a:gd name="connsiteY8" fmla="*/ 958101 h 1302340"/>
                    <a:gd name="connsiteX9" fmla="*/ 523743 w 1128933"/>
                    <a:gd name="connsiteY9" fmla="*/ 1302339 h 1302340"/>
                    <a:gd name="connsiteX0" fmla="*/ 523743 w 1132634"/>
                    <a:gd name="connsiteY0" fmla="*/ 1302339 h 1302338"/>
                    <a:gd name="connsiteX1" fmla="*/ 301170 w 1132634"/>
                    <a:gd name="connsiteY1" fmla="*/ 1031139 h 1302338"/>
                    <a:gd name="connsiteX2" fmla="*/ 12291 w 1132634"/>
                    <a:gd name="connsiteY2" fmla="*/ 482876 h 1302338"/>
                    <a:gd name="connsiteX3" fmla="*/ 1010 w 1132634"/>
                    <a:gd name="connsiteY3" fmla="*/ 136077 h 1302338"/>
                    <a:gd name="connsiteX4" fmla="*/ 338155 w 1132634"/>
                    <a:gd name="connsiteY4" fmla="*/ 499625 h 1302338"/>
                    <a:gd name="connsiteX5" fmla="*/ 749771 w 1132634"/>
                    <a:gd name="connsiteY5" fmla="*/ 438695 h 1302338"/>
                    <a:gd name="connsiteX6" fmla="*/ 1082854 w 1132634"/>
                    <a:gd name="connsiteY6" fmla="*/ 0 h 1302338"/>
                    <a:gd name="connsiteX7" fmla="*/ 1132592 w 1132634"/>
                    <a:gd name="connsiteY7" fmla="*/ 415169 h 1302338"/>
                    <a:gd name="connsiteX8" fmla="*/ 823562 w 1132634"/>
                    <a:gd name="connsiteY8" fmla="*/ 958101 h 1302338"/>
                    <a:gd name="connsiteX9" fmla="*/ 523743 w 1132634"/>
                    <a:gd name="connsiteY9" fmla="*/ 1302339 h 1302338"/>
                    <a:gd name="connsiteX0" fmla="*/ 523743 w 1133432"/>
                    <a:gd name="connsiteY0" fmla="*/ 1302339 h 1302340"/>
                    <a:gd name="connsiteX1" fmla="*/ 301170 w 1133432"/>
                    <a:gd name="connsiteY1" fmla="*/ 1031139 h 1302340"/>
                    <a:gd name="connsiteX2" fmla="*/ 12291 w 1133432"/>
                    <a:gd name="connsiteY2" fmla="*/ 482876 h 1302340"/>
                    <a:gd name="connsiteX3" fmla="*/ 1010 w 1133432"/>
                    <a:gd name="connsiteY3" fmla="*/ 136077 h 1302340"/>
                    <a:gd name="connsiteX4" fmla="*/ 338155 w 1133432"/>
                    <a:gd name="connsiteY4" fmla="*/ 499625 h 1302340"/>
                    <a:gd name="connsiteX5" fmla="*/ 749771 w 1133432"/>
                    <a:gd name="connsiteY5" fmla="*/ 438695 h 1302340"/>
                    <a:gd name="connsiteX6" fmla="*/ 1082854 w 1133432"/>
                    <a:gd name="connsiteY6" fmla="*/ 0 h 1302340"/>
                    <a:gd name="connsiteX7" fmla="*/ 1132592 w 1133432"/>
                    <a:gd name="connsiteY7" fmla="*/ 415169 h 1302340"/>
                    <a:gd name="connsiteX8" fmla="*/ 823562 w 1133432"/>
                    <a:gd name="connsiteY8" fmla="*/ 958101 h 1302340"/>
                    <a:gd name="connsiteX9" fmla="*/ 523743 w 1133432"/>
                    <a:gd name="connsiteY9" fmla="*/ 1302339 h 13023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33432" h="1302340">
                      <a:moveTo>
                        <a:pt x="523743" y="1302339"/>
                      </a:moveTo>
                      <a:cubicBezTo>
                        <a:pt x="359032" y="1207271"/>
                        <a:pt x="386412" y="1167716"/>
                        <a:pt x="301170" y="1031139"/>
                      </a:cubicBezTo>
                      <a:cubicBezTo>
                        <a:pt x="215928" y="894562"/>
                        <a:pt x="71901" y="676514"/>
                        <a:pt x="12291" y="482876"/>
                      </a:cubicBezTo>
                      <a:cubicBezTo>
                        <a:pt x="9583" y="461889"/>
                        <a:pt x="-3729" y="190914"/>
                        <a:pt x="1010" y="136077"/>
                      </a:cubicBezTo>
                      <a:cubicBezTo>
                        <a:pt x="101206" y="283663"/>
                        <a:pt x="271810" y="467129"/>
                        <a:pt x="338155" y="499625"/>
                      </a:cubicBezTo>
                      <a:cubicBezTo>
                        <a:pt x="466108" y="561232"/>
                        <a:pt x="644159" y="532798"/>
                        <a:pt x="749771" y="438695"/>
                      </a:cubicBezTo>
                      <a:cubicBezTo>
                        <a:pt x="879755" y="323606"/>
                        <a:pt x="980628" y="140816"/>
                        <a:pt x="1082854" y="0"/>
                      </a:cubicBezTo>
                      <a:cubicBezTo>
                        <a:pt x="1093687" y="35204"/>
                        <a:pt x="1140223" y="313022"/>
                        <a:pt x="1132592" y="415169"/>
                      </a:cubicBezTo>
                      <a:cubicBezTo>
                        <a:pt x="1136653" y="434125"/>
                        <a:pt x="845225" y="937114"/>
                        <a:pt x="823562" y="958101"/>
                      </a:cubicBezTo>
                      <a:cubicBezTo>
                        <a:pt x="753234" y="1106160"/>
                        <a:pt x="682907" y="1220907"/>
                        <a:pt x="523743" y="1302339"/>
                      </a:cubicBezTo>
                      <a:close/>
                    </a:path>
                  </a:pathLst>
                </a:custGeom>
                <a:solidFill>
                  <a:srgbClr val="EABB95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2" name="Freeform: Shape 421">
                  <a:extLst>
                    <a:ext uri="{FF2B5EF4-FFF2-40B4-BE49-F238E27FC236}">
                      <a16:creationId xmlns:a16="http://schemas.microsoft.com/office/drawing/2014/main" id="{9EF66064-201C-4AE2-BD19-A9FCDFC8484C}"/>
                    </a:ext>
                  </a:extLst>
                </p:cNvPr>
                <p:cNvSpPr/>
                <p:nvPr/>
              </p:nvSpPr>
              <p:spPr>
                <a:xfrm>
                  <a:off x="9175365" y="2159075"/>
                  <a:ext cx="1123546" cy="1686078"/>
                </a:xfrm>
                <a:custGeom>
                  <a:avLst/>
                  <a:gdLst>
                    <a:gd name="connsiteX0" fmla="*/ 1691289 w 1691891"/>
                    <a:gd name="connsiteY0" fmla="*/ 1141812 h 2538979"/>
                    <a:gd name="connsiteX1" fmla="*/ 1648638 w 1691891"/>
                    <a:gd name="connsiteY1" fmla="*/ 1048386 h 2538979"/>
                    <a:gd name="connsiteX2" fmla="*/ 1639161 w 1691891"/>
                    <a:gd name="connsiteY2" fmla="*/ 1053802 h 2538979"/>
                    <a:gd name="connsiteX3" fmla="*/ 1381223 w 1691891"/>
                    <a:gd name="connsiteY3" fmla="*/ 221770 h 2538979"/>
                    <a:gd name="connsiteX4" fmla="*/ 1086052 w 1691891"/>
                    <a:gd name="connsiteY4" fmla="*/ 42366 h 2538979"/>
                    <a:gd name="connsiteX5" fmla="*/ 602674 w 1691891"/>
                    <a:gd name="connsiteY5" fmla="*/ 41689 h 2538979"/>
                    <a:gd name="connsiteX6" fmla="*/ 604706 w 1691891"/>
                    <a:gd name="connsiteY6" fmla="*/ 47782 h 2538979"/>
                    <a:gd name="connsiteX7" fmla="*/ 560024 w 1691891"/>
                    <a:gd name="connsiteY7" fmla="*/ 53198 h 2538979"/>
                    <a:gd name="connsiteX8" fmla="*/ 317658 w 1691891"/>
                    <a:gd name="connsiteY8" fmla="*/ 215677 h 2538979"/>
                    <a:gd name="connsiteX9" fmla="*/ 258082 w 1691891"/>
                    <a:gd name="connsiteY9" fmla="*/ 267806 h 2538979"/>
                    <a:gd name="connsiteX10" fmla="*/ 61752 w 1691891"/>
                    <a:gd name="connsiteY10" fmla="*/ 460751 h 2538979"/>
                    <a:gd name="connsiteX11" fmla="*/ 22487 w 1691891"/>
                    <a:gd name="connsiteY11" fmla="*/ 1172954 h 2538979"/>
                    <a:gd name="connsiteX12" fmla="*/ 14362 w 1691891"/>
                    <a:gd name="connsiteY12" fmla="*/ 1181078 h 2538979"/>
                    <a:gd name="connsiteX13" fmla="*/ 46182 w 1691891"/>
                    <a:gd name="connsiteY13" fmla="*/ 1374700 h 2538979"/>
                    <a:gd name="connsiteX14" fmla="*/ 78001 w 1691891"/>
                    <a:gd name="connsiteY14" fmla="*/ 1526348 h 2538979"/>
                    <a:gd name="connsiteX15" fmla="*/ 178873 w 1691891"/>
                    <a:gd name="connsiteY15" fmla="*/ 1690181 h 2538979"/>
                    <a:gd name="connsiteX16" fmla="*/ 226263 w 1691891"/>
                    <a:gd name="connsiteY16" fmla="*/ 1733509 h 2538979"/>
                    <a:gd name="connsiteX17" fmla="*/ 311565 w 1691891"/>
                    <a:gd name="connsiteY17" fmla="*/ 2033420 h 2538979"/>
                    <a:gd name="connsiteX18" fmla="*/ 646002 w 1691891"/>
                    <a:gd name="connsiteY18" fmla="*/ 2455867 h 2538979"/>
                    <a:gd name="connsiteX19" fmla="*/ 1155106 w 1691891"/>
                    <a:gd name="connsiteY19" fmla="*/ 2436234 h 2538979"/>
                    <a:gd name="connsiteX20" fmla="*/ 1264103 w 1691891"/>
                    <a:gd name="connsiteY20" fmla="*/ 2324530 h 2538979"/>
                    <a:gd name="connsiteX21" fmla="*/ 1528133 w 1691891"/>
                    <a:gd name="connsiteY21" fmla="*/ 1701690 h 2538979"/>
                    <a:gd name="connsiteX22" fmla="*/ 1612081 w 1691891"/>
                    <a:gd name="connsiteY22" fmla="*/ 1571030 h 2538979"/>
                    <a:gd name="connsiteX23" fmla="*/ 1671656 w 1691891"/>
                    <a:gd name="connsiteY23" fmla="*/ 1476250 h 2538979"/>
                    <a:gd name="connsiteX24" fmla="*/ 1691289 w 1691891"/>
                    <a:gd name="connsiteY24" fmla="*/ 1141812 h 2538979"/>
                    <a:gd name="connsiteX25" fmla="*/ 1691289 w 1691891"/>
                    <a:gd name="connsiteY25" fmla="*/ 1141812 h 25389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691891" h="2538979">
                      <a:moveTo>
                        <a:pt x="1691289" y="1141812"/>
                      </a:moveTo>
                      <a:cubicBezTo>
                        <a:pt x="1689258" y="1105931"/>
                        <a:pt x="1682488" y="1070727"/>
                        <a:pt x="1648638" y="1048386"/>
                      </a:cubicBezTo>
                      <a:cubicBezTo>
                        <a:pt x="1645253" y="1050417"/>
                        <a:pt x="1641191" y="1051771"/>
                        <a:pt x="1639161" y="1053802"/>
                      </a:cubicBezTo>
                      <a:cubicBezTo>
                        <a:pt x="1621558" y="995580"/>
                        <a:pt x="1616142" y="494601"/>
                        <a:pt x="1381223" y="221770"/>
                      </a:cubicBezTo>
                      <a:cubicBezTo>
                        <a:pt x="1294568" y="143239"/>
                        <a:pt x="1195049" y="85694"/>
                        <a:pt x="1086052" y="42366"/>
                      </a:cubicBezTo>
                      <a:cubicBezTo>
                        <a:pt x="925603" y="-20595"/>
                        <a:pt x="763124" y="-7055"/>
                        <a:pt x="602674" y="41689"/>
                      </a:cubicBezTo>
                      <a:cubicBezTo>
                        <a:pt x="605383" y="43720"/>
                        <a:pt x="605383" y="47782"/>
                        <a:pt x="604706" y="47782"/>
                      </a:cubicBezTo>
                      <a:cubicBezTo>
                        <a:pt x="589812" y="47782"/>
                        <a:pt x="576272" y="60645"/>
                        <a:pt x="560024" y="53198"/>
                      </a:cubicBezTo>
                      <a:cubicBezTo>
                        <a:pt x="461182" y="80278"/>
                        <a:pt x="376557" y="127668"/>
                        <a:pt x="317658" y="215677"/>
                      </a:cubicBezTo>
                      <a:cubicBezTo>
                        <a:pt x="302764" y="237341"/>
                        <a:pt x="285839" y="259682"/>
                        <a:pt x="258082" y="267806"/>
                      </a:cubicBezTo>
                      <a:cubicBezTo>
                        <a:pt x="170750" y="309780"/>
                        <a:pt x="97633" y="370033"/>
                        <a:pt x="61752" y="460751"/>
                      </a:cubicBezTo>
                      <a:cubicBezTo>
                        <a:pt x="-41828" y="724104"/>
                        <a:pt x="14362" y="1116763"/>
                        <a:pt x="22487" y="1172954"/>
                      </a:cubicBezTo>
                      <a:cubicBezTo>
                        <a:pt x="19778" y="1175662"/>
                        <a:pt x="-12040" y="892676"/>
                        <a:pt x="14362" y="1181078"/>
                      </a:cubicBezTo>
                      <a:cubicBezTo>
                        <a:pt x="-10009" y="1250809"/>
                        <a:pt x="20456" y="1313093"/>
                        <a:pt x="46182" y="1374700"/>
                      </a:cubicBezTo>
                      <a:cubicBezTo>
                        <a:pt x="66491" y="1424121"/>
                        <a:pt x="82062" y="1472188"/>
                        <a:pt x="78001" y="1526348"/>
                      </a:cubicBezTo>
                      <a:cubicBezTo>
                        <a:pt x="72585" y="1604203"/>
                        <a:pt x="99665" y="1662424"/>
                        <a:pt x="178873" y="1690181"/>
                      </a:cubicBezTo>
                      <a:cubicBezTo>
                        <a:pt x="200537" y="1697628"/>
                        <a:pt x="221524" y="1707783"/>
                        <a:pt x="226263" y="1733509"/>
                      </a:cubicBezTo>
                      <a:cubicBezTo>
                        <a:pt x="243865" y="1836413"/>
                        <a:pt x="279746" y="1934578"/>
                        <a:pt x="311565" y="2033420"/>
                      </a:cubicBezTo>
                      <a:cubicBezTo>
                        <a:pt x="374526" y="2176944"/>
                        <a:pt x="543099" y="2382074"/>
                        <a:pt x="646002" y="2455867"/>
                      </a:cubicBezTo>
                      <a:cubicBezTo>
                        <a:pt x="809837" y="2572988"/>
                        <a:pt x="998719" y="2566218"/>
                        <a:pt x="1155106" y="2436234"/>
                      </a:cubicBezTo>
                      <a:cubicBezTo>
                        <a:pt x="1195049" y="2402384"/>
                        <a:pt x="1228898" y="2362441"/>
                        <a:pt x="1264103" y="2324530"/>
                      </a:cubicBezTo>
                      <a:cubicBezTo>
                        <a:pt x="1340603" y="2239228"/>
                        <a:pt x="1522039" y="1997539"/>
                        <a:pt x="1528133" y="1701690"/>
                      </a:cubicBezTo>
                      <a:cubicBezTo>
                        <a:pt x="1528809" y="1640083"/>
                        <a:pt x="1559951" y="1598787"/>
                        <a:pt x="1612081" y="1571030"/>
                      </a:cubicBezTo>
                      <a:cubicBezTo>
                        <a:pt x="1645931" y="1548689"/>
                        <a:pt x="1670302" y="1516193"/>
                        <a:pt x="1671656" y="1476250"/>
                      </a:cubicBezTo>
                      <a:cubicBezTo>
                        <a:pt x="1677749" y="1363868"/>
                        <a:pt x="1695351" y="1253517"/>
                        <a:pt x="1691289" y="1141812"/>
                      </a:cubicBezTo>
                      <a:lnTo>
                        <a:pt x="1691289" y="1141812"/>
                      </a:lnTo>
                      <a:close/>
                    </a:path>
                  </a:pathLst>
                </a:custGeom>
                <a:solidFill>
                  <a:srgbClr val="F9C9A2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3" name="Freeform: Shape 422">
                  <a:extLst>
                    <a:ext uri="{FF2B5EF4-FFF2-40B4-BE49-F238E27FC236}">
                      <a16:creationId xmlns:a16="http://schemas.microsoft.com/office/drawing/2014/main" id="{856D77EA-5854-492A-938B-DC9CFB55834A}"/>
                    </a:ext>
                  </a:extLst>
                </p:cNvPr>
                <p:cNvSpPr/>
                <p:nvPr/>
              </p:nvSpPr>
              <p:spPr>
                <a:xfrm>
                  <a:off x="9160839" y="2146343"/>
                  <a:ext cx="1109349" cy="979052"/>
                </a:xfrm>
                <a:custGeom>
                  <a:avLst/>
                  <a:gdLst>
                    <a:gd name="connsiteX0" fmla="*/ 1596043 w 1670512"/>
                    <a:gd name="connsiteY0" fmla="*/ 500233 h 1474304"/>
                    <a:gd name="connsiteX1" fmla="*/ 1629216 w 1670512"/>
                    <a:gd name="connsiteY1" fmla="*/ 653235 h 1474304"/>
                    <a:gd name="connsiteX2" fmla="*/ 1648172 w 1670512"/>
                    <a:gd name="connsiteY2" fmla="*/ 875967 h 1474304"/>
                    <a:gd name="connsiteX3" fmla="*/ 1670512 w 1670512"/>
                    <a:gd name="connsiteY3" fmla="*/ 1066204 h 1474304"/>
                    <a:gd name="connsiteX4" fmla="*/ 1590627 w 1670512"/>
                    <a:gd name="connsiteY4" fmla="*/ 1390486 h 1474304"/>
                    <a:gd name="connsiteX5" fmla="*/ 1568963 w 1670512"/>
                    <a:gd name="connsiteY5" fmla="*/ 1430429 h 1474304"/>
                    <a:gd name="connsiteX6" fmla="*/ 1529697 w 1670512"/>
                    <a:gd name="connsiteY6" fmla="*/ 1267950 h 1474304"/>
                    <a:gd name="connsiteX7" fmla="*/ 1441010 w 1670512"/>
                    <a:gd name="connsiteY7" fmla="*/ 1079067 h 1474304"/>
                    <a:gd name="connsiteX8" fmla="*/ 1377372 w 1670512"/>
                    <a:gd name="connsiteY8" fmla="*/ 912525 h 1474304"/>
                    <a:gd name="connsiteX9" fmla="*/ 1292071 w 1670512"/>
                    <a:gd name="connsiteY9" fmla="*/ 722288 h 1474304"/>
                    <a:gd name="connsiteX10" fmla="*/ 998253 w 1670512"/>
                    <a:gd name="connsiteY10" fmla="*/ 583504 h 1474304"/>
                    <a:gd name="connsiteX11" fmla="*/ 815463 w 1670512"/>
                    <a:gd name="connsiteY11" fmla="*/ 583504 h 1474304"/>
                    <a:gd name="connsiteX12" fmla="*/ 409941 w 1670512"/>
                    <a:gd name="connsiteY12" fmla="*/ 648495 h 1474304"/>
                    <a:gd name="connsiteX13" fmla="*/ 300267 w 1670512"/>
                    <a:gd name="connsiteY13" fmla="*/ 687084 h 1474304"/>
                    <a:gd name="connsiteX14" fmla="*/ 187208 w 1670512"/>
                    <a:gd name="connsiteY14" fmla="*/ 796758 h 1474304"/>
                    <a:gd name="connsiteX15" fmla="*/ 187208 w 1670512"/>
                    <a:gd name="connsiteY15" fmla="*/ 970747 h 1474304"/>
                    <a:gd name="connsiteX16" fmla="*/ 183823 w 1670512"/>
                    <a:gd name="connsiteY16" fmla="*/ 1054695 h 1474304"/>
                    <a:gd name="connsiteX17" fmla="*/ 179084 w 1670512"/>
                    <a:gd name="connsiteY17" fmla="*/ 1427721 h 1474304"/>
                    <a:gd name="connsiteX18" fmla="*/ 168252 w 1670512"/>
                    <a:gd name="connsiteY18" fmla="*/ 1470372 h 1474304"/>
                    <a:gd name="connsiteX19" fmla="*/ 135079 w 1670512"/>
                    <a:gd name="connsiteY19" fmla="*/ 1448031 h 1474304"/>
                    <a:gd name="connsiteX20" fmla="*/ 98521 w 1670512"/>
                    <a:gd name="connsiteY20" fmla="*/ 1338358 h 1474304"/>
                    <a:gd name="connsiteX21" fmla="*/ 45715 w 1670512"/>
                    <a:gd name="connsiteY21" fmla="*/ 1207020 h 1474304"/>
                    <a:gd name="connsiteX22" fmla="*/ 30144 w 1670512"/>
                    <a:gd name="connsiteY22" fmla="*/ 1168431 h 1474304"/>
                    <a:gd name="connsiteX23" fmla="*/ 9834 w 1670512"/>
                    <a:gd name="connsiteY23" fmla="*/ 1005951 h 1474304"/>
                    <a:gd name="connsiteX24" fmla="*/ 5095 w 1670512"/>
                    <a:gd name="connsiteY24" fmla="*/ 708071 h 1474304"/>
                    <a:gd name="connsiteX25" fmla="*/ 79565 w 1670512"/>
                    <a:gd name="connsiteY25" fmla="*/ 460290 h 1474304"/>
                    <a:gd name="connsiteX26" fmla="*/ 276572 w 1670512"/>
                    <a:gd name="connsiteY26" fmla="*/ 266668 h 1474304"/>
                    <a:gd name="connsiteX27" fmla="*/ 336825 w 1670512"/>
                    <a:gd name="connsiteY27" fmla="*/ 214539 h 1474304"/>
                    <a:gd name="connsiteX28" fmla="*/ 623872 w 1670512"/>
                    <a:gd name="connsiteY28" fmla="*/ 39873 h 1474304"/>
                    <a:gd name="connsiteX29" fmla="*/ 1110635 w 1670512"/>
                    <a:gd name="connsiteY29" fmla="*/ 42581 h 1474304"/>
                    <a:gd name="connsiteX30" fmla="*/ 1407160 w 1670512"/>
                    <a:gd name="connsiteY30" fmla="*/ 222663 h 1474304"/>
                    <a:gd name="connsiteX31" fmla="*/ 1596043 w 1670512"/>
                    <a:gd name="connsiteY31" fmla="*/ 500233 h 1474304"/>
                    <a:gd name="connsiteX32" fmla="*/ 1596043 w 1670512"/>
                    <a:gd name="connsiteY32" fmla="*/ 500233 h 14743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1670512" h="1474304">
                      <a:moveTo>
                        <a:pt x="1596043" y="500233"/>
                      </a:moveTo>
                      <a:cubicBezTo>
                        <a:pt x="1606875" y="551685"/>
                        <a:pt x="1626508" y="601106"/>
                        <a:pt x="1629216" y="653235"/>
                      </a:cubicBezTo>
                      <a:cubicBezTo>
                        <a:pt x="1633955" y="735151"/>
                        <a:pt x="1652234" y="788634"/>
                        <a:pt x="1648172" y="875967"/>
                      </a:cubicBezTo>
                      <a:cubicBezTo>
                        <a:pt x="1662389" y="938251"/>
                        <a:pt x="1646141" y="1004597"/>
                        <a:pt x="1670512" y="1066204"/>
                      </a:cubicBezTo>
                      <a:cubicBezTo>
                        <a:pt x="1615676" y="1167077"/>
                        <a:pt x="1610260" y="1280813"/>
                        <a:pt x="1590627" y="1390486"/>
                      </a:cubicBezTo>
                      <a:cubicBezTo>
                        <a:pt x="1587919" y="1406057"/>
                        <a:pt x="1589950" y="1425013"/>
                        <a:pt x="1568963" y="1430429"/>
                      </a:cubicBezTo>
                      <a:cubicBezTo>
                        <a:pt x="1535113" y="1383716"/>
                        <a:pt x="1530374" y="1281490"/>
                        <a:pt x="1529697" y="1267950"/>
                      </a:cubicBezTo>
                      <a:cubicBezTo>
                        <a:pt x="1527666" y="1191449"/>
                        <a:pt x="1499232" y="1128488"/>
                        <a:pt x="1441010" y="1079067"/>
                      </a:cubicBezTo>
                      <a:cubicBezTo>
                        <a:pt x="1390236" y="1035062"/>
                        <a:pt x="1377372" y="974809"/>
                        <a:pt x="1377372" y="912525"/>
                      </a:cubicBezTo>
                      <a:cubicBezTo>
                        <a:pt x="1377372" y="835347"/>
                        <a:pt x="1347584" y="773740"/>
                        <a:pt x="1292071" y="722288"/>
                      </a:cubicBezTo>
                      <a:cubicBezTo>
                        <a:pt x="1208799" y="645787"/>
                        <a:pt x="1112666" y="595013"/>
                        <a:pt x="998253" y="583504"/>
                      </a:cubicBezTo>
                      <a:cubicBezTo>
                        <a:pt x="982682" y="581473"/>
                        <a:pt x="832388" y="582827"/>
                        <a:pt x="815463" y="583504"/>
                      </a:cubicBezTo>
                      <a:cubicBezTo>
                        <a:pt x="678032" y="593659"/>
                        <a:pt x="543987" y="615323"/>
                        <a:pt x="409941" y="648495"/>
                      </a:cubicBezTo>
                      <a:cubicBezTo>
                        <a:pt x="372029" y="657296"/>
                        <a:pt x="336148" y="673544"/>
                        <a:pt x="300267" y="687084"/>
                      </a:cubicBezTo>
                      <a:cubicBezTo>
                        <a:pt x="247461" y="708071"/>
                        <a:pt x="216996" y="752076"/>
                        <a:pt x="187208" y="796758"/>
                      </a:cubicBezTo>
                      <a:cubicBezTo>
                        <a:pt x="159451" y="838055"/>
                        <a:pt x="187885" y="953822"/>
                        <a:pt x="187208" y="970747"/>
                      </a:cubicBezTo>
                      <a:cubicBezTo>
                        <a:pt x="179084" y="992411"/>
                        <a:pt x="189239" y="1031677"/>
                        <a:pt x="183823" y="1054695"/>
                      </a:cubicBezTo>
                      <a:cubicBezTo>
                        <a:pt x="156066" y="1179263"/>
                        <a:pt x="166221" y="1302477"/>
                        <a:pt x="179084" y="1427721"/>
                      </a:cubicBezTo>
                      <a:cubicBezTo>
                        <a:pt x="181115" y="1443292"/>
                        <a:pt x="179761" y="1457509"/>
                        <a:pt x="168252" y="1470372"/>
                      </a:cubicBezTo>
                      <a:cubicBezTo>
                        <a:pt x="143880" y="1483235"/>
                        <a:pt x="140495" y="1461571"/>
                        <a:pt x="135079" y="1448031"/>
                      </a:cubicBezTo>
                      <a:cubicBezTo>
                        <a:pt x="120862" y="1412150"/>
                        <a:pt x="109353" y="1374915"/>
                        <a:pt x="98521" y="1338358"/>
                      </a:cubicBezTo>
                      <a:cubicBezTo>
                        <a:pt x="84981" y="1292322"/>
                        <a:pt x="74149" y="1245609"/>
                        <a:pt x="45715" y="1207020"/>
                      </a:cubicBezTo>
                      <a:cubicBezTo>
                        <a:pt x="39622" y="1198219"/>
                        <a:pt x="26759" y="1179263"/>
                        <a:pt x="30144" y="1168431"/>
                      </a:cubicBezTo>
                      <a:cubicBezTo>
                        <a:pt x="21343" y="1110886"/>
                        <a:pt x="18635" y="1064173"/>
                        <a:pt x="9834" y="1005951"/>
                      </a:cubicBezTo>
                      <a:cubicBezTo>
                        <a:pt x="4418" y="963300"/>
                        <a:pt x="-6414" y="768324"/>
                        <a:pt x="5095" y="708071"/>
                      </a:cubicBezTo>
                      <a:cubicBezTo>
                        <a:pt x="15250" y="620739"/>
                        <a:pt x="40299" y="538822"/>
                        <a:pt x="79565" y="460290"/>
                      </a:cubicBezTo>
                      <a:cubicBezTo>
                        <a:pt x="124247" y="372957"/>
                        <a:pt x="189916" y="308642"/>
                        <a:pt x="276572" y="266668"/>
                      </a:cubicBezTo>
                      <a:cubicBezTo>
                        <a:pt x="304329" y="258544"/>
                        <a:pt x="321254" y="236880"/>
                        <a:pt x="336825" y="214539"/>
                      </a:cubicBezTo>
                      <a:cubicBezTo>
                        <a:pt x="395724" y="126529"/>
                        <a:pt x="527739" y="75077"/>
                        <a:pt x="623872" y="39873"/>
                      </a:cubicBezTo>
                      <a:cubicBezTo>
                        <a:pt x="786352" y="-6840"/>
                        <a:pt x="949508" y="-20380"/>
                        <a:pt x="1110635" y="42581"/>
                      </a:cubicBezTo>
                      <a:cubicBezTo>
                        <a:pt x="1220308" y="85232"/>
                        <a:pt x="1320504" y="142777"/>
                        <a:pt x="1407160" y="222663"/>
                      </a:cubicBezTo>
                      <a:cubicBezTo>
                        <a:pt x="1474860" y="272084"/>
                        <a:pt x="1562870" y="422378"/>
                        <a:pt x="1596043" y="500233"/>
                      </a:cubicBezTo>
                      <a:lnTo>
                        <a:pt x="1596043" y="500233"/>
                      </a:lnTo>
                      <a:close/>
                    </a:path>
                  </a:pathLst>
                </a:custGeom>
                <a:solidFill>
                  <a:srgbClr val="735345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05" name="Group 404">
                <a:extLst>
                  <a:ext uri="{FF2B5EF4-FFF2-40B4-BE49-F238E27FC236}">
                    <a16:creationId xmlns:a16="http://schemas.microsoft.com/office/drawing/2014/main" id="{011BA84D-AFE6-4552-8DF7-00FDF08C4E68}"/>
                  </a:ext>
                </a:extLst>
              </p:cNvPr>
              <p:cNvGrpSpPr/>
              <p:nvPr/>
            </p:nvGrpSpPr>
            <p:grpSpPr>
              <a:xfrm>
                <a:off x="7666953" y="2079628"/>
                <a:ext cx="4378442" cy="2552271"/>
                <a:chOff x="7648703" y="3597532"/>
                <a:chExt cx="4378442" cy="2552271"/>
              </a:xfrm>
            </p:grpSpPr>
            <p:sp>
              <p:nvSpPr>
                <p:cNvPr id="415" name="Freeform: Shape 414">
                  <a:extLst>
                    <a:ext uri="{FF2B5EF4-FFF2-40B4-BE49-F238E27FC236}">
                      <a16:creationId xmlns:a16="http://schemas.microsoft.com/office/drawing/2014/main" id="{8005C98C-9D31-4DE0-BB5E-4D82614E3E86}"/>
                    </a:ext>
                  </a:extLst>
                </p:cNvPr>
                <p:cNvSpPr/>
                <p:nvPr/>
              </p:nvSpPr>
              <p:spPr>
                <a:xfrm>
                  <a:off x="7690873" y="3597532"/>
                  <a:ext cx="4335402" cy="2538590"/>
                </a:xfrm>
                <a:custGeom>
                  <a:avLst/>
                  <a:gdLst>
                    <a:gd name="connsiteX0" fmla="*/ 6344994 w 6528460"/>
                    <a:gd name="connsiteY0" fmla="*/ 2262547 h 3818030"/>
                    <a:gd name="connsiteX1" fmla="*/ 6144602 w 6528460"/>
                    <a:gd name="connsiteY1" fmla="*/ 1972792 h 3818030"/>
                    <a:gd name="connsiteX2" fmla="*/ 5445939 w 6528460"/>
                    <a:gd name="connsiteY2" fmla="*/ 890270 h 3818030"/>
                    <a:gd name="connsiteX3" fmla="*/ 5229977 w 6528460"/>
                    <a:gd name="connsiteY3" fmla="*/ 680401 h 3818030"/>
                    <a:gd name="connsiteX4" fmla="*/ 3865824 w 6528460"/>
                    <a:gd name="connsiteY4" fmla="*/ 107660 h 3818030"/>
                    <a:gd name="connsiteX5" fmla="*/ 3766982 w 6528460"/>
                    <a:gd name="connsiteY5" fmla="*/ 35898 h 3818030"/>
                    <a:gd name="connsiteX6" fmla="*/ 3748702 w 6528460"/>
                    <a:gd name="connsiteY6" fmla="*/ 16 h 3818030"/>
                    <a:gd name="connsiteX7" fmla="*/ 3731777 w 6528460"/>
                    <a:gd name="connsiteY7" fmla="*/ 16 h 3818030"/>
                    <a:gd name="connsiteX8" fmla="*/ 3712145 w 6528460"/>
                    <a:gd name="connsiteY8" fmla="*/ 32513 h 3818030"/>
                    <a:gd name="connsiteX9" fmla="*/ 3653923 w 6528460"/>
                    <a:gd name="connsiteY9" fmla="*/ 195669 h 3818030"/>
                    <a:gd name="connsiteX10" fmla="*/ 3180023 w 6528460"/>
                    <a:gd name="connsiteY10" fmla="*/ 645874 h 3818030"/>
                    <a:gd name="connsiteX11" fmla="*/ 3076443 w 6528460"/>
                    <a:gd name="connsiteY11" fmla="*/ 645874 h 3818030"/>
                    <a:gd name="connsiteX12" fmla="*/ 2645871 w 6528460"/>
                    <a:gd name="connsiteY12" fmla="*/ 100212 h 3818030"/>
                    <a:gd name="connsiteX13" fmla="*/ 2621499 w 6528460"/>
                    <a:gd name="connsiteY13" fmla="*/ 72455 h 3818030"/>
                    <a:gd name="connsiteX14" fmla="*/ 2594420 w 6528460"/>
                    <a:gd name="connsiteY14" fmla="*/ 137447 h 3818030"/>
                    <a:gd name="connsiteX15" fmla="*/ 2517919 w 6528460"/>
                    <a:gd name="connsiteY15" fmla="*/ 216656 h 3818030"/>
                    <a:gd name="connsiteX16" fmla="*/ 2366271 w 6528460"/>
                    <a:gd name="connsiteY16" fmla="*/ 254568 h 3818030"/>
                    <a:gd name="connsiteX17" fmla="*/ 2113750 w 6528460"/>
                    <a:gd name="connsiteY17" fmla="*/ 353410 h 3818030"/>
                    <a:gd name="connsiteX18" fmla="*/ 1872738 w 6528460"/>
                    <a:gd name="connsiteY18" fmla="*/ 467823 h 3818030"/>
                    <a:gd name="connsiteX19" fmla="*/ 1704843 w 6528460"/>
                    <a:gd name="connsiteY19" fmla="*/ 524691 h 3818030"/>
                    <a:gd name="connsiteX20" fmla="*/ 1379883 w 6528460"/>
                    <a:gd name="connsiteY20" fmla="*/ 749455 h 3818030"/>
                    <a:gd name="connsiteX21" fmla="*/ 1064402 w 6528460"/>
                    <a:gd name="connsiteY21" fmla="*/ 1079153 h 3818030"/>
                    <a:gd name="connsiteX22" fmla="*/ 826098 w 6528460"/>
                    <a:gd name="connsiteY22" fmla="*/ 1349953 h 3818030"/>
                    <a:gd name="connsiteX23" fmla="*/ 475413 w 6528460"/>
                    <a:gd name="connsiteY23" fmla="*/ 2016120 h 3818030"/>
                    <a:gd name="connsiteX24" fmla="*/ 254034 w 6528460"/>
                    <a:gd name="connsiteY24" fmla="*/ 2419611 h 3818030"/>
                    <a:gd name="connsiteX25" fmla="*/ 87492 w 6528460"/>
                    <a:gd name="connsiteY25" fmla="*/ 3492655 h 3818030"/>
                    <a:gd name="connsiteX26" fmla="*/ 2057559 w 6528460"/>
                    <a:gd name="connsiteY26" fmla="*/ 3477084 h 3818030"/>
                    <a:gd name="connsiteX27" fmla="*/ 3437283 w 6528460"/>
                    <a:gd name="connsiteY27" fmla="*/ 3564416 h 3818030"/>
                    <a:gd name="connsiteX28" fmla="*/ 4198230 w 6528460"/>
                    <a:gd name="connsiteY28" fmla="*/ 3807459 h 3818030"/>
                    <a:gd name="connsiteX29" fmla="*/ 4395914 w 6528460"/>
                    <a:gd name="connsiteY29" fmla="*/ 3798658 h 3818030"/>
                    <a:gd name="connsiteX30" fmla="*/ 5188003 w 6528460"/>
                    <a:gd name="connsiteY30" fmla="*/ 3708617 h 3818030"/>
                    <a:gd name="connsiteX31" fmla="*/ 5982799 w 6528460"/>
                    <a:gd name="connsiteY31" fmla="*/ 3600297 h 3818030"/>
                    <a:gd name="connsiteX32" fmla="*/ 6208240 w 6528460"/>
                    <a:gd name="connsiteY32" fmla="*/ 3570510 h 3818030"/>
                    <a:gd name="connsiteX33" fmla="*/ 6409986 w 6528460"/>
                    <a:gd name="connsiteY33" fmla="*/ 3411415 h 3818030"/>
                    <a:gd name="connsiteX34" fmla="*/ 6495288 w 6528460"/>
                    <a:gd name="connsiteY34" fmla="*/ 3106088 h 3818030"/>
                    <a:gd name="connsiteX35" fmla="*/ 6528461 w 6528460"/>
                    <a:gd name="connsiteY35" fmla="*/ 2878617 h 3818030"/>
                    <a:gd name="connsiteX36" fmla="*/ 6344994 w 6528460"/>
                    <a:gd name="connsiteY36" fmla="*/ 2262547 h 3818030"/>
                    <a:gd name="connsiteX37" fmla="*/ 6344994 w 6528460"/>
                    <a:gd name="connsiteY37" fmla="*/ 2262547 h 3818030"/>
                    <a:gd name="connsiteX0" fmla="*/ 6344994 w 6528462"/>
                    <a:gd name="connsiteY0" fmla="*/ 2262547 h 3798693"/>
                    <a:gd name="connsiteX1" fmla="*/ 6144602 w 6528462"/>
                    <a:gd name="connsiteY1" fmla="*/ 1972792 h 3798693"/>
                    <a:gd name="connsiteX2" fmla="*/ 5445939 w 6528462"/>
                    <a:gd name="connsiteY2" fmla="*/ 890270 h 3798693"/>
                    <a:gd name="connsiteX3" fmla="*/ 5229977 w 6528462"/>
                    <a:gd name="connsiteY3" fmla="*/ 680401 h 3798693"/>
                    <a:gd name="connsiteX4" fmla="*/ 3865824 w 6528462"/>
                    <a:gd name="connsiteY4" fmla="*/ 107660 h 3798693"/>
                    <a:gd name="connsiteX5" fmla="*/ 3766982 w 6528462"/>
                    <a:gd name="connsiteY5" fmla="*/ 35898 h 3798693"/>
                    <a:gd name="connsiteX6" fmla="*/ 3748702 w 6528462"/>
                    <a:gd name="connsiteY6" fmla="*/ 16 h 3798693"/>
                    <a:gd name="connsiteX7" fmla="*/ 3731777 w 6528462"/>
                    <a:gd name="connsiteY7" fmla="*/ 16 h 3798693"/>
                    <a:gd name="connsiteX8" fmla="*/ 3712145 w 6528462"/>
                    <a:gd name="connsiteY8" fmla="*/ 32513 h 3798693"/>
                    <a:gd name="connsiteX9" fmla="*/ 3653923 w 6528462"/>
                    <a:gd name="connsiteY9" fmla="*/ 195669 h 3798693"/>
                    <a:gd name="connsiteX10" fmla="*/ 3180023 w 6528462"/>
                    <a:gd name="connsiteY10" fmla="*/ 645874 h 3798693"/>
                    <a:gd name="connsiteX11" fmla="*/ 3076443 w 6528462"/>
                    <a:gd name="connsiteY11" fmla="*/ 645874 h 3798693"/>
                    <a:gd name="connsiteX12" fmla="*/ 2645871 w 6528462"/>
                    <a:gd name="connsiteY12" fmla="*/ 100212 h 3798693"/>
                    <a:gd name="connsiteX13" fmla="*/ 2621499 w 6528462"/>
                    <a:gd name="connsiteY13" fmla="*/ 72455 h 3798693"/>
                    <a:gd name="connsiteX14" fmla="*/ 2594420 w 6528462"/>
                    <a:gd name="connsiteY14" fmla="*/ 137447 h 3798693"/>
                    <a:gd name="connsiteX15" fmla="*/ 2517919 w 6528462"/>
                    <a:gd name="connsiteY15" fmla="*/ 216656 h 3798693"/>
                    <a:gd name="connsiteX16" fmla="*/ 2366271 w 6528462"/>
                    <a:gd name="connsiteY16" fmla="*/ 254568 h 3798693"/>
                    <a:gd name="connsiteX17" fmla="*/ 2113750 w 6528462"/>
                    <a:gd name="connsiteY17" fmla="*/ 353410 h 3798693"/>
                    <a:gd name="connsiteX18" fmla="*/ 1872738 w 6528462"/>
                    <a:gd name="connsiteY18" fmla="*/ 467823 h 3798693"/>
                    <a:gd name="connsiteX19" fmla="*/ 1704843 w 6528462"/>
                    <a:gd name="connsiteY19" fmla="*/ 524691 h 3798693"/>
                    <a:gd name="connsiteX20" fmla="*/ 1379883 w 6528462"/>
                    <a:gd name="connsiteY20" fmla="*/ 749455 h 3798693"/>
                    <a:gd name="connsiteX21" fmla="*/ 1064402 w 6528462"/>
                    <a:gd name="connsiteY21" fmla="*/ 1079153 h 3798693"/>
                    <a:gd name="connsiteX22" fmla="*/ 826098 w 6528462"/>
                    <a:gd name="connsiteY22" fmla="*/ 1349953 h 3798693"/>
                    <a:gd name="connsiteX23" fmla="*/ 475413 w 6528462"/>
                    <a:gd name="connsiteY23" fmla="*/ 2016120 h 3798693"/>
                    <a:gd name="connsiteX24" fmla="*/ 254034 w 6528462"/>
                    <a:gd name="connsiteY24" fmla="*/ 2419611 h 3798693"/>
                    <a:gd name="connsiteX25" fmla="*/ 87492 w 6528462"/>
                    <a:gd name="connsiteY25" fmla="*/ 3492655 h 3798693"/>
                    <a:gd name="connsiteX26" fmla="*/ 2057559 w 6528462"/>
                    <a:gd name="connsiteY26" fmla="*/ 3477084 h 3798693"/>
                    <a:gd name="connsiteX27" fmla="*/ 3437283 w 6528462"/>
                    <a:gd name="connsiteY27" fmla="*/ 3564416 h 3798693"/>
                    <a:gd name="connsiteX28" fmla="*/ 4299808 w 6528462"/>
                    <a:gd name="connsiteY28" fmla="*/ 3626876 h 3798693"/>
                    <a:gd name="connsiteX29" fmla="*/ 4395914 w 6528462"/>
                    <a:gd name="connsiteY29" fmla="*/ 3798658 h 3798693"/>
                    <a:gd name="connsiteX30" fmla="*/ 5188003 w 6528462"/>
                    <a:gd name="connsiteY30" fmla="*/ 3708617 h 3798693"/>
                    <a:gd name="connsiteX31" fmla="*/ 5982799 w 6528462"/>
                    <a:gd name="connsiteY31" fmla="*/ 3600297 h 3798693"/>
                    <a:gd name="connsiteX32" fmla="*/ 6208240 w 6528462"/>
                    <a:gd name="connsiteY32" fmla="*/ 3570510 h 3798693"/>
                    <a:gd name="connsiteX33" fmla="*/ 6409986 w 6528462"/>
                    <a:gd name="connsiteY33" fmla="*/ 3411415 h 3798693"/>
                    <a:gd name="connsiteX34" fmla="*/ 6495288 w 6528462"/>
                    <a:gd name="connsiteY34" fmla="*/ 3106088 h 3798693"/>
                    <a:gd name="connsiteX35" fmla="*/ 6528461 w 6528462"/>
                    <a:gd name="connsiteY35" fmla="*/ 2878617 h 3798693"/>
                    <a:gd name="connsiteX36" fmla="*/ 6344994 w 6528462"/>
                    <a:gd name="connsiteY36" fmla="*/ 2262547 h 3798693"/>
                    <a:gd name="connsiteX37" fmla="*/ 6344994 w 6528462"/>
                    <a:gd name="connsiteY37" fmla="*/ 2262547 h 3798693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2057559 w 6528460"/>
                    <a:gd name="connsiteY26" fmla="*/ 3477084 h 3798658"/>
                    <a:gd name="connsiteX27" fmla="*/ 3437283 w 6528460"/>
                    <a:gd name="connsiteY27" fmla="*/ 3564416 h 3798658"/>
                    <a:gd name="connsiteX28" fmla="*/ 4395914 w 6528460"/>
                    <a:gd name="connsiteY28" fmla="*/ 3798658 h 3798658"/>
                    <a:gd name="connsiteX29" fmla="*/ 5188003 w 6528460"/>
                    <a:gd name="connsiteY29" fmla="*/ 3708617 h 3798658"/>
                    <a:gd name="connsiteX30" fmla="*/ 5982799 w 6528460"/>
                    <a:gd name="connsiteY30" fmla="*/ 3600297 h 3798658"/>
                    <a:gd name="connsiteX31" fmla="*/ 6208240 w 6528460"/>
                    <a:gd name="connsiteY31" fmla="*/ 3570510 h 3798658"/>
                    <a:gd name="connsiteX32" fmla="*/ 6409986 w 6528460"/>
                    <a:gd name="connsiteY32" fmla="*/ 3411415 h 3798658"/>
                    <a:gd name="connsiteX33" fmla="*/ 6495288 w 6528460"/>
                    <a:gd name="connsiteY33" fmla="*/ 3106088 h 3798658"/>
                    <a:gd name="connsiteX34" fmla="*/ 6528461 w 6528460"/>
                    <a:gd name="connsiteY34" fmla="*/ 2878617 h 3798658"/>
                    <a:gd name="connsiteX35" fmla="*/ 6344994 w 6528460"/>
                    <a:gd name="connsiteY35" fmla="*/ 2262547 h 3798658"/>
                    <a:gd name="connsiteX36" fmla="*/ 6344994 w 6528460"/>
                    <a:gd name="connsiteY36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2057559 w 6528462"/>
                    <a:gd name="connsiteY26" fmla="*/ 3477084 h 3798658"/>
                    <a:gd name="connsiteX27" fmla="*/ 3437283 w 6528462"/>
                    <a:gd name="connsiteY27" fmla="*/ 3564416 h 3798658"/>
                    <a:gd name="connsiteX28" fmla="*/ 4395914 w 6528462"/>
                    <a:gd name="connsiteY28" fmla="*/ 3798658 h 3798658"/>
                    <a:gd name="connsiteX29" fmla="*/ 5188003 w 6528462"/>
                    <a:gd name="connsiteY29" fmla="*/ 3708617 h 3798658"/>
                    <a:gd name="connsiteX30" fmla="*/ 5982799 w 6528462"/>
                    <a:gd name="connsiteY30" fmla="*/ 3600297 h 3798658"/>
                    <a:gd name="connsiteX31" fmla="*/ 6208240 w 6528462"/>
                    <a:gd name="connsiteY31" fmla="*/ 3570510 h 3798658"/>
                    <a:gd name="connsiteX32" fmla="*/ 6409986 w 6528462"/>
                    <a:gd name="connsiteY32" fmla="*/ 3411415 h 3798658"/>
                    <a:gd name="connsiteX33" fmla="*/ 6495288 w 6528462"/>
                    <a:gd name="connsiteY33" fmla="*/ 3106088 h 3798658"/>
                    <a:gd name="connsiteX34" fmla="*/ 6528461 w 6528462"/>
                    <a:gd name="connsiteY34" fmla="*/ 2878617 h 3798658"/>
                    <a:gd name="connsiteX35" fmla="*/ 6344994 w 6528462"/>
                    <a:gd name="connsiteY35" fmla="*/ 2262547 h 3798658"/>
                    <a:gd name="connsiteX36" fmla="*/ 6344994 w 6528462"/>
                    <a:gd name="connsiteY36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2061322 w 6528460"/>
                    <a:gd name="connsiteY26" fmla="*/ 3270167 h 3798658"/>
                    <a:gd name="connsiteX27" fmla="*/ 3437283 w 6528460"/>
                    <a:gd name="connsiteY27" fmla="*/ 3564416 h 3798658"/>
                    <a:gd name="connsiteX28" fmla="*/ 4395914 w 6528460"/>
                    <a:gd name="connsiteY28" fmla="*/ 3798658 h 3798658"/>
                    <a:gd name="connsiteX29" fmla="*/ 5188003 w 6528460"/>
                    <a:gd name="connsiteY29" fmla="*/ 3708617 h 3798658"/>
                    <a:gd name="connsiteX30" fmla="*/ 5982799 w 6528460"/>
                    <a:gd name="connsiteY30" fmla="*/ 3600297 h 3798658"/>
                    <a:gd name="connsiteX31" fmla="*/ 6208240 w 6528460"/>
                    <a:gd name="connsiteY31" fmla="*/ 3570510 h 3798658"/>
                    <a:gd name="connsiteX32" fmla="*/ 6409986 w 6528460"/>
                    <a:gd name="connsiteY32" fmla="*/ 3411415 h 3798658"/>
                    <a:gd name="connsiteX33" fmla="*/ 6495288 w 6528460"/>
                    <a:gd name="connsiteY33" fmla="*/ 3106088 h 3798658"/>
                    <a:gd name="connsiteX34" fmla="*/ 6528461 w 6528460"/>
                    <a:gd name="connsiteY34" fmla="*/ 2878617 h 3798658"/>
                    <a:gd name="connsiteX35" fmla="*/ 6344994 w 6528460"/>
                    <a:gd name="connsiteY35" fmla="*/ 2262547 h 3798658"/>
                    <a:gd name="connsiteX36" fmla="*/ 6344994 w 6528460"/>
                    <a:gd name="connsiteY36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2262344 w 6528462"/>
                    <a:gd name="connsiteY26" fmla="*/ 3500256 h 3798658"/>
                    <a:gd name="connsiteX27" fmla="*/ 2061322 w 6528462"/>
                    <a:gd name="connsiteY27" fmla="*/ 3270167 h 3798658"/>
                    <a:gd name="connsiteX28" fmla="*/ 3437283 w 6528462"/>
                    <a:gd name="connsiteY28" fmla="*/ 356441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596444 w 6528460"/>
                    <a:gd name="connsiteY26" fmla="*/ 3534115 h 3798658"/>
                    <a:gd name="connsiteX27" fmla="*/ 2061322 w 6528460"/>
                    <a:gd name="connsiteY27" fmla="*/ 3270167 h 3798658"/>
                    <a:gd name="connsiteX28" fmla="*/ 3437283 w 6528460"/>
                    <a:gd name="connsiteY28" fmla="*/ 356441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596444 w 6528462"/>
                    <a:gd name="connsiteY26" fmla="*/ 3534115 h 3798658"/>
                    <a:gd name="connsiteX27" fmla="*/ 2061322 w 6528462"/>
                    <a:gd name="connsiteY27" fmla="*/ 3270167 h 3798658"/>
                    <a:gd name="connsiteX28" fmla="*/ 3437283 w 6528462"/>
                    <a:gd name="connsiteY28" fmla="*/ 356441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596444 w 6528460"/>
                    <a:gd name="connsiteY26" fmla="*/ 3534115 h 3798658"/>
                    <a:gd name="connsiteX27" fmla="*/ 2061322 w 6528460"/>
                    <a:gd name="connsiteY27" fmla="*/ 3270167 h 3798658"/>
                    <a:gd name="connsiteX28" fmla="*/ 3437283 w 6528460"/>
                    <a:gd name="connsiteY28" fmla="*/ 356441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061322 w 6528462"/>
                    <a:gd name="connsiteY27" fmla="*/ 3270167 h 3798658"/>
                    <a:gd name="connsiteX28" fmla="*/ 3437283 w 6528462"/>
                    <a:gd name="connsiteY28" fmla="*/ 356441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399917 w 6528460"/>
                    <a:gd name="connsiteY27" fmla="*/ 3503420 h 3798658"/>
                    <a:gd name="connsiteX28" fmla="*/ 3437283 w 6528460"/>
                    <a:gd name="connsiteY28" fmla="*/ 356441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399917 w 6528462"/>
                    <a:gd name="connsiteY27" fmla="*/ 3503420 h 3798658"/>
                    <a:gd name="connsiteX28" fmla="*/ 3437283 w 6528462"/>
                    <a:gd name="connsiteY28" fmla="*/ 356441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399917 w 6528460"/>
                    <a:gd name="connsiteY27" fmla="*/ 3503420 h 3798658"/>
                    <a:gd name="connsiteX28" fmla="*/ 3719445 w 6528460"/>
                    <a:gd name="connsiteY28" fmla="*/ 3530555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399917 w 6528462"/>
                    <a:gd name="connsiteY27" fmla="*/ 3503420 h 3798658"/>
                    <a:gd name="connsiteX28" fmla="*/ 3617867 w 6528462"/>
                    <a:gd name="connsiteY28" fmla="*/ 3669754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830797"/>
                    <a:gd name="connsiteX1" fmla="*/ 6144602 w 6528460"/>
                    <a:gd name="connsiteY1" fmla="*/ 1972792 h 3830797"/>
                    <a:gd name="connsiteX2" fmla="*/ 5445939 w 6528460"/>
                    <a:gd name="connsiteY2" fmla="*/ 890270 h 3830797"/>
                    <a:gd name="connsiteX3" fmla="*/ 5229977 w 6528460"/>
                    <a:gd name="connsiteY3" fmla="*/ 680401 h 3830797"/>
                    <a:gd name="connsiteX4" fmla="*/ 3865824 w 6528460"/>
                    <a:gd name="connsiteY4" fmla="*/ 107660 h 3830797"/>
                    <a:gd name="connsiteX5" fmla="*/ 3766982 w 6528460"/>
                    <a:gd name="connsiteY5" fmla="*/ 35898 h 3830797"/>
                    <a:gd name="connsiteX6" fmla="*/ 3748702 w 6528460"/>
                    <a:gd name="connsiteY6" fmla="*/ 16 h 3830797"/>
                    <a:gd name="connsiteX7" fmla="*/ 3731777 w 6528460"/>
                    <a:gd name="connsiteY7" fmla="*/ 16 h 3830797"/>
                    <a:gd name="connsiteX8" fmla="*/ 3712145 w 6528460"/>
                    <a:gd name="connsiteY8" fmla="*/ 32513 h 3830797"/>
                    <a:gd name="connsiteX9" fmla="*/ 3653923 w 6528460"/>
                    <a:gd name="connsiteY9" fmla="*/ 195669 h 3830797"/>
                    <a:gd name="connsiteX10" fmla="*/ 3180023 w 6528460"/>
                    <a:gd name="connsiteY10" fmla="*/ 645874 h 3830797"/>
                    <a:gd name="connsiteX11" fmla="*/ 3076443 w 6528460"/>
                    <a:gd name="connsiteY11" fmla="*/ 645874 h 3830797"/>
                    <a:gd name="connsiteX12" fmla="*/ 2645871 w 6528460"/>
                    <a:gd name="connsiteY12" fmla="*/ 100212 h 3830797"/>
                    <a:gd name="connsiteX13" fmla="*/ 2621499 w 6528460"/>
                    <a:gd name="connsiteY13" fmla="*/ 72455 h 3830797"/>
                    <a:gd name="connsiteX14" fmla="*/ 2594420 w 6528460"/>
                    <a:gd name="connsiteY14" fmla="*/ 137447 h 3830797"/>
                    <a:gd name="connsiteX15" fmla="*/ 2517919 w 6528460"/>
                    <a:gd name="connsiteY15" fmla="*/ 216656 h 3830797"/>
                    <a:gd name="connsiteX16" fmla="*/ 2366271 w 6528460"/>
                    <a:gd name="connsiteY16" fmla="*/ 254568 h 3830797"/>
                    <a:gd name="connsiteX17" fmla="*/ 2113750 w 6528460"/>
                    <a:gd name="connsiteY17" fmla="*/ 353410 h 3830797"/>
                    <a:gd name="connsiteX18" fmla="*/ 1872738 w 6528460"/>
                    <a:gd name="connsiteY18" fmla="*/ 467823 h 3830797"/>
                    <a:gd name="connsiteX19" fmla="*/ 1704843 w 6528460"/>
                    <a:gd name="connsiteY19" fmla="*/ 524691 h 3830797"/>
                    <a:gd name="connsiteX20" fmla="*/ 1379883 w 6528460"/>
                    <a:gd name="connsiteY20" fmla="*/ 749455 h 3830797"/>
                    <a:gd name="connsiteX21" fmla="*/ 1064402 w 6528460"/>
                    <a:gd name="connsiteY21" fmla="*/ 1079153 h 3830797"/>
                    <a:gd name="connsiteX22" fmla="*/ 826098 w 6528460"/>
                    <a:gd name="connsiteY22" fmla="*/ 1349953 h 3830797"/>
                    <a:gd name="connsiteX23" fmla="*/ 475413 w 6528460"/>
                    <a:gd name="connsiteY23" fmla="*/ 2016120 h 3830797"/>
                    <a:gd name="connsiteX24" fmla="*/ 254034 w 6528460"/>
                    <a:gd name="connsiteY24" fmla="*/ 2419611 h 3830797"/>
                    <a:gd name="connsiteX25" fmla="*/ 87492 w 6528460"/>
                    <a:gd name="connsiteY25" fmla="*/ 3492655 h 3830797"/>
                    <a:gd name="connsiteX26" fmla="*/ 1600207 w 6528460"/>
                    <a:gd name="connsiteY26" fmla="*/ 3541638 h 3830797"/>
                    <a:gd name="connsiteX27" fmla="*/ 2399917 w 6528460"/>
                    <a:gd name="connsiteY27" fmla="*/ 3503420 h 3830797"/>
                    <a:gd name="connsiteX28" fmla="*/ 3617867 w 6528460"/>
                    <a:gd name="connsiteY28" fmla="*/ 3669754 h 3830797"/>
                    <a:gd name="connsiteX29" fmla="*/ 4395914 w 6528460"/>
                    <a:gd name="connsiteY29" fmla="*/ 3798658 h 3830797"/>
                    <a:gd name="connsiteX30" fmla="*/ 5188003 w 6528460"/>
                    <a:gd name="connsiteY30" fmla="*/ 3708617 h 3830797"/>
                    <a:gd name="connsiteX31" fmla="*/ 5982799 w 6528460"/>
                    <a:gd name="connsiteY31" fmla="*/ 3600297 h 3830797"/>
                    <a:gd name="connsiteX32" fmla="*/ 6208240 w 6528460"/>
                    <a:gd name="connsiteY32" fmla="*/ 3570510 h 3830797"/>
                    <a:gd name="connsiteX33" fmla="*/ 6409986 w 6528460"/>
                    <a:gd name="connsiteY33" fmla="*/ 3411415 h 3830797"/>
                    <a:gd name="connsiteX34" fmla="*/ 6495288 w 6528460"/>
                    <a:gd name="connsiteY34" fmla="*/ 3106088 h 3830797"/>
                    <a:gd name="connsiteX35" fmla="*/ 6528461 w 6528460"/>
                    <a:gd name="connsiteY35" fmla="*/ 2878617 h 3830797"/>
                    <a:gd name="connsiteX36" fmla="*/ 6344994 w 6528460"/>
                    <a:gd name="connsiteY36" fmla="*/ 2262547 h 3830797"/>
                    <a:gd name="connsiteX37" fmla="*/ 6344994 w 6528460"/>
                    <a:gd name="connsiteY37" fmla="*/ 2262547 h 3830797"/>
                    <a:gd name="connsiteX0" fmla="*/ 6344994 w 6528462"/>
                    <a:gd name="connsiteY0" fmla="*/ 2262547 h 3808279"/>
                    <a:gd name="connsiteX1" fmla="*/ 6144602 w 6528462"/>
                    <a:gd name="connsiteY1" fmla="*/ 1972792 h 3808279"/>
                    <a:gd name="connsiteX2" fmla="*/ 5445939 w 6528462"/>
                    <a:gd name="connsiteY2" fmla="*/ 890270 h 3808279"/>
                    <a:gd name="connsiteX3" fmla="*/ 5229977 w 6528462"/>
                    <a:gd name="connsiteY3" fmla="*/ 680401 h 3808279"/>
                    <a:gd name="connsiteX4" fmla="*/ 3865824 w 6528462"/>
                    <a:gd name="connsiteY4" fmla="*/ 107660 h 3808279"/>
                    <a:gd name="connsiteX5" fmla="*/ 3766982 w 6528462"/>
                    <a:gd name="connsiteY5" fmla="*/ 35898 h 3808279"/>
                    <a:gd name="connsiteX6" fmla="*/ 3748702 w 6528462"/>
                    <a:gd name="connsiteY6" fmla="*/ 16 h 3808279"/>
                    <a:gd name="connsiteX7" fmla="*/ 3731777 w 6528462"/>
                    <a:gd name="connsiteY7" fmla="*/ 16 h 3808279"/>
                    <a:gd name="connsiteX8" fmla="*/ 3712145 w 6528462"/>
                    <a:gd name="connsiteY8" fmla="*/ 32513 h 3808279"/>
                    <a:gd name="connsiteX9" fmla="*/ 3653923 w 6528462"/>
                    <a:gd name="connsiteY9" fmla="*/ 195669 h 3808279"/>
                    <a:gd name="connsiteX10" fmla="*/ 3180023 w 6528462"/>
                    <a:gd name="connsiteY10" fmla="*/ 645874 h 3808279"/>
                    <a:gd name="connsiteX11" fmla="*/ 3076443 w 6528462"/>
                    <a:gd name="connsiteY11" fmla="*/ 645874 h 3808279"/>
                    <a:gd name="connsiteX12" fmla="*/ 2645871 w 6528462"/>
                    <a:gd name="connsiteY12" fmla="*/ 100212 h 3808279"/>
                    <a:gd name="connsiteX13" fmla="*/ 2621499 w 6528462"/>
                    <a:gd name="connsiteY13" fmla="*/ 72455 h 3808279"/>
                    <a:gd name="connsiteX14" fmla="*/ 2594420 w 6528462"/>
                    <a:gd name="connsiteY14" fmla="*/ 137447 h 3808279"/>
                    <a:gd name="connsiteX15" fmla="*/ 2517919 w 6528462"/>
                    <a:gd name="connsiteY15" fmla="*/ 216656 h 3808279"/>
                    <a:gd name="connsiteX16" fmla="*/ 2366271 w 6528462"/>
                    <a:gd name="connsiteY16" fmla="*/ 254568 h 3808279"/>
                    <a:gd name="connsiteX17" fmla="*/ 2113750 w 6528462"/>
                    <a:gd name="connsiteY17" fmla="*/ 353410 h 3808279"/>
                    <a:gd name="connsiteX18" fmla="*/ 1872738 w 6528462"/>
                    <a:gd name="connsiteY18" fmla="*/ 467823 h 3808279"/>
                    <a:gd name="connsiteX19" fmla="*/ 1704843 w 6528462"/>
                    <a:gd name="connsiteY19" fmla="*/ 524691 h 3808279"/>
                    <a:gd name="connsiteX20" fmla="*/ 1379883 w 6528462"/>
                    <a:gd name="connsiteY20" fmla="*/ 749455 h 3808279"/>
                    <a:gd name="connsiteX21" fmla="*/ 1064402 w 6528462"/>
                    <a:gd name="connsiteY21" fmla="*/ 1079153 h 3808279"/>
                    <a:gd name="connsiteX22" fmla="*/ 826098 w 6528462"/>
                    <a:gd name="connsiteY22" fmla="*/ 1349953 h 3808279"/>
                    <a:gd name="connsiteX23" fmla="*/ 475413 w 6528462"/>
                    <a:gd name="connsiteY23" fmla="*/ 2016120 h 3808279"/>
                    <a:gd name="connsiteX24" fmla="*/ 254034 w 6528462"/>
                    <a:gd name="connsiteY24" fmla="*/ 2419611 h 3808279"/>
                    <a:gd name="connsiteX25" fmla="*/ 87492 w 6528462"/>
                    <a:gd name="connsiteY25" fmla="*/ 3492655 h 3808279"/>
                    <a:gd name="connsiteX26" fmla="*/ 1600207 w 6528462"/>
                    <a:gd name="connsiteY26" fmla="*/ 3541638 h 3808279"/>
                    <a:gd name="connsiteX27" fmla="*/ 2399917 w 6528462"/>
                    <a:gd name="connsiteY27" fmla="*/ 3503420 h 3808279"/>
                    <a:gd name="connsiteX28" fmla="*/ 3772116 w 6528462"/>
                    <a:gd name="connsiteY28" fmla="*/ 3624607 h 3808279"/>
                    <a:gd name="connsiteX29" fmla="*/ 4395914 w 6528462"/>
                    <a:gd name="connsiteY29" fmla="*/ 3798658 h 3808279"/>
                    <a:gd name="connsiteX30" fmla="*/ 5188003 w 6528462"/>
                    <a:gd name="connsiteY30" fmla="*/ 3708617 h 3808279"/>
                    <a:gd name="connsiteX31" fmla="*/ 5982799 w 6528462"/>
                    <a:gd name="connsiteY31" fmla="*/ 3600297 h 3808279"/>
                    <a:gd name="connsiteX32" fmla="*/ 6208240 w 6528462"/>
                    <a:gd name="connsiteY32" fmla="*/ 3570510 h 3808279"/>
                    <a:gd name="connsiteX33" fmla="*/ 6409986 w 6528462"/>
                    <a:gd name="connsiteY33" fmla="*/ 3411415 h 3808279"/>
                    <a:gd name="connsiteX34" fmla="*/ 6495288 w 6528462"/>
                    <a:gd name="connsiteY34" fmla="*/ 3106088 h 3808279"/>
                    <a:gd name="connsiteX35" fmla="*/ 6528461 w 6528462"/>
                    <a:gd name="connsiteY35" fmla="*/ 2878617 h 3808279"/>
                    <a:gd name="connsiteX36" fmla="*/ 6344994 w 6528462"/>
                    <a:gd name="connsiteY36" fmla="*/ 2262547 h 3808279"/>
                    <a:gd name="connsiteX37" fmla="*/ 6344994 w 6528462"/>
                    <a:gd name="connsiteY37" fmla="*/ 2262547 h 3808279"/>
                    <a:gd name="connsiteX0" fmla="*/ 6344994 w 6528460"/>
                    <a:gd name="connsiteY0" fmla="*/ 2262547 h 3808279"/>
                    <a:gd name="connsiteX1" fmla="*/ 6144602 w 6528460"/>
                    <a:gd name="connsiteY1" fmla="*/ 1972792 h 3808279"/>
                    <a:gd name="connsiteX2" fmla="*/ 5445939 w 6528460"/>
                    <a:gd name="connsiteY2" fmla="*/ 890270 h 3808279"/>
                    <a:gd name="connsiteX3" fmla="*/ 5229977 w 6528460"/>
                    <a:gd name="connsiteY3" fmla="*/ 680401 h 3808279"/>
                    <a:gd name="connsiteX4" fmla="*/ 3865824 w 6528460"/>
                    <a:gd name="connsiteY4" fmla="*/ 107660 h 3808279"/>
                    <a:gd name="connsiteX5" fmla="*/ 3766982 w 6528460"/>
                    <a:gd name="connsiteY5" fmla="*/ 35898 h 3808279"/>
                    <a:gd name="connsiteX6" fmla="*/ 3748702 w 6528460"/>
                    <a:gd name="connsiteY6" fmla="*/ 16 h 3808279"/>
                    <a:gd name="connsiteX7" fmla="*/ 3731777 w 6528460"/>
                    <a:gd name="connsiteY7" fmla="*/ 16 h 3808279"/>
                    <a:gd name="connsiteX8" fmla="*/ 3712145 w 6528460"/>
                    <a:gd name="connsiteY8" fmla="*/ 32513 h 3808279"/>
                    <a:gd name="connsiteX9" fmla="*/ 3653923 w 6528460"/>
                    <a:gd name="connsiteY9" fmla="*/ 195669 h 3808279"/>
                    <a:gd name="connsiteX10" fmla="*/ 3180023 w 6528460"/>
                    <a:gd name="connsiteY10" fmla="*/ 645874 h 3808279"/>
                    <a:gd name="connsiteX11" fmla="*/ 3076443 w 6528460"/>
                    <a:gd name="connsiteY11" fmla="*/ 645874 h 3808279"/>
                    <a:gd name="connsiteX12" fmla="*/ 2645871 w 6528460"/>
                    <a:gd name="connsiteY12" fmla="*/ 100212 h 3808279"/>
                    <a:gd name="connsiteX13" fmla="*/ 2621499 w 6528460"/>
                    <a:gd name="connsiteY13" fmla="*/ 72455 h 3808279"/>
                    <a:gd name="connsiteX14" fmla="*/ 2594420 w 6528460"/>
                    <a:gd name="connsiteY14" fmla="*/ 137447 h 3808279"/>
                    <a:gd name="connsiteX15" fmla="*/ 2517919 w 6528460"/>
                    <a:gd name="connsiteY15" fmla="*/ 216656 h 3808279"/>
                    <a:gd name="connsiteX16" fmla="*/ 2366271 w 6528460"/>
                    <a:gd name="connsiteY16" fmla="*/ 254568 h 3808279"/>
                    <a:gd name="connsiteX17" fmla="*/ 2113750 w 6528460"/>
                    <a:gd name="connsiteY17" fmla="*/ 353410 h 3808279"/>
                    <a:gd name="connsiteX18" fmla="*/ 1872738 w 6528460"/>
                    <a:gd name="connsiteY18" fmla="*/ 467823 h 3808279"/>
                    <a:gd name="connsiteX19" fmla="*/ 1704843 w 6528460"/>
                    <a:gd name="connsiteY19" fmla="*/ 524691 h 3808279"/>
                    <a:gd name="connsiteX20" fmla="*/ 1379883 w 6528460"/>
                    <a:gd name="connsiteY20" fmla="*/ 749455 h 3808279"/>
                    <a:gd name="connsiteX21" fmla="*/ 1064402 w 6528460"/>
                    <a:gd name="connsiteY21" fmla="*/ 1079153 h 3808279"/>
                    <a:gd name="connsiteX22" fmla="*/ 826098 w 6528460"/>
                    <a:gd name="connsiteY22" fmla="*/ 1349953 h 3808279"/>
                    <a:gd name="connsiteX23" fmla="*/ 475413 w 6528460"/>
                    <a:gd name="connsiteY23" fmla="*/ 2016120 h 3808279"/>
                    <a:gd name="connsiteX24" fmla="*/ 254034 w 6528460"/>
                    <a:gd name="connsiteY24" fmla="*/ 2419611 h 3808279"/>
                    <a:gd name="connsiteX25" fmla="*/ 87492 w 6528460"/>
                    <a:gd name="connsiteY25" fmla="*/ 3492655 h 3808279"/>
                    <a:gd name="connsiteX26" fmla="*/ 1600207 w 6528460"/>
                    <a:gd name="connsiteY26" fmla="*/ 3541638 h 3808279"/>
                    <a:gd name="connsiteX27" fmla="*/ 2399917 w 6528460"/>
                    <a:gd name="connsiteY27" fmla="*/ 3503420 h 3808279"/>
                    <a:gd name="connsiteX28" fmla="*/ 3772116 w 6528460"/>
                    <a:gd name="connsiteY28" fmla="*/ 3624607 h 3808279"/>
                    <a:gd name="connsiteX29" fmla="*/ 4395914 w 6528460"/>
                    <a:gd name="connsiteY29" fmla="*/ 3798658 h 3808279"/>
                    <a:gd name="connsiteX30" fmla="*/ 5188003 w 6528460"/>
                    <a:gd name="connsiteY30" fmla="*/ 3708617 h 3808279"/>
                    <a:gd name="connsiteX31" fmla="*/ 5982799 w 6528460"/>
                    <a:gd name="connsiteY31" fmla="*/ 3600297 h 3808279"/>
                    <a:gd name="connsiteX32" fmla="*/ 6208240 w 6528460"/>
                    <a:gd name="connsiteY32" fmla="*/ 3570510 h 3808279"/>
                    <a:gd name="connsiteX33" fmla="*/ 6409986 w 6528460"/>
                    <a:gd name="connsiteY33" fmla="*/ 3411415 h 3808279"/>
                    <a:gd name="connsiteX34" fmla="*/ 6495288 w 6528460"/>
                    <a:gd name="connsiteY34" fmla="*/ 3106088 h 3808279"/>
                    <a:gd name="connsiteX35" fmla="*/ 6528461 w 6528460"/>
                    <a:gd name="connsiteY35" fmla="*/ 2878617 h 3808279"/>
                    <a:gd name="connsiteX36" fmla="*/ 6344994 w 6528460"/>
                    <a:gd name="connsiteY36" fmla="*/ 2262547 h 3808279"/>
                    <a:gd name="connsiteX37" fmla="*/ 6344994 w 6528460"/>
                    <a:gd name="connsiteY37" fmla="*/ 2262547 h 3808279"/>
                    <a:gd name="connsiteX0" fmla="*/ 6344994 w 6528462"/>
                    <a:gd name="connsiteY0" fmla="*/ 2262547 h 3808279"/>
                    <a:gd name="connsiteX1" fmla="*/ 6144602 w 6528462"/>
                    <a:gd name="connsiteY1" fmla="*/ 1972792 h 3808279"/>
                    <a:gd name="connsiteX2" fmla="*/ 5445939 w 6528462"/>
                    <a:gd name="connsiteY2" fmla="*/ 890270 h 3808279"/>
                    <a:gd name="connsiteX3" fmla="*/ 5229977 w 6528462"/>
                    <a:gd name="connsiteY3" fmla="*/ 680401 h 3808279"/>
                    <a:gd name="connsiteX4" fmla="*/ 3865824 w 6528462"/>
                    <a:gd name="connsiteY4" fmla="*/ 107660 h 3808279"/>
                    <a:gd name="connsiteX5" fmla="*/ 3766982 w 6528462"/>
                    <a:gd name="connsiteY5" fmla="*/ 35898 h 3808279"/>
                    <a:gd name="connsiteX6" fmla="*/ 3748702 w 6528462"/>
                    <a:gd name="connsiteY6" fmla="*/ 16 h 3808279"/>
                    <a:gd name="connsiteX7" fmla="*/ 3731777 w 6528462"/>
                    <a:gd name="connsiteY7" fmla="*/ 16 h 3808279"/>
                    <a:gd name="connsiteX8" fmla="*/ 3712145 w 6528462"/>
                    <a:gd name="connsiteY8" fmla="*/ 32513 h 3808279"/>
                    <a:gd name="connsiteX9" fmla="*/ 3653923 w 6528462"/>
                    <a:gd name="connsiteY9" fmla="*/ 195669 h 3808279"/>
                    <a:gd name="connsiteX10" fmla="*/ 3180023 w 6528462"/>
                    <a:gd name="connsiteY10" fmla="*/ 645874 h 3808279"/>
                    <a:gd name="connsiteX11" fmla="*/ 3076443 w 6528462"/>
                    <a:gd name="connsiteY11" fmla="*/ 645874 h 3808279"/>
                    <a:gd name="connsiteX12" fmla="*/ 2645871 w 6528462"/>
                    <a:gd name="connsiteY12" fmla="*/ 100212 h 3808279"/>
                    <a:gd name="connsiteX13" fmla="*/ 2621499 w 6528462"/>
                    <a:gd name="connsiteY13" fmla="*/ 72455 h 3808279"/>
                    <a:gd name="connsiteX14" fmla="*/ 2594420 w 6528462"/>
                    <a:gd name="connsiteY14" fmla="*/ 137447 h 3808279"/>
                    <a:gd name="connsiteX15" fmla="*/ 2517919 w 6528462"/>
                    <a:gd name="connsiteY15" fmla="*/ 216656 h 3808279"/>
                    <a:gd name="connsiteX16" fmla="*/ 2366271 w 6528462"/>
                    <a:gd name="connsiteY16" fmla="*/ 254568 h 3808279"/>
                    <a:gd name="connsiteX17" fmla="*/ 2113750 w 6528462"/>
                    <a:gd name="connsiteY17" fmla="*/ 353410 h 3808279"/>
                    <a:gd name="connsiteX18" fmla="*/ 1872738 w 6528462"/>
                    <a:gd name="connsiteY18" fmla="*/ 467823 h 3808279"/>
                    <a:gd name="connsiteX19" fmla="*/ 1704843 w 6528462"/>
                    <a:gd name="connsiteY19" fmla="*/ 524691 h 3808279"/>
                    <a:gd name="connsiteX20" fmla="*/ 1379883 w 6528462"/>
                    <a:gd name="connsiteY20" fmla="*/ 749455 h 3808279"/>
                    <a:gd name="connsiteX21" fmla="*/ 1064402 w 6528462"/>
                    <a:gd name="connsiteY21" fmla="*/ 1079153 h 3808279"/>
                    <a:gd name="connsiteX22" fmla="*/ 826098 w 6528462"/>
                    <a:gd name="connsiteY22" fmla="*/ 1349953 h 3808279"/>
                    <a:gd name="connsiteX23" fmla="*/ 475413 w 6528462"/>
                    <a:gd name="connsiteY23" fmla="*/ 2016120 h 3808279"/>
                    <a:gd name="connsiteX24" fmla="*/ 254034 w 6528462"/>
                    <a:gd name="connsiteY24" fmla="*/ 2419611 h 3808279"/>
                    <a:gd name="connsiteX25" fmla="*/ 87492 w 6528462"/>
                    <a:gd name="connsiteY25" fmla="*/ 3492655 h 3808279"/>
                    <a:gd name="connsiteX26" fmla="*/ 1600207 w 6528462"/>
                    <a:gd name="connsiteY26" fmla="*/ 3541638 h 3808279"/>
                    <a:gd name="connsiteX27" fmla="*/ 2399917 w 6528462"/>
                    <a:gd name="connsiteY27" fmla="*/ 3503420 h 3808279"/>
                    <a:gd name="connsiteX28" fmla="*/ 3772116 w 6528462"/>
                    <a:gd name="connsiteY28" fmla="*/ 3624607 h 3808279"/>
                    <a:gd name="connsiteX29" fmla="*/ 4395914 w 6528462"/>
                    <a:gd name="connsiteY29" fmla="*/ 3798658 h 3808279"/>
                    <a:gd name="connsiteX30" fmla="*/ 5188003 w 6528462"/>
                    <a:gd name="connsiteY30" fmla="*/ 3708617 h 3808279"/>
                    <a:gd name="connsiteX31" fmla="*/ 5982799 w 6528462"/>
                    <a:gd name="connsiteY31" fmla="*/ 3600297 h 3808279"/>
                    <a:gd name="connsiteX32" fmla="*/ 6208240 w 6528462"/>
                    <a:gd name="connsiteY32" fmla="*/ 3570510 h 3808279"/>
                    <a:gd name="connsiteX33" fmla="*/ 6409986 w 6528462"/>
                    <a:gd name="connsiteY33" fmla="*/ 3411415 h 3808279"/>
                    <a:gd name="connsiteX34" fmla="*/ 6495288 w 6528462"/>
                    <a:gd name="connsiteY34" fmla="*/ 3106088 h 3808279"/>
                    <a:gd name="connsiteX35" fmla="*/ 6528461 w 6528462"/>
                    <a:gd name="connsiteY35" fmla="*/ 2878617 h 3808279"/>
                    <a:gd name="connsiteX36" fmla="*/ 6344994 w 6528462"/>
                    <a:gd name="connsiteY36" fmla="*/ 2262547 h 3808279"/>
                    <a:gd name="connsiteX37" fmla="*/ 6344994 w 6528462"/>
                    <a:gd name="connsiteY37" fmla="*/ 2262547 h 3808279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430015 w 6528460"/>
                    <a:gd name="connsiteY27" fmla="*/ 3495895 h 3798658"/>
                    <a:gd name="connsiteX28" fmla="*/ 3772116 w 6528460"/>
                    <a:gd name="connsiteY28" fmla="*/ 3624607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430015 w 6528462"/>
                    <a:gd name="connsiteY27" fmla="*/ 3495895 h 3798658"/>
                    <a:gd name="connsiteX28" fmla="*/ 3772116 w 6528462"/>
                    <a:gd name="connsiteY28" fmla="*/ 3624607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430015 w 6528460"/>
                    <a:gd name="connsiteY27" fmla="*/ 3495895 h 3798658"/>
                    <a:gd name="connsiteX28" fmla="*/ 3772116 w 6528460"/>
                    <a:gd name="connsiteY28" fmla="*/ 3624607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430015 w 6528462"/>
                    <a:gd name="connsiteY27" fmla="*/ 3495895 h 3798658"/>
                    <a:gd name="connsiteX28" fmla="*/ 3666776 w 6528462"/>
                    <a:gd name="connsiteY28" fmla="*/ 350045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3076443 w 6528460"/>
                    <a:gd name="connsiteY11" fmla="*/ 645874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430015 w 6528460"/>
                    <a:gd name="connsiteY27" fmla="*/ 3495895 h 3798658"/>
                    <a:gd name="connsiteX28" fmla="*/ 3666776 w 6528460"/>
                    <a:gd name="connsiteY28" fmla="*/ 350045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3076443 w 6528462"/>
                    <a:gd name="connsiteY11" fmla="*/ 645874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430015 w 6528462"/>
                    <a:gd name="connsiteY27" fmla="*/ 3495895 h 3798658"/>
                    <a:gd name="connsiteX28" fmla="*/ 3666776 w 6528462"/>
                    <a:gd name="connsiteY28" fmla="*/ 350045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80023 w 6528460"/>
                    <a:gd name="connsiteY10" fmla="*/ 645874 h 3798658"/>
                    <a:gd name="connsiteX11" fmla="*/ 2784026 w 6528460"/>
                    <a:gd name="connsiteY11" fmla="*/ 557039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430015 w 6528460"/>
                    <a:gd name="connsiteY27" fmla="*/ 3495895 h 3798658"/>
                    <a:gd name="connsiteX28" fmla="*/ 3666776 w 6528460"/>
                    <a:gd name="connsiteY28" fmla="*/ 350045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653923 w 6528462"/>
                    <a:gd name="connsiteY9" fmla="*/ 195669 h 3798658"/>
                    <a:gd name="connsiteX10" fmla="*/ 3180023 w 6528462"/>
                    <a:gd name="connsiteY10" fmla="*/ 645874 h 3798658"/>
                    <a:gd name="connsiteX11" fmla="*/ 2784026 w 6528462"/>
                    <a:gd name="connsiteY11" fmla="*/ 557039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430015 w 6528462"/>
                    <a:gd name="connsiteY27" fmla="*/ 3495895 h 3798658"/>
                    <a:gd name="connsiteX28" fmla="*/ 3666776 w 6528462"/>
                    <a:gd name="connsiteY28" fmla="*/ 350045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62547 h 3798658"/>
                    <a:gd name="connsiteX1" fmla="*/ 6144602 w 6528460"/>
                    <a:gd name="connsiteY1" fmla="*/ 1972792 h 3798658"/>
                    <a:gd name="connsiteX2" fmla="*/ 5445939 w 6528460"/>
                    <a:gd name="connsiteY2" fmla="*/ 890270 h 3798658"/>
                    <a:gd name="connsiteX3" fmla="*/ 5229977 w 6528460"/>
                    <a:gd name="connsiteY3" fmla="*/ 680401 h 3798658"/>
                    <a:gd name="connsiteX4" fmla="*/ 3865824 w 6528460"/>
                    <a:gd name="connsiteY4" fmla="*/ 107660 h 3798658"/>
                    <a:gd name="connsiteX5" fmla="*/ 3766982 w 6528460"/>
                    <a:gd name="connsiteY5" fmla="*/ 35898 h 3798658"/>
                    <a:gd name="connsiteX6" fmla="*/ 3748702 w 6528460"/>
                    <a:gd name="connsiteY6" fmla="*/ 16 h 3798658"/>
                    <a:gd name="connsiteX7" fmla="*/ 3731777 w 6528460"/>
                    <a:gd name="connsiteY7" fmla="*/ 16 h 3798658"/>
                    <a:gd name="connsiteX8" fmla="*/ 3712145 w 6528460"/>
                    <a:gd name="connsiteY8" fmla="*/ 32513 h 3798658"/>
                    <a:gd name="connsiteX9" fmla="*/ 3653923 w 6528460"/>
                    <a:gd name="connsiteY9" fmla="*/ 195669 h 3798658"/>
                    <a:gd name="connsiteX10" fmla="*/ 3191128 w 6528460"/>
                    <a:gd name="connsiteY10" fmla="*/ 1075245 h 3798658"/>
                    <a:gd name="connsiteX11" fmla="*/ 2784026 w 6528460"/>
                    <a:gd name="connsiteY11" fmla="*/ 557039 h 3798658"/>
                    <a:gd name="connsiteX12" fmla="*/ 2645871 w 6528460"/>
                    <a:gd name="connsiteY12" fmla="*/ 100212 h 3798658"/>
                    <a:gd name="connsiteX13" fmla="*/ 2621499 w 6528460"/>
                    <a:gd name="connsiteY13" fmla="*/ 72455 h 3798658"/>
                    <a:gd name="connsiteX14" fmla="*/ 2594420 w 6528460"/>
                    <a:gd name="connsiteY14" fmla="*/ 137447 h 3798658"/>
                    <a:gd name="connsiteX15" fmla="*/ 2517919 w 6528460"/>
                    <a:gd name="connsiteY15" fmla="*/ 216656 h 3798658"/>
                    <a:gd name="connsiteX16" fmla="*/ 2366271 w 6528460"/>
                    <a:gd name="connsiteY16" fmla="*/ 254568 h 3798658"/>
                    <a:gd name="connsiteX17" fmla="*/ 2113750 w 6528460"/>
                    <a:gd name="connsiteY17" fmla="*/ 353410 h 3798658"/>
                    <a:gd name="connsiteX18" fmla="*/ 1872738 w 6528460"/>
                    <a:gd name="connsiteY18" fmla="*/ 467823 h 3798658"/>
                    <a:gd name="connsiteX19" fmla="*/ 1704843 w 6528460"/>
                    <a:gd name="connsiteY19" fmla="*/ 524691 h 3798658"/>
                    <a:gd name="connsiteX20" fmla="*/ 1379883 w 6528460"/>
                    <a:gd name="connsiteY20" fmla="*/ 749455 h 3798658"/>
                    <a:gd name="connsiteX21" fmla="*/ 1064402 w 6528460"/>
                    <a:gd name="connsiteY21" fmla="*/ 1079153 h 3798658"/>
                    <a:gd name="connsiteX22" fmla="*/ 826098 w 6528460"/>
                    <a:gd name="connsiteY22" fmla="*/ 1349953 h 3798658"/>
                    <a:gd name="connsiteX23" fmla="*/ 475413 w 6528460"/>
                    <a:gd name="connsiteY23" fmla="*/ 2016120 h 3798658"/>
                    <a:gd name="connsiteX24" fmla="*/ 254034 w 6528460"/>
                    <a:gd name="connsiteY24" fmla="*/ 2419611 h 3798658"/>
                    <a:gd name="connsiteX25" fmla="*/ 87492 w 6528460"/>
                    <a:gd name="connsiteY25" fmla="*/ 3492655 h 3798658"/>
                    <a:gd name="connsiteX26" fmla="*/ 1600207 w 6528460"/>
                    <a:gd name="connsiteY26" fmla="*/ 3541638 h 3798658"/>
                    <a:gd name="connsiteX27" fmla="*/ 2430015 w 6528460"/>
                    <a:gd name="connsiteY27" fmla="*/ 3495895 h 3798658"/>
                    <a:gd name="connsiteX28" fmla="*/ 3666776 w 6528460"/>
                    <a:gd name="connsiteY28" fmla="*/ 3500456 h 3798658"/>
                    <a:gd name="connsiteX29" fmla="*/ 4395914 w 6528460"/>
                    <a:gd name="connsiteY29" fmla="*/ 3798658 h 3798658"/>
                    <a:gd name="connsiteX30" fmla="*/ 5188003 w 6528460"/>
                    <a:gd name="connsiteY30" fmla="*/ 3708617 h 3798658"/>
                    <a:gd name="connsiteX31" fmla="*/ 5982799 w 6528460"/>
                    <a:gd name="connsiteY31" fmla="*/ 3600297 h 3798658"/>
                    <a:gd name="connsiteX32" fmla="*/ 6208240 w 6528460"/>
                    <a:gd name="connsiteY32" fmla="*/ 3570510 h 3798658"/>
                    <a:gd name="connsiteX33" fmla="*/ 6409986 w 6528460"/>
                    <a:gd name="connsiteY33" fmla="*/ 3411415 h 3798658"/>
                    <a:gd name="connsiteX34" fmla="*/ 6495288 w 6528460"/>
                    <a:gd name="connsiteY34" fmla="*/ 3106088 h 3798658"/>
                    <a:gd name="connsiteX35" fmla="*/ 6528461 w 6528460"/>
                    <a:gd name="connsiteY35" fmla="*/ 2878617 h 3798658"/>
                    <a:gd name="connsiteX36" fmla="*/ 6344994 w 6528460"/>
                    <a:gd name="connsiteY36" fmla="*/ 2262547 h 3798658"/>
                    <a:gd name="connsiteX37" fmla="*/ 6344994 w 6528460"/>
                    <a:gd name="connsiteY37" fmla="*/ 2262547 h 3798658"/>
                    <a:gd name="connsiteX0" fmla="*/ 6344994 w 6528462"/>
                    <a:gd name="connsiteY0" fmla="*/ 2262547 h 3798658"/>
                    <a:gd name="connsiteX1" fmla="*/ 6144602 w 6528462"/>
                    <a:gd name="connsiteY1" fmla="*/ 1972792 h 3798658"/>
                    <a:gd name="connsiteX2" fmla="*/ 5445939 w 6528462"/>
                    <a:gd name="connsiteY2" fmla="*/ 890270 h 3798658"/>
                    <a:gd name="connsiteX3" fmla="*/ 5229977 w 6528462"/>
                    <a:gd name="connsiteY3" fmla="*/ 680401 h 3798658"/>
                    <a:gd name="connsiteX4" fmla="*/ 3865824 w 6528462"/>
                    <a:gd name="connsiteY4" fmla="*/ 107660 h 3798658"/>
                    <a:gd name="connsiteX5" fmla="*/ 3766982 w 6528462"/>
                    <a:gd name="connsiteY5" fmla="*/ 35898 h 3798658"/>
                    <a:gd name="connsiteX6" fmla="*/ 3748702 w 6528462"/>
                    <a:gd name="connsiteY6" fmla="*/ 16 h 3798658"/>
                    <a:gd name="connsiteX7" fmla="*/ 3731777 w 6528462"/>
                    <a:gd name="connsiteY7" fmla="*/ 16 h 3798658"/>
                    <a:gd name="connsiteX8" fmla="*/ 3712145 w 6528462"/>
                    <a:gd name="connsiteY8" fmla="*/ 32513 h 3798658"/>
                    <a:gd name="connsiteX9" fmla="*/ 3724251 w 6528462"/>
                    <a:gd name="connsiteY9" fmla="*/ 325221 h 3798658"/>
                    <a:gd name="connsiteX10" fmla="*/ 3191128 w 6528462"/>
                    <a:gd name="connsiteY10" fmla="*/ 1075245 h 3798658"/>
                    <a:gd name="connsiteX11" fmla="*/ 2784026 w 6528462"/>
                    <a:gd name="connsiteY11" fmla="*/ 557039 h 3798658"/>
                    <a:gd name="connsiteX12" fmla="*/ 2645871 w 6528462"/>
                    <a:gd name="connsiteY12" fmla="*/ 100212 h 3798658"/>
                    <a:gd name="connsiteX13" fmla="*/ 2621499 w 6528462"/>
                    <a:gd name="connsiteY13" fmla="*/ 72455 h 3798658"/>
                    <a:gd name="connsiteX14" fmla="*/ 2594420 w 6528462"/>
                    <a:gd name="connsiteY14" fmla="*/ 137447 h 3798658"/>
                    <a:gd name="connsiteX15" fmla="*/ 2517919 w 6528462"/>
                    <a:gd name="connsiteY15" fmla="*/ 216656 h 3798658"/>
                    <a:gd name="connsiteX16" fmla="*/ 2366271 w 6528462"/>
                    <a:gd name="connsiteY16" fmla="*/ 254568 h 3798658"/>
                    <a:gd name="connsiteX17" fmla="*/ 2113750 w 6528462"/>
                    <a:gd name="connsiteY17" fmla="*/ 353410 h 3798658"/>
                    <a:gd name="connsiteX18" fmla="*/ 1872738 w 6528462"/>
                    <a:gd name="connsiteY18" fmla="*/ 467823 h 3798658"/>
                    <a:gd name="connsiteX19" fmla="*/ 1704843 w 6528462"/>
                    <a:gd name="connsiteY19" fmla="*/ 524691 h 3798658"/>
                    <a:gd name="connsiteX20" fmla="*/ 1379883 w 6528462"/>
                    <a:gd name="connsiteY20" fmla="*/ 749455 h 3798658"/>
                    <a:gd name="connsiteX21" fmla="*/ 1064402 w 6528462"/>
                    <a:gd name="connsiteY21" fmla="*/ 1079153 h 3798658"/>
                    <a:gd name="connsiteX22" fmla="*/ 826098 w 6528462"/>
                    <a:gd name="connsiteY22" fmla="*/ 1349953 h 3798658"/>
                    <a:gd name="connsiteX23" fmla="*/ 475413 w 6528462"/>
                    <a:gd name="connsiteY23" fmla="*/ 2016120 h 3798658"/>
                    <a:gd name="connsiteX24" fmla="*/ 254034 w 6528462"/>
                    <a:gd name="connsiteY24" fmla="*/ 2419611 h 3798658"/>
                    <a:gd name="connsiteX25" fmla="*/ 87492 w 6528462"/>
                    <a:gd name="connsiteY25" fmla="*/ 3492655 h 3798658"/>
                    <a:gd name="connsiteX26" fmla="*/ 1600207 w 6528462"/>
                    <a:gd name="connsiteY26" fmla="*/ 3541638 h 3798658"/>
                    <a:gd name="connsiteX27" fmla="*/ 2430015 w 6528462"/>
                    <a:gd name="connsiteY27" fmla="*/ 3495895 h 3798658"/>
                    <a:gd name="connsiteX28" fmla="*/ 3666776 w 6528462"/>
                    <a:gd name="connsiteY28" fmla="*/ 3500456 h 3798658"/>
                    <a:gd name="connsiteX29" fmla="*/ 4395914 w 6528462"/>
                    <a:gd name="connsiteY29" fmla="*/ 3798658 h 3798658"/>
                    <a:gd name="connsiteX30" fmla="*/ 5188003 w 6528462"/>
                    <a:gd name="connsiteY30" fmla="*/ 3708617 h 3798658"/>
                    <a:gd name="connsiteX31" fmla="*/ 5982799 w 6528462"/>
                    <a:gd name="connsiteY31" fmla="*/ 3600297 h 3798658"/>
                    <a:gd name="connsiteX32" fmla="*/ 6208240 w 6528462"/>
                    <a:gd name="connsiteY32" fmla="*/ 3570510 h 3798658"/>
                    <a:gd name="connsiteX33" fmla="*/ 6409986 w 6528462"/>
                    <a:gd name="connsiteY33" fmla="*/ 3411415 h 3798658"/>
                    <a:gd name="connsiteX34" fmla="*/ 6495288 w 6528462"/>
                    <a:gd name="connsiteY34" fmla="*/ 3106088 h 3798658"/>
                    <a:gd name="connsiteX35" fmla="*/ 6528461 w 6528462"/>
                    <a:gd name="connsiteY35" fmla="*/ 2878617 h 3798658"/>
                    <a:gd name="connsiteX36" fmla="*/ 6344994 w 6528462"/>
                    <a:gd name="connsiteY36" fmla="*/ 2262547 h 3798658"/>
                    <a:gd name="connsiteX37" fmla="*/ 6344994 w 6528462"/>
                    <a:gd name="connsiteY37" fmla="*/ 2262547 h 3798658"/>
                    <a:gd name="connsiteX0" fmla="*/ 6344994 w 6528460"/>
                    <a:gd name="connsiteY0" fmla="*/ 2286619 h 3822730"/>
                    <a:gd name="connsiteX1" fmla="*/ 6144602 w 6528460"/>
                    <a:gd name="connsiteY1" fmla="*/ 1996864 h 3822730"/>
                    <a:gd name="connsiteX2" fmla="*/ 5445939 w 6528460"/>
                    <a:gd name="connsiteY2" fmla="*/ 914342 h 3822730"/>
                    <a:gd name="connsiteX3" fmla="*/ 5229977 w 6528460"/>
                    <a:gd name="connsiteY3" fmla="*/ 704473 h 3822730"/>
                    <a:gd name="connsiteX4" fmla="*/ 3865824 w 6528460"/>
                    <a:gd name="connsiteY4" fmla="*/ 131732 h 3822730"/>
                    <a:gd name="connsiteX5" fmla="*/ 3766982 w 6528460"/>
                    <a:gd name="connsiteY5" fmla="*/ 59970 h 3822730"/>
                    <a:gd name="connsiteX6" fmla="*/ 3748702 w 6528460"/>
                    <a:gd name="connsiteY6" fmla="*/ 24088 h 3822730"/>
                    <a:gd name="connsiteX7" fmla="*/ 3731777 w 6528460"/>
                    <a:gd name="connsiteY7" fmla="*/ 24088 h 3822730"/>
                    <a:gd name="connsiteX8" fmla="*/ 3724251 w 6528460"/>
                    <a:gd name="connsiteY8" fmla="*/ 349293 h 3822730"/>
                    <a:gd name="connsiteX9" fmla="*/ 3191128 w 6528460"/>
                    <a:gd name="connsiteY9" fmla="*/ 1099317 h 3822730"/>
                    <a:gd name="connsiteX10" fmla="*/ 2784026 w 6528460"/>
                    <a:gd name="connsiteY10" fmla="*/ 581111 h 3822730"/>
                    <a:gd name="connsiteX11" fmla="*/ 2645871 w 6528460"/>
                    <a:gd name="connsiteY11" fmla="*/ 124284 h 3822730"/>
                    <a:gd name="connsiteX12" fmla="*/ 2621499 w 6528460"/>
                    <a:gd name="connsiteY12" fmla="*/ 96527 h 3822730"/>
                    <a:gd name="connsiteX13" fmla="*/ 2594420 w 6528460"/>
                    <a:gd name="connsiteY13" fmla="*/ 161519 h 3822730"/>
                    <a:gd name="connsiteX14" fmla="*/ 2517919 w 6528460"/>
                    <a:gd name="connsiteY14" fmla="*/ 240728 h 3822730"/>
                    <a:gd name="connsiteX15" fmla="*/ 2366271 w 6528460"/>
                    <a:gd name="connsiteY15" fmla="*/ 278640 h 3822730"/>
                    <a:gd name="connsiteX16" fmla="*/ 2113750 w 6528460"/>
                    <a:gd name="connsiteY16" fmla="*/ 377482 h 3822730"/>
                    <a:gd name="connsiteX17" fmla="*/ 1872738 w 6528460"/>
                    <a:gd name="connsiteY17" fmla="*/ 491895 h 3822730"/>
                    <a:gd name="connsiteX18" fmla="*/ 1704843 w 6528460"/>
                    <a:gd name="connsiteY18" fmla="*/ 548763 h 3822730"/>
                    <a:gd name="connsiteX19" fmla="*/ 1379883 w 6528460"/>
                    <a:gd name="connsiteY19" fmla="*/ 773527 h 3822730"/>
                    <a:gd name="connsiteX20" fmla="*/ 1064402 w 6528460"/>
                    <a:gd name="connsiteY20" fmla="*/ 1103225 h 3822730"/>
                    <a:gd name="connsiteX21" fmla="*/ 826098 w 6528460"/>
                    <a:gd name="connsiteY21" fmla="*/ 1374025 h 3822730"/>
                    <a:gd name="connsiteX22" fmla="*/ 475413 w 6528460"/>
                    <a:gd name="connsiteY22" fmla="*/ 2040192 h 3822730"/>
                    <a:gd name="connsiteX23" fmla="*/ 254034 w 6528460"/>
                    <a:gd name="connsiteY23" fmla="*/ 2443683 h 3822730"/>
                    <a:gd name="connsiteX24" fmla="*/ 87492 w 6528460"/>
                    <a:gd name="connsiteY24" fmla="*/ 3516727 h 3822730"/>
                    <a:gd name="connsiteX25" fmla="*/ 1600207 w 6528460"/>
                    <a:gd name="connsiteY25" fmla="*/ 3565710 h 3822730"/>
                    <a:gd name="connsiteX26" fmla="*/ 2430015 w 6528460"/>
                    <a:gd name="connsiteY26" fmla="*/ 3519967 h 3822730"/>
                    <a:gd name="connsiteX27" fmla="*/ 3666776 w 6528460"/>
                    <a:gd name="connsiteY27" fmla="*/ 3524528 h 3822730"/>
                    <a:gd name="connsiteX28" fmla="*/ 4395914 w 6528460"/>
                    <a:gd name="connsiteY28" fmla="*/ 3822730 h 3822730"/>
                    <a:gd name="connsiteX29" fmla="*/ 5188003 w 6528460"/>
                    <a:gd name="connsiteY29" fmla="*/ 3732689 h 3822730"/>
                    <a:gd name="connsiteX30" fmla="*/ 5982799 w 6528460"/>
                    <a:gd name="connsiteY30" fmla="*/ 3624369 h 3822730"/>
                    <a:gd name="connsiteX31" fmla="*/ 6208240 w 6528460"/>
                    <a:gd name="connsiteY31" fmla="*/ 3594582 h 3822730"/>
                    <a:gd name="connsiteX32" fmla="*/ 6409986 w 6528460"/>
                    <a:gd name="connsiteY32" fmla="*/ 3435487 h 3822730"/>
                    <a:gd name="connsiteX33" fmla="*/ 6495288 w 6528460"/>
                    <a:gd name="connsiteY33" fmla="*/ 3130160 h 3822730"/>
                    <a:gd name="connsiteX34" fmla="*/ 6528461 w 6528460"/>
                    <a:gd name="connsiteY34" fmla="*/ 2902689 h 3822730"/>
                    <a:gd name="connsiteX35" fmla="*/ 6344994 w 6528460"/>
                    <a:gd name="connsiteY35" fmla="*/ 2286619 h 3822730"/>
                    <a:gd name="connsiteX36" fmla="*/ 6344994 w 6528460"/>
                    <a:gd name="connsiteY36" fmla="*/ 2286619 h 3822730"/>
                    <a:gd name="connsiteX0" fmla="*/ 6344994 w 6528462"/>
                    <a:gd name="connsiteY0" fmla="*/ 2286621 h 3822732"/>
                    <a:gd name="connsiteX1" fmla="*/ 6144602 w 6528462"/>
                    <a:gd name="connsiteY1" fmla="*/ 1996866 h 3822732"/>
                    <a:gd name="connsiteX2" fmla="*/ 5445939 w 6528462"/>
                    <a:gd name="connsiteY2" fmla="*/ 914344 h 3822732"/>
                    <a:gd name="connsiteX3" fmla="*/ 5229977 w 6528462"/>
                    <a:gd name="connsiteY3" fmla="*/ 704475 h 3822732"/>
                    <a:gd name="connsiteX4" fmla="*/ 3865824 w 6528462"/>
                    <a:gd name="connsiteY4" fmla="*/ 131734 h 3822732"/>
                    <a:gd name="connsiteX5" fmla="*/ 3766982 w 6528462"/>
                    <a:gd name="connsiteY5" fmla="*/ 59972 h 3822732"/>
                    <a:gd name="connsiteX6" fmla="*/ 3748702 w 6528462"/>
                    <a:gd name="connsiteY6" fmla="*/ 24090 h 3822732"/>
                    <a:gd name="connsiteX7" fmla="*/ 3731777 w 6528462"/>
                    <a:gd name="connsiteY7" fmla="*/ 24090 h 3822732"/>
                    <a:gd name="connsiteX8" fmla="*/ 3724251 w 6528462"/>
                    <a:gd name="connsiteY8" fmla="*/ 349295 h 3822732"/>
                    <a:gd name="connsiteX9" fmla="*/ 3191128 w 6528462"/>
                    <a:gd name="connsiteY9" fmla="*/ 1099319 h 3822732"/>
                    <a:gd name="connsiteX10" fmla="*/ 2784026 w 6528462"/>
                    <a:gd name="connsiteY10" fmla="*/ 581113 h 3822732"/>
                    <a:gd name="connsiteX11" fmla="*/ 2621499 w 6528462"/>
                    <a:gd name="connsiteY11" fmla="*/ 96529 h 3822732"/>
                    <a:gd name="connsiteX12" fmla="*/ 2594420 w 6528462"/>
                    <a:gd name="connsiteY12" fmla="*/ 161521 h 3822732"/>
                    <a:gd name="connsiteX13" fmla="*/ 2517919 w 6528462"/>
                    <a:gd name="connsiteY13" fmla="*/ 240730 h 3822732"/>
                    <a:gd name="connsiteX14" fmla="*/ 2366271 w 6528462"/>
                    <a:gd name="connsiteY14" fmla="*/ 278642 h 3822732"/>
                    <a:gd name="connsiteX15" fmla="*/ 2113750 w 6528462"/>
                    <a:gd name="connsiteY15" fmla="*/ 377484 h 3822732"/>
                    <a:gd name="connsiteX16" fmla="*/ 1872738 w 6528462"/>
                    <a:gd name="connsiteY16" fmla="*/ 491897 h 3822732"/>
                    <a:gd name="connsiteX17" fmla="*/ 1704843 w 6528462"/>
                    <a:gd name="connsiteY17" fmla="*/ 548765 h 3822732"/>
                    <a:gd name="connsiteX18" fmla="*/ 1379883 w 6528462"/>
                    <a:gd name="connsiteY18" fmla="*/ 773529 h 3822732"/>
                    <a:gd name="connsiteX19" fmla="*/ 1064402 w 6528462"/>
                    <a:gd name="connsiteY19" fmla="*/ 1103227 h 3822732"/>
                    <a:gd name="connsiteX20" fmla="*/ 826098 w 6528462"/>
                    <a:gd name="connsiteY20" fmla="*/ 1374027 h 3822732"/>
                    <a:gd name="connsiteX21" fmla="*/ 475413 w 6528462"/>
                    <a:gd name="connsiteY21" fmla="*/ 2040194 h 3822732"/>
                    <a:gd name="connsiteX22" fmla="*/ 254034 w 6528462"/>
                    <a:gd name="connsiteY22" fmla="*/ 2443685 h 3822732"/>
                    <a:gd name="connsiteX23" fmla="*/ 87492 w 6528462"/>
                    <a:gd name="connsiteY23" fmla="*/ 3516729 h 3822732"/>
                    <a:gd name="connsiteX24" fmla="*/ 1600207 w 6528462"/>
                    <a:gd name="connsiteY24" fmla="*/ 3565712 h 3822732"/>
                    <a:gd name="connsiteX25" fmla="*/ 2430015 w 6528462"/>
                    <a:gd name="connsiteY25" fmla="*/ 3519969 h 3822732"/>
                    <a:gd name="connsiteX26" fmla="*/ 3666776 w 6528462"/>
                    <a:gd name="connsiteY26" fmla="*/ 3524530 h 3822732"/>
                    <a:gd name="connsiteX27" fmla="*/ 4395914 w 6528462"/>
                    <a:gd name="connsiteY27" fmla="*/ 3822732 h 3822732"/>
                    <a:gd name="connsiteX28" fmla="*/ 5188003 w 6528462"/>
                    <a:gd name="connsiteY28" fmla="*/ 3732691 h 3822732"/>
                    <a:gd name="connsiteX29" fmla="*/ 5982799 w 6528462"/>
                    <a:gd name="connsiteY29" fmla="*/ 3624371 h 3822732"/>
                    <a:gd name="connsiteX30" fmla="*/ 6208240 w 6528462"/>
                    <a:gd name="connsiteY30" fmla="*/ 3594584 h 3822732"/>
                    <a:gd name="connsiteX31" fmla="*/ 6409986 w 6528462"/>
                    <a:gd name="connsiteY31" fmla="*/ 3435489 h 3822732"/>
                    <a:gd name="connsiteX32" fmla="*/ 6495288 w 6528462"/>
                    <a:gd name="connsiteY32" fmla="*/ 3130162 h 3822732"/>
                    <a:gd name="connsiteX33" fmla="*/ 6528461 w 6528462"/>
                    <a:gd name="connsiteY33" fmla="*/ 2902691 h 3822732"/>
                    <a:gd name="connsiteX34" fmla="*/ 6344994 w 6528462"/>
                    <a:gd name="connsiteY34" fmla="*/ 2286621 h 3822732"/>
                    <a:gd name="connsiteX35" fmla="*/ 6344994 w 6528462"/>
                    <a:gd name="connsiteY35" fmla="*/ 2286621 h 3822732"/>
                    <a:gd name="connsiteX0" fmla="*/ 6344994 w 6528460"/>
                    <a:gd name="connsiteY0" fmla="*/ 2286621 h 3822732"/>
                    <a:gd name="connsiteX1" fmla="*/ 6144602 w 6528460"/>
                    <a:gd name="connsiteY1" fmla="*/ 1996866 h 3822732"/>
                    <a:gd name="connsiteX2" fmla="*/ 5445939 w 6528460"/>
                    <a:gd name="connsiteY2" fmla="*/ 914344 h 3822732"/>
                    <a:gd name="connsiteX3" fmla="*/ 5229977 w 6528460"/>
                    <a:gd name="connsiteY3" fmla="*/ 704475 h 3822732"/>
                    <a:gd name="connsiteX4" fmla="*/ 3865824 w 6528460"/>
                    <a:gd name="connsiteY4" fmla="*/ 131734 h 3822732"/>
                    <a:gd name="connsiteX5" fmla="*/ 3766982 w 6528460"/>
                    <a:gd name="connsiteY5" fmla="*/ 59972 h 3822732"/>
                    <a:gd name="connsiteX6" fmla="*/ 3748702 w 6528460"/>
                    <a:gd name="connsiteY6" fmla="*/ 24090 h 3822732"/>
                    <a:gd name="connsiteX7" fmla="*/ 3731777 w 6528460"/>
                    <a:gd name="connsiteY7" fmla="*/ 24090 h 3822732"/>
                    <a:gd name="connsiteX8" fmla="*/ 3724251 w 6528460"/>
                    <a:gd name="connsiteY8" fmla="*/ 349295 h 3822732"/>
                    <a:gd name="connsiteX9" fmla="*/ 3191128 w 6528460"/>
                    <a:gd name="connsiteY9" fmla="*/ 1099319 h 3822732"/>
                    <a:gd name="connsiteX10" fmla="*/ 2717400 w 6528460"/>
                    <a:gd name="connsiteY10" fmla="*/ 581113 h 3822732"/>
                    <a:gd name="connsiteX11" fmla="*/ 2621499 w 6528460"/>
                    <a:gd name="connsiteY11" fmla="*/ 96529 h 3822732"/>
                    <a:gd name="connsiteX12" fmla="*/ 2594420 w 6528460"/>
                    <a:gd name="connsiteY12" fmla="*/ 161521 h 3822732"/>
                    <a:gd name="connsiteX13" fmla="*/ 2517919 w 6528460"/>
                    <a:gd name="connsiteY13" fmla="*/ 240730 h 3822732"/>
                    <a:gd name="connsiteX14" fmla="*/ 2366271 w 6528460"/>
                    <a:gd name="connsiteY14" fmla="*/ 278642 h 3822732"/>
                    <a:gd name="connsiteX15" fmla="*/ 2113750 w 6528460"/>
                    <a:gd name="connsiteY15" fmla="*/ 377484 h 3822732"/>
                    <a:gd name="connsiteX16" fmla="*/ 1872738 w 6528460"/>
                    <a:gd name="connsiteY16" fmla="*/ 491897 h 3822732"/>
                    <a:gd name="connsiteX17" fmla="*/ 1704843 w 6528460"/>
                    <a:gd name="connsiteY17" fmla="*/ 548765 h 3822732"/>
                    <a:gd name="connsiteX18" fmla="*/ 1379883 w 6528460"/>
                    <a:gd name="connsiteY18" fmla="*/ 773529 h 3822732"/>
                    <a:gd name="connsiteX19" fmla="*/ 1064402 w 6528460"/>
                    <a:gd name="connsiteY19" fmla="*/ 1103227 h 3822732"/>
                    <a:gd name="connsiteX20" fmla="*/ 826098 w 6528460"/>
                    <a:gd name="connsiteY20" fmla="*/ 1374027 h 3822732"/>
                    <a:gd name="connsiteX21" fmla="*/ 475413 w 6528460"/>
                    <a:gd name="connsiteY21" fmla="*/ 2040194 h 3822732"/>
                    <a:gd name="connsiteX22" fmla="*/ 254034 w 6528460"/>
                    <a:gd name="connsiteY22" fmla="*/ 2443685 h 3822732"/>
                    <a:gd name="connsiteX23" fmla="*/ 87492 w 6528460"/>
                    <a:gd name="connsiteY23" fmla="*/ 3516729 h 3822732"/>
                    <a:gd name="connsiteX24" fmla="*/ 1600207 w 6528460"/>
                    <a:gd name="connsiteY24" fmla="*/ 3565712 h 3822732"/>
                    <a:gd name="connsiteX25" fmla="*/ 2430015 w 6528460"/>
                    <a:gd name="connsiteY25" fmla="*/ 3519969 h 3822732"/>
                    <a:gd name="connsiteX26" fmla="*/ 3666776 w 6528460"/>
                    <a:gd name="connsiteY26" fmla="*/ 3524530 h 3822732"/>
                    <a:gd name="connsiteX27" fmla="*/ 4395914 w 6528460"/>
                    <a:gd name="connsiteY27" fmla="*/ 3822732 h 3822732"/>
                    <a:gd name="connsiteX28" fmla="*/ 5188003 w 6528460"/>
                    <a:gd name="connsiteY28" fmla="*/ 3732691 h 3822732"/>
                    <a:gd name="connsiteX29" fmla="*/ 5982799 w 6528460"/>
                    <a:gd name="connsiteY29" fmla="*/ 3624371 h 3822732"/>
                    <a:gd name="connsiteX30" fmla="*/ 6208240 w 6528460"/>
                    <a:gd name="connsiteY30" fmla="*/ 3594584 h 3822732"/>
                    <a:gd name="connsiteX31" fmla="*/ 6409986 w 6528460"/>
                    <a:gd name="connsiteY31" fmla="*/ 3435489 h 3822732"/>
                    <a:gd name="connsiteX32" fmla="*/ 6495288 w 6528460"/>
                    <a:gd name="connsiteY32" fmla="*/ 3130162 h 3822732"/>
                    <a:gd name="connsiteX33" fmla="*/ 6528461 w 6528460"/>
                    <a:gd name="connsiteY33" fmla="*/ 2902691 h 3822732"/>
                    <a:gd name="connsiteX34" fmla="*/ 6344994 w 6528460"/>
                    <a:gd name="connsiteY34" fmla="*/ 2286621 h 3822732"/>
                    <a:gd name="connsiteX35" fmla="*/ 6344994 w 6528460"/>
                    <a:gd name="connsiteY35" fmla="*/ 2286621 h 3822732"/>
                    <a:gd name="connsiteX0" fmla="*/ 6344994 w 6528462"/>
                    <a:gd name="connsiteY0" fmla="*/ 2286621 h 3822732"/>
                    <a:gd name="connsiteX1" fmla="*/ 6144602 w 6528462"/>
                    <a:gd name="connsiteY1" fmla="*/ 1996866 h 3822732"/>
                    <a:gd name="connsiteX2" fmla="*/ 5445939 w 6528462"/>
                    <a:gd name="connsiteY2" fmla="*/ 914344 h 3822732"/>
                    <a:gd name="connsiteX3" fmla="*/ 5229977 w 6528462"/>
                    <a:gd name="connsiteY3" fmla="*/ 704475 h 3822732"/>
                    <a:gd name="connsiteX4" fmla="*/ 3865824 w 6528462"/>
                    <a:gd name="connsiteY4" fmla="*/ 131734 h 3822732"/>
                    <a:gd name="connsiteX5" fmla="*/ 3766982 w 6528462"/>
                    <a:gd name="connsiteY5" fmla="*/ 59972 h 3822732"/>
                    <a:gd name="connsiteX6" fmla="*/ 3748702 w 6528462"/>
                    <a:gd name="connsiteY6" fmla="*/ 24090 h 3822732"/>
                    <a:gd name="connsiteX7" fmla="*/ 3731777 w 6528462"/>
                    <a:gd name="connsiteY7" fmla="*/ 24090 h 3822732"/>
                    <a:gd name="connsiteX8" fmla="*/ 3724251 w 6528462"/>
                    <a:gd name="connsiteY8" fmla="*/ 349295 h 3822732"/>
                    <a:gd name="connsiteX9" fmla="*/ 3191128 w 6528462"/>
                    <a:gd name="connsiteY9" fmla="*/ 1099319 h 3822732"/>
                    <a:gd name="connsiteX10" fmla="*/ 2717400 w 6528462"/>
                    <a:gd name="connsiteY10" fmla="*/ 581113 h 3822732"/>
                    <a:gd name="connsiteX11" fmla="*/ 2610394 w 6528462"/>
                    <a:gd name="connsiteY11" fmla="*/ 96529 h 3822732"/>
                    <a:gd name="connsiteX12" fmla="*/ 2594420 w 6528462"/>
                    <a:gd name="connsiteY12" fmla="*/ 161521 h 3822732"/>
                    <a:gd name="connsiteX13" fmla="*/ 2517919 w 6528462"/>
                    <a:gd name="connsiteY13" fmla="*/ 240730 h 3822732"/>
                    <a:gd name="connsiteX14" fmla="*/ 2366271 w 6528462"/>
                    <a:gd name="connsiteY14" fmla="*/ 278642 h 3822732"/>
                    <a:gd name="connsiteX15" fmla="*/ 2113750 w 6528462"/>
                    <a:gd name="connsiteY15" fmla="*/ 377484 h 3822732"/>
                    <a:gd name="connsiteX16" fmla="*/ 1872738 w 6528462"/>
                    <a:gd name="connsiteY16" fmla="*/ 491897 h 3822732"/>
                    <a:gd name="connsiteX17" fmla="*/ 1704843 w 6528462"/>
                    <a:gd name="connsiteY17" fmla="*/ 548765 h 3822732"/>
                    <a:gd name="connsiteX18" fmla="*/ 1379883 w 6528462"/>
                    <a:gd name="connsiteY18" fmla="*/ 773529 h 3822732"/>
                    <a:gd name="connsiteX19" fmla="*/ 1064402 w 6528462"/>
                    <a:gd name="connsiteY19" fmla="*/ 1103227 h 3822732"/>
                    <a:gd name="connsiteX20" fmla="*/ 826098 w 6528462"/>
                    <a:gd name="connsiteY20" fmla="*/ 1374027 h 3822732"/>
                    <a:gd name="connsiteX21" fmla="*/ 475413 w 6528462"/>
                    <a:gd name="connsiteY21" fmla="*/ 2040194 h 3822732"/>
                    <a:gd name="connsiteX22" fmla="*/ 254034 w 6528462"/>
                    <a:gd name="connsiteY22" fmla="*/ 2443685 h 3822732"/>
                    <a:gd name="connsiteX23" fmla="*/ 87492 w 6528462"/>
                    <a:gd name="connsiteY23" fmla="*/ 3516729 h 3822732"/>
                    <a:gd name="connsiteX24" fmla="*/ 1600207 w 6528462"/>
                    <a:gd name="connsiteY24" fmla="*/ 3565712 h 3822732"/>
                    <a:gd name="connsiteX25" fmla="*/ 2430015 w 6528462"/>
                    <a:gd name="connsiteY25" fmla="*/ 3519969 h 3822732"/>
                    <a:gd name="connsiteX26" fmla="*/ 3666776 w 6528462"/>
                    <a:gd name="connsiteY26" fmla="*/ 3524530 h 3822732"/>
                    <a:gd name="connsiteX27" fmla="*/ 4395914 w 6528462"/>
                    <a:gd name="connsiteY27" fmla="*/ 3822732 h 3822732"/>
                    <a:gd name="connsiteX28" fmla="*/ 5188003 w 6528462"/>
                    <a:gd name="connsiteY28" fmla="*/ 3732691 h 3822732"/>
                    <a:gd name="connsiteX29" fmla="*/ 5982799 w 6528462"/>
                    <a:gd name="connsiteY29" fmla="*/ 3624371 h 3822732"/>
                    <a:gd name="connsiteX30" fmla="*/ 6208240 w 6528462"/>
                    <a:gd name="connsiteY30" fmla="*/ 3594584 h 3822732"/>
                    <a:gd name="connsiteX31" fmla="*/ 6409986 w 6528462"/>
                    <a:gd name="connsiteY31" fmla="*/ 3435489 h 3822732"/>
                    <a:gd name="connsiteX32" fmla="*/ 6495288 w 6528462"/>
                    <a:gd name="connsiteY32" fmla="*/ 3130162 h 3822732"/>
                    <a:gd name="connsiteX33" fmla="*/ 6528461 w 6528462"/>
                    <a:gd name="connsiteY33" fmla="*/ 2902691 h 3822732"/>
                    <a:gd name="connsiteX34" fmla="*/ 6344994 w 6528462"/>
                    <a:gd name="connsiteY34" fmla="*/ 2286621 h 3822732"/>
                    <a:gd name="connsiteX35" fmla="*/ 6344994 w 6528462"/>
                    <a:gd name="connsiteY35" fmla="*/ 2286621 h 38227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6528462" h="3822732">
                      <a:moveTo>
                        <a:pt x="6344994" y="2286621"/>
                      </a:moveTo>
                      <a:cubicBezTo>
                        <a:pt x="6290834" y="2182363"/>
                        <a:pt x="6210272" y="2093677"/>
                        <a:pt x="6144602" y="1996866"/>
                      </a:cubicBezTo>
                      <a:cubicBezTo>
                        <a:pt x="6034252" y="1833709"/>
                        <a:pt x="5492653" y="998969"/>
                        <a:pt x="5445939" y="914344"/>
                      </a:cubicBezTo>
                      <a:cubicBezTo>
                        <a:pt x="5393810" y="821595"/>
                        <a:pt x="5317310" y="755249"/>
                        <a:pt x="5229977" y="704475"/>
                      </a:cubicBezTo>
                      <a:cubicBezTo>
                        <a:pt x="4934805" y="533194"/>
                        <a:pt x="3917952" y="187924"/>
                        <a:pt x="3865824" y="131734"/>
                      </a:cubicBezTo>
                      <a:cubicBezTo>
                        <a:pt x="3821142" y="124286"/>
                        <a:pt x="3776460" y="115485"/>
                        <a:pt x="3766982" y="59972"/>
                      </a:cubicBezTo>
                      <a:cubicBezTo>
                        <a:pt x="3761566" y="48462"/>
                        <a:pt x="3764274" y="30860"/>
                        <a:pt x="3748702" y="24090"/>
                      </a:cubicBezTo>
                      <a:cubicBezTo>
                        <a:pt x="3743060" y="24090"/>
                        <a:pt x="3735852" y="-30111"/>
                        <a:pt x="3731777" y="24090"/>
                      </a:cubicBezTo>
                      <a:cubicBezTo>
                        <a:pt x="3727702" y="78291"/>
                        <a:pt x="3814359" y="170090"/>
                        <a:pt x="3724251" y="349295"/>
                      </a:cubicBezTo>
                      <a:cubicBezTo>
                        <a:pt x="3634143" y="528500"/>
                        <a:pt x="3358936" y="1060683"/>
                        <a:pt x="3191128" y="1099319"/>
                      </a:cubicBezTo>
                      <a:cubicBezTo>
                        <a:pt x="3023320" y="1137955"/>
                        <a:pt x="2814189" y="748245"/>
                        <a:pt x="2717400" y="581113"/>
                      </a:cubicBezTo>
                      <a:cubicBezTo>
                        <a:pt x="2620611" y="413981"/>
                        <a:pt x="2641995" y="166461"/>
                        <a:pt x="2610394" y="96529"/>
                      </a:cubicBezTo>
                      <a:cubicBezTo>
                        <a:pt x="2589407" y="112777"/>
                        <a:pt x="2599835" y="137826"/>
                        <a:pt x="2594420" y="161521"/>
                      </a:cubicBezTo>
                      <a:cubicBezTo>
                        <a:pt x="2584265" y="202818"/>
                        <a:pt x="2561924" y="229898"/>
                        <a:pt x="2517919" y="240730"/>
                      </a:cubicBezTo>
                      <a:cubicBezTo>
                        <a:pt x="2466467" y="252239"/>
                        <a:pt x="2417046" y="267810"/>
                        <a:pt x="2366271" y="278642"/>
                      </a:cubicBezTo>
                      <a:cubicBezTo>
                        <a:pt x="2279615" y="306399"/>
                        <a:pt x="2190928" y="326032"/>
                        <a:pt x="2113750" y="377484"/>
                      </a:cubicBezTo>
                      <a:cubicBezTo>
                        <a:pt x="2039280" y="427582"/>
                        <a:pt x="1960071" y="468202"/>
                        <a:pt x="1872738" y="491897"/>
                      </a:cubicBezTo>
                      <a:cubicBezTo>
                        <a:pt x="1864615" y="495282"/>
                        <a:pt x="1733953" y="537933"/>
                        <a:pt x="1704843" y="548765"/>
                      </a:cubicBezTo>
                      <a:cubicBezTo>
                        <a:pt x="1578244" y="597509"/>
                        <a:pt x="1471955" y="674687"/>
                        <a:pt x="1379883" y="773529"/>
                      </a:cubicBezTo>
                      <a:cubicBezTo>
                        <a:pt x="1373790" y="779621"/>
                        <a:pt x="1170691" y="1005739"/>
                        <a:pt x="1064402" y="1103227"/>
                      </a:cubicBezTo>
                      <a:cubicBezTo>
                        <a:pt x="975715" y="1184467"/>
                        <a:pt x="880935" y="1262322"/>
                        <a:pt x="826098" y="1374027"/>
                      </a:cubicBezTo>
                      <a:cubicBezTo>
                        <a:pt x="725225" y="1604206"/>
                        <a:pt x="612843" y="1828970"/>
                        <a:pt x="475413" y="2040194"/>
                      </a:cubicBezTo>
                      <a:cubicBezTo>
                        <a:pt x="409067" y="2143098"/>
                        <a:pt x="315641" y="2337396"/>
                        <a:pt x="254034" y="2443685"/>
                      </a:cubicBezTo>
                      <a:cubicBezTo>
                        <a:pt x="122019" y="2812650"/>
                        <a:pt x="-135241" y="2612258"/>
                        <a:pt x="87492" y="3516729"/>
                      </a:cubicBezTo>
                      <a:cubicBezTo>
                        <a:pt x="722555" y="3575193"/>
                        <a:pt x="1271235" y="3602793"/>
                        <a:pt x="1600207" y="3565712"/>
                      </a:cubicBezTo>
                      <a:cubicBezTo>
                        <a:pt x="1797504" y="3479722"/>
                        <a:pt x="2098127" y="3508022"/>
                        <a:pt x="2430015" y="3519969"/>
                      </a:cubicBezTo>
                      <a:cubicBezTo>
                        <a:pt x="2783329" y="3513967"/>
                        <a:pt x="3335364" y="3500405"/>
                        <a:pt x="3666776" y="3524530"/>
                      </a:cubicBezTo>
                      <a:cubicBezTo>
                        <a:pt x="3828116" y="3657702"/>
                        <a:pt x="4104127" y="3798699"/>
                        <a:pt x="4395914" y="3822732"/>
                      </a:cubicBezTo>
                      <a:cubicBezTo>
                        <a:pt x="4629479" y="3750970"/>
                        <a:pt x="5077652" y="3746908"/>
                        <a:pt x="5188003" y="3732691"/>
                      </a:cubicBezTo>
                      <a:lnTo>
                        <a:pt x="5982799" y="3624371"/>
                      </a:lnTo>
                      <a:lnTo>
                        <a:pt x="6208240" y="3594584"/>
                      </a:lnTo>
                      <a:cubicBezTo>
                        <a:pt x="6305051" y="3580366"/>
                        <a:pt x="6366658" y="3518760"/>
                        <a:pt x="6409986" y="3435489"/>
                      </a:cubicBezTo>
                      <a:cubicBezTo>
                        <a:pt x="6412694" y="3403670"/>
                        <a:pt x="6491903" y="3141671"/>
                        <a:pt x="6495288" y="3130162"/>
                      </a:cubicBezTo>
                      <a:cubicBezTo>
                        <a:pt x="6517628" y="3055692"/>
                        <a:pt x="6526430" y="2979869"/>
                        <a:pt x="6528461" y="2902691"/>
                      </a:cubicBezTo>
                      <a:cubicBezTo>
                        <a:pt x="6528461" y="2828221"/>
                        <a:pt x="6403893" y="2399680"/>
                        <a:pt x="6344994" y="2286621"/>
                      </a:cubicBezTo>
                      <a:lnTo>
                        <a:pt x="6344994" y="228662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16" name="Freeform: Shape 415">
                  <a:extLst>
                    <a:ext uri="{FF2B5EF4-FFF2-40B4-BE49-F238E27FC236}">
                      <a16:creationId xmlns:a16="http://schemas.microsoft.com/office/drawing/2014/main" id="{D6AC2F5A-C0D3-4E6C-A630-CCC790AB73CB}"/>
                    </a:ext>
                  </a:extLst>
                </p:cNvPr>
                <p:cNvSpPr/>
                <p:nvPr/>
              </p:nvSpPr>
              <p:spPr>
                <a:xfrm>
                  <a:off x="10572756" y="5112566"/>
                  <a:ext cx="1454389" cy="1037237"/>
                </a:xfrm>
                <a:custGeom>
                  <a:avLst/>
                  <a:gdLst>
                    <a:gd name="connsiteX0" fmla="*/ 0 w 2190091"/>
                    <a:gd name="connsiteY0" fmla="*/ 1561923 h 1561922"/>
                    <a:gd name="connsiteX1" fmla="*/ 266061 w 2190091"/>
                    <a:gd name="connsiteY1" fmla="*/ 1471882 h 1561922"/>
                    <a:gd name="connsiteX2" fmla="*/ 701371 w 2190091"/>
                    <a:gd name="connsiteY2" fmla="*/ 1393350 h 1561922"/>
                    <a:gd name="connsiteX3" fmla="*/ 1087260 w 2190091"/>
                    <a:gd name="connsiteY3" fmla="*/ 1344606 h 1561922"/>
                    <a:gd name="connsiteX4" fmla="*/ 1663386 w 2190091"/>
                    <a:gd name="connsiteY4" fmla="*/ 1299247 h 1561922"/>
                    <a:gd name="connsiteX5" fmla="*/ 1698591 w 2190091"/>
                    <a:gd name="connsiteY5" fmla="*/ 1279614 h 1561922"/>
                    <a:gd name="connsiteX6" fmla="*/ 1668803 w 2190091"/>
                    <a:gd name="connsiteY6" fmla="*/ 1255919 h 1561922"/>
                    <a:gd name="connsiteX7" fmla="*/ 1283590 w 2190091"/>
                    <a:gd name="connsiteY7" fmla="*/ 1117812 h 1561922"/>
                    <a:gd name="connsiteX8" fmla="*/ 1052734 w 2190091"/>
                    <a:gd name="connsiteY8" fmla="*/ 1018293 h 1561922"/>
                    <a:gd name="connsiteX9" fmla="*/ 894316 w 2190091"/>
                    <a:gd name="connsiteY9" fmla="*/ 1048758 h 1561922"/>
                    <a:gd name="connsiteX10" fmla="*/ 750792 w 2190091"/>
                    <a:gd name="connsiteY10" fmla="*/ 1192282 h 1561922"/>
                    <a:gd name="connsiteX11" fmla="*/ 473222 w 2190091"/>
                    <a:gd name="connsiteY11" fmla="*/ 1270137 h 1561922"/>
                    <a:gd name="connsiteX12" fmla="*/ 538891 w 2190091"/>
                    <a:gd name="connsiteY12" fmla="*/ 1236963 h 1561922"/>
                    <a:gd name="connsiteX13" fmla="*/ 800213 w 2190091"/>
                    <a:gd name="connsiteY13" fmla="*/ 1051466 h 1561922"/>
                    <a:gd name="connsiteX14" fmla="*/ 991127 w 2190091"/>
                    <a:gd name="connsiteY14" fmla="*/ 941115 h 1561922"/>
                    <a:gd name="connsiteX15" fmla="*/ 1164438 w 2190091"/>
                    <a:gd name="connsiteY15" fmla="*/ 951270 h 1561922"/>
                    <a:gd name="connsiteX16" fmla="*/ 1507676 w 2190091"/>
                    <a:gd name="connsiteY16" fmla="*/ 1056882 h 1561922"/>
                    <a:gd name="connsiteX17" fmla="*/ 1794047 w 2190091"/>
                    <a:gd name="connsiteY17" fmla="*/ 1125259 h 1561922"/>
                    <a:gd name="connsiteX18" fmla="*/ 1993085 w 2190091"/>
                    <a:gd name="connsiteY18" fmla="*/ 1001368 h 1561922"/>
                    <a:gd name="connsiteX19" fmla="*/ 1968713 w 2190091"/>
                    <a:gd name="connsiteY19" fmla="*/ 867999 h 1561922"/>
                    <a:gd name="connsiteX20" fmla="*/ 1859039 w 2190091"/>
                    <a:gd name="connsiteY20" fmla="*/ 675731 h 1561922"/>
                    <a:gd name="connsiteX21" fmla="*/ 1976837 w 2190091"/>
                    <a:gd name="connsiteY21" fmla="*/ 754263 h 1561922"/>
                    <a:gd name="connsiteX22" fmla="*/ 2082449 w 2190091"/>
                    <a:gd name="connsiteY22" fmla="*/ 735984 h 1561922"/>
                    <a:gd name="connsiteX23" fmla="*/ 2109529 w 2190091"/>
                    <a:gd name="connsiteY23" fmla="*/ 466539 h 1561922"/>
                    <a:gd name="connsiteX24" fmla="*/ 1930124 w 2190091"/>
                    <a:gd name="connsiteY24" fmla="*/ 33259 h 1561922"/>
                    <a:gd name="connsiteX25" fmla="*/ 1922677 w 2190091"/>
                    <a:gd name="connsiteY25" fmla="*/ 2794 h 1561922"/>
                    <a:gd name="connsiteX26" fmla="*/ 1954496 w 2190091"/>
                    <a:gd name="connsiteY26" fmla="*/ 12949 h 1561922"/>
                    <a:gd name="connsiteX27" fmla="*/ 2037767 w 2190091"/>
                    <a:gd name="connsiteY27" fmla="*/ 93512 h 1561922"/>
                    <a:gd name="connsiteX28" fmla="*/ 2152180 w 2190091"/>
                    <a:gd name="connsiteY28" fmla="*/ 412379 h 1561922"/>
                    <a:gd name="connsiteX29" fmla="*/ 2190092 w 2190091"/>
                    <a:gd name="connsiteY29" fmla="*/ 627664 h 1561922"/>
                    <a:gd name="connsiteX30" fmla="*/ 2156919 w 2190091"/>
                    <a:gd name="connsiteY30" fmla="*/ 856490 h 1561922"/>
                    <a:gd name="connsiteX31" fmla="*/ 2070940 w 2190091"/>
                    <a:gd name="connsiteY31" fmla="*/ 1162494 h 1561922"/>
                    <a:gd name="connsiteX32" fmla="*/ 1869194 w 2190091"/>
                    <a:gd name="connsiteY32" fmla="*/ 1322266 h 1561922"/>
                    <a:gd name="connsiteX33" fmla="*/ 1643076 w 2190091"/>
                    <a:gd name="connsiteY33" fmla="*/ 1352053 h 1561922"/>
                    <a:gd name="connsiteX34" fmla="*/ 1270727 w 2190091"/>
                    <a:gd name="connsiteY34" fmla="*/ 1400797 h 1561922"/>
                    <a:gd name="connsiteX35" fmla="*/ 846249 w 2190091"/>
                    <a:gd name="connsiteY35" fmla="*/ 1460373 h 1561922"/>
                    <a:gd name="connsiteX36" fmla="*/ 513842 w 2190091"/>
                    <a:gd name="connsiteY36" fmla="*/ 1503701 h 1561922"/>
                    <a:gd name="connsiteX37" fmla="*/ 491501 w 2190091"/>
                    <a:gd name="connsiteY37" fmla="*/ 1505732 h 1561922"/>
                    <a:gd name="connsiteX38" fmla="*/ 51452 w 2190091"/>
                    <a:gd name="connsiteY38" fmla="*/ 1551091 h 1561922"/>
                    <a:gd name="connsiteX39" fmla="*/ 0 w 2190091"/>
                    <a:gd name="connsiteY39" fmla="*/ 1561923 h 1561922"/>
                    <a:gd name="connsiteX40" fmla="*/ 0 w 2190091"/>
                    <a:gd name="connsiteY40" fmla="*/ 1561923 h 15619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2190091" h="1561922">
                      <a:moveTo>
                        <a:pt x="0" y="1561923"/>
                      </a:moveTo>
                      <a:cubicBezTo>
                        <a:pt x="83271" y="1513856"/>
                        <a:pt x="174666" y="1494223"/>
                        <a:pt x="266061" y="1471882"/>
                      </a:cubicBezTo>
                      <a:cubicBezTo>
                        <a:pt x="409584" y="1437355"/>
                        <a:pt x="556493" y="1417045"/>
                        <a:pt x="701371" y="1393350"/>
                      </a:cubicBezTo>
                      <a:cubicBezTo>
                        <a:pt x="829324" y="1372363"/>
                        <a:pt x="959307" y="1361531"/>
                        <a:pt x="1087260" y="1344606"/>
                      </a:cubicBezTo>
                      <a:cubicBezTo>
                        <a:pt x="1278175" y="1319557"/>
                        <a:pt x="1471119" y="1312787"/>
                        <a:pt x="1663386" y="1299247"/>
                      </a:cubicBezTo>
                      <a:cubicBezTo>
                        <a:pt x="1677604" y="1298571"/>
                        <a:pt x="1697914" y="1297216"/>
                        <a:pt x="1698591" y="1279614"/>
                      </a:cubicBezTo>
                      <a:cubicBezTo>
                        <a:pt x="1699268" y="1264043"/>
                        <a:pt x="1680311" y="1260658"/>
                        <a:pt x="1668803" y="1255919"/>
                      </a:cubicBezTo>
                      <a:cubicBezTo>
                        <a:pt x="1540850" y="1209883"/>
                        <a:pt x="1410866" y="1166556"/>
                        <a:pt x="1283590" y="1117812"/>
                      </a:cubicBezTo>
                      <a:cubicBezTo>
                        <a:pt x="1205058" y="1088024"/>
                        <a:pt x="1129235" y="1052820"/>
                        <a:pt x="1052734" y="1018293"/>
                      </a:cubicBezTo>
                      <a:cubicBezTo>
                        <a:pt x="991127" y="991213"/>
                        <a:pt x="940352" y="1002045"/>
                        <a:pt x="894316" y="1048758"/>
                      </a:cubicBezTo>
                      <a:cubicBezTo>
                        <a:pt x="846249" y="1096825"/>
                        <a:pt x="798182" y="1143538"/>
                        <a:pt x="750792" y="1192282"/>
                      </a:cubicBezTo>
                      <a:cubicBezTo>
                        <a:pt x="674968" y="1273522"/>
                        <a:pt x="580188" y="1287062"/>
                        <a:pt x="473222" y="1270137"/>
                      </a:cubicBezTo>
                      <a:cubicBezTo>
                        <a:pt x="494886" y="1259304"/>
                        <a:pt x="515873" y="1245764"/>
                        <a:pt x="538891" y="1236963"/>
                      </a:cubicBezTo>
                      <a:cubicBezTo>
                        <a:pt x="642472" y="1198374"/>
                        <a:pt x="727097" y="1134059"/>
                        <a:pt x="800213" y="1051466"/>
                      </a:cubicBezTo>
                      <a:cubicBezTo>
                        <a:pt x="851665" y="993921"/>
                        <a:pt x="915302" y="956686"/>
                        <a:pt x="991127" y="941115"/>
                      </a:cubicBezTo>
                      <a:cubicBezTo>
                        <a:pt x="1050025" y="929606"/>
                        <a:pt x="1107570" y="939084"/>
                        <a:pt x="1164438" y="951270"/>
                      </a:cubicBezTo>
                      <a:cubicBezTo>
                        <a:pt x="1282236" y="975642"/>
                        <a:pt x="1394618" y="1019647"/>
                        <a:pt x="1507676" y="1056882"/>
                      </a:cubicBezTo>
                      <a:cubicBezTo>
                        <a:pt x="1601103" y="1087347"/>
                        <a:pt x="1695883" y="1113750"/>
                        <a:pt x="1794047" y="1125259"/>
                      </a:cubicBezTo>
                      <a:cubicBezTo>
                        <a:pt x="1883411" y="1136091"/>
                        <a:pt x="1972775" y="1082608"/>
                        <a:pt x="1993085" y="1001368"/>
                      </a:cubicBezTo>
                      <a:cubicBezTo>
                        <a:pt x="2005948" y="954655"/>
                        <a:pt x="1987669" y="909973"/>
                        <a:pt x="1968713" y="867999"/>
                      </a:cubicBezTo>
                      <a:cubicBezTo>
                        <a:pt x="1939602" y="803684"/>
                        <a:pt x="1903721" y="744108"/>
                        <a:pt x="1859039" y="675731"/>
                      </a:cubicBezTo>
                      <a:cubicBezTo>
                        <a:pt x="1910491" y="697395"/>
                        <a:pt x="1940279" y="731922"/>
                        <a:pt x="1976837" y="754263"/>
                      </a:cubicBezTo>
                      <a:cubicBezTo>
                        <a:pt x="2028289" y="786759"/>
                        <a:pt x="2039121" y="776604"/>
                        <a:pt x="2082449" y="735984"/>
                      </a:cubicBezTo>
                      <a:cubicBezTo>
                        <a:pt x="2171813" y="651359"/>
                        <a:pt x="2126454" y="557257"/>
                        <a:pt x="2109529" y="466539"/>
                      </a:cubicBezTo>
                      <a:cubicBezTo>
                        <a:pt x="2080418" y="310152"/>
                        <a:pt x="2016103" y="166628"/>
                        <a:pt x="1930124" y="33259"/>
                      </a:cubicBezTo>
                      <a:cubicBezTo>
                        <a:pt x="1924031" y="23104"/>
                        <a:pt x="1910491" y="13626"/>
                        <a:pt x="1922677" y="2794"/>
                      </a:cubicBezTo>
                      <a:cubicBezTo>
                        <a:pt x="1933509" y="-5330"/>
                        <a:pt x="1945019" y="6179"/>
                        <a:pt x="1954496" y="12949"/>
                      </a:cubicBezTo>
                      <a:cubicBezTo>
                        <a:pt x="1981576" y="33936"/>
                        <a:pt x="2010687" y="56954"/>
                        <a:pt x="2037767" y="93512"/>
                      </a:cubicBezTo>
                      <a:cubicBezTo>
                        <a:pt x="2081095" y="163243"/>
                        <a:pt x="2124423" y="310152"/>
                        <a:pt x="2152180" y="412379"/>
                      </a:cubicBezTo>
                      <a:cubicBezTo>
                        <a:pt x="2165720" y="483464"/>
                        <a:pt x="2190092" y="552518"/>
                        <a:pt x="2190092" y="627664"/>
                      </a:cubicBezTo>
                      <a:cubicBezTo>
                        <a:pt x="2189415" y="706196"/>
                        <a:pt x="2179937" y="782020"/>
                        <a:pt x="2156919" y="856490"/>
                      </a:cubicBezTo>
                      <a:cubicBezTo>
                        <a:pt x="2153534" y="867322"/>
                        <a:pt x="2073648" y="1129998"/>
                        <a:pt x="2070940" y="1162494"/>
                      </a:cubicBezTo>
                      <a:cubicBezTo>
                        <a:pt x="2027612" y="1246442"/>
                        <a:pt x="1966682" y="1308048"/>
                        <a:pt x="1869194" y="1322266"/>
                      </a:cubicBezTo>
                      <a:cubicBezTo>
                        <a:pt x="1794047" y="1333097"/>
                        <a:pt x="1718901" y="1341898"/>
                        <a:pt x="1643076" y="1352053"/>
                      </a:cubicBezTo>
                      <a:cubicBezTo>
                        <a:pt x="1518509" y="1368301"/>
                        <a:pt x="1395295" y="1384549"/>
                        <a:pt x="1270727" y="1400797"/>
                      </a:cubicBezTo>
                      <a:cubicBezTo>
                        <a:pt x="1129235" y="1419753"/>
                        <a:pt x="987742" y="1440740"/>
                        <a:pt x="846249" y="1460373"/>
                      </a:cubicBezTo>
                      <a:cubicBezTo>
                        <a:pt x="735221" y="1475944"/>
                        <a:pt x="624193" y="1489484"/>
                        <a:pt x="513842" y="1503701"/>
                      </a:cubicBezTo>
                      <a:cubicBezTo>
                        <a:pt x="506396" y="1504378"/>
                        <a:pt x="498271" y="1506409"/>
                        <a:pt x="491501" y="1505732"/>
                      </a:cubicBezTo>
                      <a:cubicBezTo>
                        <a:pt x="342561" y="1497608"/>
                        <a:pt x="197007" y="1519949"/>
                        <a:pt x="51452" y="1551091"/>
                      </a:cubicBezTo>
                      <a:cubicBezTo>
                        <a:pt x="35881" y="1556507"/>
                        <a:pt x="17602" y="1559215"/>
                        <a:pt x="0" y="1561923"/>
                      </a:cubicBezTo>
                      <a:lnTo>
                        <a:pt x="0" y="1561923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7" name="Freeform: Shape 416">
                  <a:extLst>
                    <a:ext uri="{FF2B5EF4-FFF2-40B4-BE49-F238E27FC236}">
                      <a16:creationId xmlns:a16="http://schemas.microsoft.com/office/drawing/2014/main" id="{F6D60F47-5954-4EA2-8C99-7214A5FC1CF8}"/>
                    </a:ext>
                  </a:extLst>
                </p:cNvPr>
                <p:cNvSpPr/>
                <p:nvPr/>
              </p:nvSpPr>
              <p:spPr>
                <a:xfrm>
                  <a:off x="8483674" y="4434657"/>
                  <a:ext cx="1023577" cy="1513285"/>
                </a:xfrm>
                <a:custGeom>
                  <a:avLst/>
                  <a:gdLst>
                    <a:gd name="connsiteX0" fmla="*/ 1533906 w 1541353"/>
                    <a:gd name="connsiteY0" fmla="*/ 2278779 h 2278778"/>
                    <a:gd name="connsiteX1" fmla="*/ 536010 w 1541353"/>
                    <a:gd name="connsiteY1" fmla="*/ 2230712 h 2278778"/>
                    <a:gd name="connsiteX2" fmla="*/ 359313 w 1541353"/>
                    <a:gd name="connsiteY2" fmla="*/ 1427114 h 2278778"/>
                    <a:gd name="connsiteX3" fmla="*/ 137257 w 1541353"/>
                    <a:gd name="connsiteY3" fmla="*/ 1767645 h 2278778"/>
                    <a:gd name="connsiteX4" fmla="*/ 504 w 1541353"/>
                    <a:gd name="connsiteY4" fmla="*/ 1621413 h 2278778"/>
                    <a:gd name="connsiteX5" fmla="*/ 37738 w 1541353"/>
                    <a:gd name="connsiteY5" fmla="*/ 1452163 h 2278778"/>
                    <a:gd name="connsiteX6" fmla="*/ 97314 w 1541353"/>
                    <a:gd name="connsiteY6" fmla="*/ 1442008 h 2278778"/>
                    <a:gd name="connsiteX7" fmla="*/ 175846 w 1541353"/>
                    <a:gd name="connsiteY7" fmla="*/ 1545589 h 2278778"/>
                    <a:gd name="connsiteX8" fmla="*/ 271980 w 1541353"/>
                    <a:gd name="connsiteY8" fmla="*/ 1540173 h 2278778"/>
                    <a:gd name="connsiteX9" fmla="*/ 302445 w 1541353"/>
                    <a:gd name="connsiteY9" fmla="*/ 1330980 h 2278778"/>
                    <a:gd name="connsiteX10" fmla="*/ 229329 w 1541353"/>
                    <a:gd name="connsiteY10" fmla="*/ 881453 h 2278778"/>
                    <a:gd name="connsiteX11" fmla="*/ 110854 w 1541353"/>
                    <a:gd name="connsiteY11" fmla="*/ 413647 h 2278778"/>
                    <a:gd name="connsiteX12" fmla="*/ 57371 w 1541353"/>
                    <a:gd name="connsiteY12" fmla="*/ 0 h 2278778"/>
                    <a:gd name="connsiteX13" fmla="*/ 78358 w 1541353"/>
                    <a:gd name="connsiteY13" fmla="*/ 83948 h 2278778"/>
                    <a:gd name="connsiteX14" fmla="*/ 137934 w 1541353"/>
                    <a:gd name="connsiteY14" fmla="*/ 321575 h 2278778"/>
                    <a:gd name="connsiteX15" fmla="*/ 188709 w 1541353"/>
                    <a:gd name="connsiteY15" fmla="*/ 373027 h 2278778"/>
                    <a:gd name="connsiteX16" fmla="*/ 233391 w 1541353"/>
                    <a:gd name="connsiteY16" fmla="*/ 321575 h 2278778"/>
                    <a:gd name="connsiteX17" fmla="*/ 303122 w 1541353"/>
                    <a:gd name="connsiteY17" fmla="*/ 88010 h 2278778"/>
                    <a:gd name="connsiteX18" fmla="*/ 309215 w 1541353"/>
                    <a:gd name="connsiteY18" fmla="*/ 343915 h 2278778"/>
                    <a:gd name="connsiteX19" fmla="*/ 311246 w 1541353"/>
                    <a:gd name="connsiteY19" fmla="*/ 790058 h 2278778"/>
                    <a:gd name="connsiteX20" fmla="*/ 456124 w 1541353"/>
                    <a:gd name="connsiteY20" fmla="*/ 1332334 h 2278778"/>
                    <a:gd name="connsiteX21" fmla="*/ 783114 w 1541353"/>
                    <a:gd name="connsiteY21" fmla="*/ 1474504 h 2278778"/>
                    <a:gd name="connsiteX22" fmla="*/ 981475 w 1541353"/>
                    <a:gd name="connsiteY22" fmla="*/ 1471119 h 2278778"/>
                    <a:gd name="connsiteX23" fmla="*/ 1034281 w 1541353"/>
                    <a:gd name="connsiteY23" fmla="*/ 1534757 h 2278778"/>
                    <a:gd name="connsiteX24" fmla="*/ 977413 w 1541353"/>
                    <a:gd name="connsiteY24" fmla="*/ 1708746 h 2278778"/>
                    <a:gd name="connsiteX25" fmla="*/ 920545 w 1541353"/>
                    <a:gd name="connsiteY25" fmla="*/ 1869195 h 2278778"/>
                    <a:gd name="connsiteX26" fmla="*/ 925284 w 1541353"/>
                    <a:gd name="connsiteY26" fmla="*/ 1911845 h 2278778"/>
                    <a:gd name="connsiteX27" fmla="*/ 965904 w 1541353"/>
                    <a:gd name="connsiteY27" fmla="*/ 1903721 h 2278778"/>
                    <a:gd name="connsiteX28" fmla="*/ 1096565 w 1541353"/>
                    <a:gd name="connsiteY28" fmla="*/ 1750720 h 2278778"/>
                    <a:gd name="connsiteX29" fmla="*/ 1375488 w 1541353"/>
                    <a:gd name="connsiteY29" fmla="*/ 1241616 h 2278778"/>
                    <a:gd name="connsiteX30" fmla="*/ 1519689 w 1541353"/>
                    <a:gd name="connsiteY30" fmla="*/ 922073 h 2278778"/>
                    <a:gd name="connsiteX31" fmla="*/ 1541353 w 1541353"/>
                    <a:gd name="connsiteY31" fmla="*/ 898378 h 2278778"/>
                    <a:gd name="connsiteX32" fmla="*/ 1406630 w 1541353"/>
                    <a:gd name="connsiteY32" fmla="*/ 1316763 h 2278778"/>
                    <a:gd name="connsiteX33" fmla="*/ 1139216 w 1541353"/>
                    <a:gd name="connsiteY33" fmla="*/ 1911168 h 2278778"/>
                    <a:gd name="connsiteX34" fmla="*/ 1106720 w 1541353"/>
                    <a:gd name="connsiteY34" fmla="*/ 2092604 h 2278778"/>
                    <a:gd name="connsiteX35" fmla="*/ 1238058 w 1541353"/>
                    <a:gd name="connsiteY35" fmla="*/ 2206340 h 2278778"/>
                    <a:gd name="connsiteX36" fmla="*/ 1528490 w 1541353"/>
                    <a:gd name="connsiteY36" fmla="*/ 2134578 h 2278778"/>
                    <a:gd name="connsiteX37" fmla="*/ 1533906 w 1541353"/>
                    <a:gd name="connsiteY37" fmla="*/ 2278779 h 2278778"/>
                    <a:gd name="connsiteX38" fmla="*/ 1533906 w 1541353"/>
                    <a:gd name="connsiteY38" fmla="*/ 2278779 h 22787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</a:cxnLst>
                  <a:rect l="l" t="t" r="r" b="b"/>
                  <a:pathLst>
                    <a:path w="1541353" h="2278778">
                      <a:moveTo>
                        <a:pt x="1533906" y="2278779"/>
                      </a:moveTo>
                      <a:cubicBezTo>
                        <a:pt x="1378873" y="2276071"/>
                        <a:pt x="551580" y="2237482"/>
                        <a:pt x="536010" y="2230712"/>
                      </a:cubicBezTo>
                      <a:cubicBezTo>
                        <a:pt x="520439" y="2215141"/>
                        <a:pt x="472371" y="1621413"/>
                        <a:pt x="359313" y="1427114"/>
                      </a:cubicBezTo>
                      <a:cubicBezTo>
                        <a:pt x="359990" y="1704683"/>
                        <a:pt x="163660" y="1771030"/>
                        <a:pt x="137257" y="1767645"/>
                      </a:cubicBezTo>
                      <a:cubicBezTo>
                        <a:pt x="43831" y="1758843"/>
                        <a:pt x="-5590" y="1718901"/>
                        <a:pt x="504" y="1621413"/>
                      </a:cubicBezTo>
                      <a:cubicBezTo>
                        <a:pt x="3888" y="1562514"/>
                        <a:pt x="10658" y="1504969"/>
                        <a:pt x="37738" y="1452163"/>
                      </a:cubicBezTo>
                      <a:cubicBezTo>
                        <a:pt x="51955" y="1423052"/>
                        <a:pt x="70234" y="1416959"/>
                        <a:pt x="97314" y="1442008"/>
                      </a:cubicBezTo>
                      <a:cubicBezTo>
                        <a:pt x="129133" y="1472473"/>
                        <a:pt x="150797" y="1510385"/>
                        <a:pt x="175846" y="1545589"/>
                      </a:cubicBezTo>
                      <a:cubicBezTo>
                        <a:pt x="215112" y="1600426"/>
                        <a:pt x="242869" y="1600426"/>
                        <a:pt x="271980" y="1540173"/>
                      </a:cubicBezTo>
                      <a:cubicBezTo>
                        <a:pt x="303799" y="1474504"/>
                        <a:pt x="311923" y="1406127"/>
                        <a:pt x="302445" y="1330980"/>
                      </a:cubicBezTo>
                      <a:cubicBezTo>
                        <a:pt x="283489" y="1179332"/>
                        <a:pt x="253701" y="1031069"/>
                        <a:pt x="229329" y="881453"/>
                      </a:cubicBezTo>
                      <a:cubicBezTo>
                        <a:pt x="202926" y="721681"/>
                        <a:pt x="171107" y="564617"/>
                        <a:pt x="110854" y="413647"/>
                      </a:cubicBezTo>
                      <a:cubicBezTo>
                        <a:pt x="57371" y="282309"/>
                        <a:pt x="47216" y="143524"/>
                        <a:pt x="57371" y="0"/>
                      </a:cubicBezTo>
                      <a:cubicBezTo>
                        <a:pt x="75650" y="27080"/>
                        <a:pt x="71588" y="56868"/>
                        <a:pt x="78358" y="83948"/>
                      </a:cubicBezTo>
                      <a:cubicBezTo>
                        <a:pt x="84451" y="111028"/>
                        <a:pt x="114916" y="272831"/>
                        <a:pt x="137934" y="321575"/>
                      </a:cubicBezTo>
                      <a:cubicBezTo>
                        <a:pt x="148766" y="343915"/>
                        <a:pt x="157567" y="373027"/>
                        <a:pt x="188709" y="373027"/>
                      </a:cubicBezTo>
                      <a:cubicBezTo>
                        <a:pt x="217820" y="372349"/>
                        <a:pt x="225944" y="343239"/>
                        <a:pt x="233391" y="321575"/>
                      </a:cubicBezTo>
                      <a:cubicBezTo>
                        <a:pt x="251670" y="266738"/>
                        <a:pt x="294321" y="117121"/>
                        <a:pt x="303122" y="88010"/>
                      </a:cubicBezTo>
                      <a:cubicBezTo>
                        <a:pt x="322755" y="161803"/>
                        <a:pt x="309215" y="325637"/>
                        <a:pt x="309215" y="343915"/>
                      </a:cubicBezTo>
                      <a:cubicBezTo>
                        <a:pt x="309215" y="492855"/>
                        <a:pt x="301768" y="641118"/>
                        <a:pt x="311246" y="790058"/>
                      </a:cubicBezTo>
                      <a:cubicBezTo>
                        <a:pt x="322078" y="978941"/>
                        <a:pt x="366760" y="1163762"/>
                        <a:pt x="456124" y="1332334"/>
                      </a:cubicBezTo>
                      <a:cubicBezTo>
                        <a:pt x="530594" y="1470442"/>
                        <a:pt x="621989" y="1488044"/>
                        <a:pt x="783114" y="1474504"/>
                      </a:cubicBezTo>
                      <a:cubicBezTo>
                        <a:pt x="849460" y="1469088"/>
                        <a:pt x="915129" y="1469088"/>
                        <a:pt x="981475" y="1471119"/>
                      </a:cubicBezTo>
                      <a:cubicBezTo>
                        <a:pt x="1018033" y="1471796"/>
                        <a:pt x="1038343" y="1495491"/>
                        <a:pt x="1034281" y="1534757"/>
                      </a:cubicBezTo>
                      <a:cubicBezTo>
                        <a:pt x="1028188" y="1597041"/>
                        <a:pt x="999754" y="1651878"/>
                        <a:pt x="977413" y="1708746"/>
                      </a:cubicBezTo>
                      <a:cubicBezTo>
                        <a:pt x="955749" y="1762228"/>
                        <a:pt x="934085" y="1814357"/>
                        <a:pt x="920545" y="1869195"/>
                      </a:cubicBezTo>
                      <a:cubicBezTo>
                        <a:pt x="917160" y="1883411"/>
                        <a:pt x="913098" y="1899660"/>
                        <a:pt x="925284" y="1911845"/>
                      </a:cubicBezTo>
                      <a:cubicBezTo>
                        <a:pt x="940855" y="1925385"/>
                        <a:pt x="954395" y="1911845"/>
                        <a:pt x="965904" y="1903721"/>
                      </a:cubicBezTo>
                      <a:cubicBezTo>
                        <a:pt x="1024126" y="1865132"/>
                        <a:pt x="1060007" y="1807587"/>
                        <a:pt x="1096565" y="1750720"/>
                      </a:cubicBezTo>
                      <a:cubicBezTo>
                        <a:pt x="1201500" y="1587563"/>
                        <a:pt x="1292218" y="1416282"/>
                        <a:pt x="1375488" y="1241616"/>
                      </a:cubicBezTo>
                      <a:cubicBezTo>
                        <a:pt x="1426263" y="1136004"/>
                        <a:pt x="1471622" y="1028362"/>
                        <a:pt x="1519689" y="922073"/>
                      </a:cubicBezTo>
                      <a:cubicBezTo>
                        <a:pt x="1523074" y="913272"/>
                        <a:pt x="1525105" y="901086"/>
                        <a:pt x="1541353" y="898378"/>
                      </a:cubicBezTo>
                      <a:cubicBezTo>
                        <a:pt x="1504118" y="1041902"/>
                        <a:pt x="1456051" y="1179332"/>
                        <a:pt x="1406630" y="1316763"/>
                      </a:cubicBezTo>
                      <a:cubicBezTo>
                        <a:pt x="1333514" y="1521894"/>
                        <a:pt x="1227903" y="1713485"/>
                        <a:pt x="1139216" y="1911168"/>
                      </a:cubicBezTo>
                      <a:cubicBezTo>
                        <a:pt x="1114167" y="1968713"/>
                        <a:pt x="1096565" y="2028289"/>
                        <a:pt x="1106720" y="2092604"/>
                      </a:cubicBezTo>
                      <a:cubicBezTo>
                        <a:pt x="1119583" y="2171813"/>
                        <a:pt x="1174420" y="2198893"/>
                        <a:pt x="1238058" y="2206340"/>
                      </a:cubicBezTo>
                      <a:cubicBezTo>
                        <a:pt x="1340962" y="2217849"/>
                        <a:pt x="1442511" y="2197539"/>
                        <a:pt x="1528490" y="2134578"/>
                      </a:cubicBezTo>
                      <a:cubicBezTo>
                        <a:pt x="1524428" y="2211756"/>
                        <a:pt x="1544061" y="2253053"/>
                        <a:pt x="1533906" y="2278779"/>
                      </a:cubicBezTo>
                      <a:lnTo>
                        <a:pt x="1533906" y="2278779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8" name="Freeform: Shape 417">
                  <a:extLst>
                    <a:ext uri="{FF2B5EF4-FFF2-40B4-BE49-F238E27FC236}">
                      <a16:creationId xmlns:a16="http://schemas.microsoft.com/office/drawing/2014/main" id="{AC5AD73F-6C2E-4541-B53E-2C71C22A9446}"/>
                    </a:ext>
                  </a:extLst>
                </p:cNvPr>
                <p:cNvSpPr/>
                <p:nvPr/>
              </p:nvSpPr>
              <p:spPr>
                <a:xfrm>
                  <a:off x="10803487" y="4262918"/>
                  <a:ext cx="1065483" cy="1368660"/>
                </a:xfrm>
                <a:custGeom>
                  <a:avLst/>
                  <a:gdLst>
                    <a:gd name="connsiteX0" fmla="*/ 967962 w 1604456"/>
                    <a:gd name="connsiteY0" fmla="*/ 1468411 h 2060996"/>
                    <a:gd name="connsiteX1" fmla="*/ 902969 w 1604456"/>
                    <a:gd name="connsiteY1" fmla="*/ 1545589 h 2060996"/>
                    <a:gd name="connsiteX2" fmla="*/ 870474 w 1604456"/>
                    <a:gd name="connsiteY2" fmla="*/ 1582147 h 2060996"/>
                    <a:gd name="connsiteX3" fmla="*/ 865057 w 1604456"/>
                    <a:gd name="connsiteY3" fmla="*/ 1614643 h 2060996"/>
                    <a:gd name="connsiteX4" fmla="*/ 894845 w 1604456"/>
                    <a:gd name="connsiteY4" fmla="*/ 1615320 h 2060996"/>
                    <a:gd name="connsiteX5" fmla="*/ 1011289 w 1604456"/>
                    <a:gd name="connsiteY5" fmla="*/ 1566576 h 2060996"/>
                    <a:gd name="connsiteX6" fmla="*/ 1495343 w 1604456"/>
                    <a:gd name="connsiteY6" fmla="*/ 1512416 h 2060996"/>
                    <a:gd name="connsiteX7" fmla="*/ 1586061 w 1604456"/>
                    <a:gd name="connsiteY7" fmla="*/ 1550328 h 2060996"/>
                    <a:gd name="connsiteX8" fmla="*/ 1604341 w 1604456"/>
                    <a:gd name="connsiteY8" fmla="*/ 1573346 h 2060996"/>
                    <a:gd name="connsiteX9" fmla="*/ 1576583 w 1604456"/>
                    <a:gd name="connsiteY9" fmla="*/ 1591625 h 2060996"/>
                    <a:gd name="connsiteX10" fmla="*/ 1508883 w 1604456"/>
                    <a:gd name="connsiteY10" fmla="*/ 1590948 h 2060996"/>
                    <a:gd name="connsiteX11" fmla="*/ 1205588 w 1604456"/>
                    <a:gd name="connsiteY11" fmla="*/ 1598395 h 2060996"/>
                    <a:gd name="connsiteX12" fmla="*/ 412823 w 1604456"/>
                    <a:gd name="connsiteY12" fmla="*/ 1862424 h 2060996"/>
                    <a:gd name="connsiteX13" fmla="*/ 115620 w 1604456"/>
                    <a:gd name="connsiteY13" fmla="*/ 2027612 h 2060996"/>
                    <a:gd name="connsiteX14" fmla="*/ 28287 w 1604456"/>
                    <a:gd name="connsiteY14" fmla="*/ 2060108 h 2060996"/>
                    <a:gd name="connsiteX15" fmla="*/ 1207 w 1604456"/>
                    <a:gd name="connsiteY15" fmla="*/ 2048599 h 2060996"/>
                    <a:gd name="connsiteX16" fmla="*/ 9330 w 1604456"/>
                    <a:gd name="connsiteY16" fmla="*/ 2029643 h 2060996"/>
                    <a:gd name="connsiteX17" fmla="*/ 86508 w 1604456"/>
                    <a:gd name="connsiteY17" fmla="*/ 1829251 h 2060996"/>
                    <a:gd name="connsiteX18" fmla="*/ 67553 w 1604456"/>
                    <a:gd name="connsiteY18" fmla="*/ 1343166 h 2060996"/>
                    <a:gd name="connsiteX19" fmla="*/ 108850 w 1604456"/>
                    <a:gd name="connsiteY19" fmla="*/ 962693 h 2060996"/>
                    <a:gd name="connsiteX20" fmla="*/ 142023 w 1604456"/>
                    <a:gd name="connsiteY20" fmla="*/ 621485 h 2060996"/>
                    <a:gd name="connsiteX21" fmla="*/ 204983 w 1604456"/>
                    <a:gd name="connsiteY21" fmla="*/ 77855 h 2060996"/>
                    <a:gd name="connsiteX22" fmla="*/ 235448 w 1604456"/>
                    <a:gd name="connsiteY22" fmla="*/ 0 h 2060996"/>
                    <a:gd name="connsiteX23" fmla="*/ 226648 w 1604456"/>
                    <a:gd name="connsiteY23" fmla="*/ 123214 h 2060996"/>
                    <a:gd name="connsiteX24" fmla="*/ 186028 w 1604456"/>
                    <a:gd name="connsiteY24" fmla="*/ 494886 h 2060996"/>
                    <a:gd name="connsiteX25" fmla="*/ 175873 w 1604456"/>
                    <a:gd name="connsiteY25" fmla="*/ 619454 h 2060996"/>
                    <a:gd name="connsiteX26" fmla="*/ 196860 w 1604456"/>
                    <a:gd name="connsiteY26" fmla="*/ 674968 h 2060996"/>
                    <a:gd name="connsiteX27" fmla="*/ 245603 w 1604456"/>
                    <a:gd name="connsiteY27" fmla="*/ 658720 h 2060996"/>
                    <a:gd name="connsiteX28" fmla="*/ 296378 w 1604456"/>
                    <a:gd name="connsiteY28" fmla="*/ 630286 h 2060996"/>
                    <a:gd name="connsiteX29" fmla="*/ 324135 w 1604456"/>
                    <a:gd name="connsiteY29" fmla="*/ 624870 h 2060996"/>
                    <a:gd name="connsiteX30" fmla="*/ 324135 w 1604456"/>
                    <a:gd name="connsiteY30" fmla="*/ 654658 h 2060996"/>
                    <a:gd name="connsiteX31" fmla="*/ 242218 w 1604456"/>
                    <a:gd name="connsiteY31" fmla="*/ 891608 h 2060996"/>
                    <a:gd name="connsiteX32" fmla="*/ 158270 w 1604456"/>
                    <a:gd name="connsiteY32" fmla="*/ 1354675 h 2060996"/>
                    <a:gd name="connsiteX33" fmla="*/ 158270 w 1604456"/>
                    <a:gd name="connsiteY33" fmla="*/ 1377016 h 2060996"/>
                    <a:gd name="connsiteX34" fmla="*/ 171133 w 1604456"/>
                    <a:gd name="connsiteY34" fmla="*/ 1402065 h 2060996"/>
                    <a:gd name="connsiteX35" fmla="*/ 188058 w 1604456"/>
                    <a:gd name="connsiteY35" fmla="*/ 1383786 h 2060996"/>
                    <a:gd name="connsiteX36" fmla="*/ 263883 w 1604456"/>
                    <a:gd name="connsiteY36" fmla="*/ 1226045 h 2060996"/>
                    <a:gd name="connsiteX37" fmla="*/ 293670 w 1604456"/>
                    <a:gd name="connsiteY37" fmla="*/ 1175947 h 2060996"/>
                    <a:gd name="connsiteX38" fmla="*/ 318043 w 1604456"/>
                    <a:gd name="connsiteY38" fmla="*/ 1159022 h 2060996"/>
                    <a:gd name="connsiteX39" fmla="*/ 337675 w 1604456"/>
                    <a:gd name="connsiteY39" fmla="*/ 1186102 h 2060996"/>
                    <a:gd name="connsiteX40" fmla="*/ 343091 w 1604456"/>
                    <a:gd name="connsiteY40" fmla="*/ 1462318 h 2060996"/>
                    <a:gd name="connsiteX41" fmla="*/ 320750 w 1604456"/>
                    <a:gd name="connsiteY41" fmla="*/ 1683696 h 2060996"/>
                    <a:gd name="connsiteX42" fmla="*/ 381680 w 1604456"/>
                    <a:gd name="connsiteY42" fmla="*/ 1730410 h 2060996"/>
                    <a:gd name="connsiteX43" fmla="*/ 527912 w 1604456"/>
                    <a:gd name="connsiteY43" fmla="*/ 1738534 h 2060996"/>
                    <a:gd name="connsiteX44" fmla="*/ 624046 w 1604456"/>
                    <a:gd name="connsiteY44" fmla="*/ 1727701 h 2060996"/>
                    <a:gd name="connsiteX45" fmla="*/ 735074 w 1604456"/>
                    <a:gd name="connsiteY45" fmla="*/ 1637661 h 2060996"/>
                    <a:gd name="connsiteX46" fmla="*/ 936142 w 1604456"/>
                    <a:gd name="connsiteY46" fmla="*/ 1474504 h 2060996"/>
                    <a:gd name="connsiteX47" fmla="*/ 960514 w 1604456"/>
                    <a:gd name="connsiteY47" fmla="*/ 1464349 h 2060996"/>
                    <a:gd name="connsiteX48" fmla="*/ 967962 w 1604456"/>
                    <a:gd name="connsiteY48" fmla="*/ 1468411 h 2060996"/>
                    <a:gd name="connsiteX49" fmla="*/ 967962 w 1604456"/>
                    <a:gd name="connsiteY49" fmla="*/ 1468411 h 20609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</a:cxnLst>
                  <a:rect l="l" t="t" r="r" b="b"/>
                  <a:pathLst>
                    <a:path w="1604456" h="2060996">
                      <a:moveTo>
                        <a:pt x="967962" y="1468411"/>
                      </a:moveTo>
                      <a:cubicBezTo>
                        <a:pt x="946297" y="1494137"/>
                        <a:pt x="924634" y="1520540"/>
                        <a:pt x="902969" y="1545589"/>
                      </a:cubicBezTo>
                      <a:cubicBezTo>
                        <a:pt x="892137" y="1558452"/>
                        <a:pt x="879274" y="1568607"/>
                        <a:pt x="870474" y="1582147"/>
                      </a:cubicBezTo>
                      <a:cubicBezTo>
                        <a:pt x="864381" y="1590948"/>
                        <a:pt x="854902" y="1602457"/>
                        <a:pt x="865057" y="1614643"/>
                      </a:cubicBezTo>
                      <a:cubicBezTo>
                        <a:pt x="873182" y="1623444"/>
                        <a:pt x="884690" y="1620059"/>
                        <a:pt x="894845" y="1615320"/>
                      </a:cubicBezTo>
                      <a:cubicBezTo>
                        <a:pt x="933434" y="1599072"/>
                        <a:pt x="972024" y="1582824"/>
                        <a:pt x="1011289" y="1566576"/>
                      </a:cubicBezTo>
                      <a:cubicBezTo>
                        <a:pt x="1166999" y="1502261"/>
                        <a:pt x="1329479" y="1488721"/>
                        <a:pt x="1495343" y="1512416"/>
                      </a:cubicBezTo>
                      <a:cubicBezTo>
                        <a:pt x="1528516" y="1517155"/>
                        <a:pt x="1557628" y="1534080"/>
                        <a:pt x="1586061" y="1550328"/>
                      </a:cubicBezTo>
                      <a:cubicBezTo>
                        <a:pt x="1594863" y="1555744"/>
                        <a:pt x="1605694" y="1561837"/>
                        <a:pt x="1604341" y="1573346"/>
                      </a:cubicBezTo>
                      <a:cubicBezTo>
                        <a:pt x="1602309" y="1587563"/>
                        <a:pt x="1588093" y="1590271"/>
                        <a:pt x="1576583" y="1591625"/>
                      </a:cubicBezTo>
                      <a:cubicBezTo>
                        <a:pt x="1554243" y="1592302"/>
                        <a:pt x="1531225" y="1594333"/>
                        <a:pt x="1508883" y="1590948"/>
                      </a:cubicBezTo>
                      <a:cubicBezTo>
                        <a:pt x="1407333" y="1574700"/>
                        <a:pt x="1305107" y="1583501"/>
                        <a:pt x="1205588" y="1598395"/>
                      </a:cubicBezTo>
                      <a:cubicBezTo>
                        <a:pt x="925310" y="1639015"/>
                        <a:pt x="669404" y="1752074"/>
                        <a:pt x="412823" y="1862424"/>
                      </a:cubicBezTo>
                      <a:cubicBezTo>
                        <a:pt x="307210" y="1907106"/>
                        <a:pt x="211076" y="1966682"/>
                        <a:pt x="115620" y="2027612"/>
                      </a:cubicBezTo>
                      <a:cubicBezTo>
                        <a:pt x="88540" y="2044537"/>
                        <a:pt x="58752" y="2052661"/>
                        <a:pt x="28287" y="2060108"/>
                      </a:cubicBezTo>
                      <a:cubicBezTo>
                        <a:pt x="17455" y="2062816"/>
                        <a:pt x="6623" y="2059431"/>
                        <a:pt x="1207" y="2048599"/>
                      </a:cubicBezTo>
                      <a:cubicBezTo>
                        <a:pt x="-2178" y="2040475"/>
                        <a:pt x="1884" y="2034382"/>
                        <a:pt x="9330" y="2029643"/>
                      </a:cubicBezTo>
                      <a:cubicBezTo>
                        <a:pt x="77030" y="1979545"/>
                        <a:pt x="83123" y="1903044"/>
                        <a:pt x="86508" y="1829251"/>
                      </a:cubicBezTo>
                      <a:cubicBezTo>
                        <a:pt x="94633" y="1666772"/>
                        <a:pt x="66875" y="1505646"/>
                        <a:pt x="67553" y="1343166"/>
                      </a:cubicBezTo>
                      <a:cubicBezTo>
                        <a:pt x="68230" y="1213859"/>
                        <a:pt x="91248" y="1088615"/>
                        <a:pt x="108850" y="962693"/>
                      </a:cubicBezTo>
                      <a:cubicBezTo>
                        <a:pt x="125098" y="849634"/>
                        <a:pt x="135930" y="735898"/>
                        <a:pt x="142023" y="621485"/>
                      </a:cubicBezTo>
                      <a:cubicBezTo>
                        <a:pt x="150823" y="439372"/>
                        <a:pt x="156240" y="256583"/>
                        <a:pt x="204983" y="77855"/>
                      </a:cubicBezTo>
                      <a:cubicBezTo>
                        <a:pt x="211076" y="52806"/>
                        <a:pt x="216493" y="26403"/>
                        <a:pt x="235448" y="0"/>
                      </a:cubicBezTo>
                      <a:cubicBezTo>
                        <a:pt x="246958" y="46713"/>
                        <a:pt x="233418" y="85302"/>
                        <a:pt x="226648" y="123214"/>
                      </a:cubicBezTo>
                      <a:cubicBezTo>
                        <a:pt x="204983" y="246428"/>
                        <a:pt x="179935" y="368964"/>
                        <a:pt x="186028" y="494886"/>
                      </a:cubicBezTo>
                      <a:cubicBezTo>
                        <a:pt x="188735" y="536860"/>
                        <a:pt x="174518" y="577480"/>
                        <a:pt x="175873" y="619454"/>
                      </a:cubicBezTo>
                      <a:cubicBezTo>
                        <a:pt x="176550" y="641118"/>
                        <a:pt x="176550" y="664136"/>
                        <a:pt x="196860" y="674968"/>
                      </a:cubicBezTo>
                      <a:cubicBezTo>
                        <a:pt x="215138" y="685123"/>
                        <a:pt x="230033" y="666167"/>
                        <a:pt x="245603" y="658720"/>
                      </a:cubicBezTo>
                      <a:cubicBezTo>
                        <a:pt x="262528" y="650596"/>
                        <a:pt x="278776" y="639087"/>
                        <a:pt x="296378" y="630286"/>
                      </a:cubicBezTo>
                      <a:cubicBezTo>
                        <a:pt x="305179" y="625547"/>
                        <a:pt x="314658" y="616069"/>
                        <a:pt x="324135" y="624870"/>
                      </a:cubicBezTo>
                      <a:cubicBezTo>
                        <a:pt x="332936" y="632994"/>
                        <a:pt x="327520" y="644503"/>
                        <a:pt x="324135" y="654658"/>
                      </a:cubicBezTo>
                      <a:cubicBezTo>
                        <a:pt x="296378" y="733867"/>
                        <a:pt x="269298" y="812399"/>
                        <a:pt x="242218" y="891608"/>
                      </a:cubicBezTo>
                      <a:cubicBezTo>
                        <a:pt x="190766" y="1041225"/>
                        <a:pt x="159625" y="1195580"/>
                        <a:pt x="158270" y="1354675"/>
                      </a:cubicBezTo>
                      <a:cubicBezTo>
                        <a:pt x="158270" y="1362122"/>
                        <a:pt x="158270" y="1370246"/>
                        <a:pt x="158270" y="1377016"/>
                      </a:cubicBezTo>
                      <a:cubicBezTo>
                        <a:pt x="158948" y="1387171"/>
                        <a:pt x="157593" y="1400034"/>
                        <a:pt x="171133" y="1402065"/>
                      </a:cubicBezTo>
                      <a:cubicBezTo>
                        <a:pt x="181965" y="1404096"/>
                        <a:pt x="184673" y="1391233"/>
                        <a:pt x="188058" y="1383786"/>
                      </a:cubicBezTo>
                      <a:cubicBezTo>
                        <a:pt x="213108" y="1330980"/>
                        <a:pt x="237480" y="1278851"/>
                        <a:pt x="263883" y="1226045"/>
                      </a:cubicBezTo>
                      <a:cubicBezTo>
                        <a:pt x="272006" y="1209120"/>
                        <a:pt x="283515" y="1192872"/>
                        <a:pt x="293670" y="1175947"/>
                      </a:cubicBezTo>
                      <a:cubicBezTo>
                        <a:pt x="299086" y="1165792"/>
                        <a:pt x="305179" y="1156991"/>
                        <a:pt x="318043" y="1159022"/>
                      </a:cubicBezTo>
                      <a:cubicBezTo>
                        <a:pt x="332259" y="1161730"/>
                        <a:pt x="336321" y="1174593"/>
                        <a:pt x="337675" y="1186102"/>
                      </a:cubicBezTo>
                      <a:cubicBezTo>
                        <a:pt x="353923" y="1277497"/>
                        <a:pt x="351215" y="1370246"/>
                        <a:pt x="343091" y="1462318"/>
                      </a:cubicBezTo>
                      <a:cubicBezTo>
                        <a:pt x="336998" y="1536111"/>
                        <a:pt x="319396" y="1609227"/>
                        <a:pt x="320750" y="1683696"/>
                      </a:cubicBezTo>
                      <a:cubicBezTo>
                        <a:pt x="321428" y="1736502"/>
                        <a:pt x="334968" y="1748011"/>
                        <a:pt x="381680" y="1730410"/>
                      </a:cubicBezTo>
                      <a:cubicBezTo>
                        <a:pt x="432455" y="1710776"/>
                        <a:pt x="477814" y="1699267"/>
                        <a:pt x="527912" y="1738534"/>
                      </a:cubicBezTo>
                      <a:cubicBezTo>
                        <a:pt x="557700" y="1762905"/>
                        <a:pt x="594258" y="1746657"/>
                        <a:pt x="624046" y="1727701"/>
                      </a:cubicBezTo>
                      <a:cubicBezTo>
                        <a:pt x="664666" y="1701976"/>
                        <a:pt x="701224" y="1672187"/>
                        <a:pt x="735074" y="1637661"/>
                      </a:cubicBezTo>
                      <a:cubicBezTo>
                        <a:pt x="795327" y="1576054"/>
                        <a:pt x="858287" y="1515801"/>
                        <a:pt x="936142" y="1474504"/>
                      </a:cubicBezTo>
                      <a:cubicBezTo>
                        <a:pt x="944267" y="1471119"/>
                        <a:pt x="952390" y="1468411"/>
                        <a:pt x="960514" y="1464349"/>
                      </a:cubicBezTo>
                      <a:cubicBezTo>
                        <a:pt x="962545" y="1462995"/>
                        <a:pt x="965254" y="1465703"/>
                        <a:pt x="967962" y="1468411"/>
                      </a:cubicBezTo>
                      <a:lnTo>
                        <a:pt x="967962" y="1468411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9" name="Freeform: Shape 418">
                  <a:extLst>
                    <a:ext uri="{FF2B5EF4-FFF2-40B4-BE49-F238E27FC236}">
                      <a16:creationId xmlns:a16="http://schemas.microsoft.com/office/drawing/2014/main" id="{F6AADD8D-0935-4E16-A6D6-C487AE288D89}"/>
                    </a:ext>
                  </a:extLst>
                </p:cNvPr>
                <p:cNvSpPr/>
                <p:nvPr/>
              </p:nvSpPr>
              <p:spPr>
                <a:xfrm>
                  <a:off x="7648703" y="5213321"/>
                  <a:ext cx="547144" cy="748473"/>
                </a:xfrm>
                <a:custGeom>
                  <a:avLst/>
                  <a:gdLst>
                    <a:gd name="connsiteX0" fmla="*/ 135380 w 823917"/>
                    <a:gd name="connsiteY0" fmla="*/ 228161 h 1127087"/>
                    <a:gd name="connsiteX1" fmla="*/ 288382 w 823917"/>
                    <a:gd name="connsiteY1" fmla="*/ 31154 h 1127087"/>
                    <a:gd name="connsiteX2" fmla="*/ 307338 w 823917"/>
                    <a:gd name="connsiteY2" fmla="*/ 1366 h 1127087"/>
                    <a:gd name="connsiteX3" fmla="*/ 444092 w 823917"/>
                    <a:gd name="connsiteY3" fmla="*/ 23707 h 1127087"/>
                    <a:gd name="connsiteX4" fmla="*/ 282966 w 823917"/>
                    <a:gd name="connsiteY4" fmla="*/ 191602 h 1127087"/>
                    <a:gd name="connsiteX5" fmla="*/ 127256 w 823917"/>
                    <a:gd name="connsiteY5" fmla="*/ 515208 h 1127087"/>
                    <a:gd name="connsiteX6" fmla="*/ 127256 w 823917"/>
                    <a:gd name="connsiteY6" fmla="*/ 714923 h 1127087"/>
                    <a:gd name="connsiteX7" fmla="*/ 212558 w 823917"/>
                    <a:gd name="connsiteY7" fmla="*/ 739972 h 1127087"/>
                    <a:gd name="connsiteX8" fmla="*/ 278227 w 823917"/>
                    <a:gd name="connsiteY8" fmla="*/ 693936 h 1127087"/>
                    <a:gd name="connsiteX9" fmla="*/ 289059 w 823917"/>
                    <a:gd name="connsiteY9" fmla="*/ 773145 h 1127087"/>
                    <a:gd name="connsiteX10" fmla="*/ 362852 w 823917"/>
                    <a:gd name="connsiteY10" fmla="*/ 915315 h 1127087"/>
                    <a:gd name="connsiteX11" fmla="*/ 635683 w 823917"/>
                    <a:gd name="connsiteY11" fmla="*/ 1017541 h 1127087"/>
                    <a:gd name="connsiteX12" fmla="*/ 717599 w 823917"/>
                    <a:gd name="connsiteY12" fmla="*/ 983691 h 1127087"/>
                    <a:gd name="connsiteX13" fmla="*/ 696612 w 823917"/>
                    <a:gd name="connsiteY13" fmla="*/ 897036 h 1127087"/>
                    <a:gd name="connsiteX14" fmla="*/ 446123 w 823917"/>
                    <a:gd name="connsiteY14" fmla="*/ 626913 h 1127087"/>
                    <a:gd name="connsiteX15" fmla="*/ 446800 w 823917"/>
                    <a:gd name="connsiteY15" fmla="*/ 593063 h 1127087"/>
                    <a:gd name="connsiteX16" fmla="*/ 478619 w 823917"/>
                    <a:gd name="connsiteY16" fmla="*/ 601187 h 1127087"/>
                    <a:gd name="connsiteX17" fmla="*/ 746033 w 823917"/>
                    <a:gd name="connsiteY17" fmla="*/ 866571 h 1127087"/>
                    <a:gd name="connsiteX18" fmla="*/ 790716 w 823917"/>
                    <a:gd name="connsiteY18" fmla="*/ 1022280 h 1127087"/>
                    <a:gd name="connsiteX19" fmla="*/ 814410 w 823917"/>
                    <a:gd name="connsiteY19" fmla="*/ 1106905 h 1127087"/>
                    <a:gd name="connsiteX20" fmla="*/ 802901 w 823917"/>
                    <a:gd name="connsiteY20" fmla="*/ 1126538 h 1127087"/>
                    <a:gd name="connsiteX21" fmla="*/ 135380 w 823917"/>
                    <a:gd name="connsiteY21" fmla="*/ 1090657 h 1127087"/>
                    <a:gd name="connsiteX22" fmla="*/ 48047 w 823917"/>
                    <a:gd name="connsiteY22" fmla="*/ 773822 h 1127087"/>
                    <a:gd name="connsiteX23" fmla="*/ 1334 w 823917"/>
                    <a:gd name="connsiteY23" fmla="*/ 527394 h 1127087"/>
                    <a:gd name="connsiteX24" fmla="*/ 73097 w 823917"/>
                    <a:gd name="connsiteY24" fmla="*/ 278935 h 1127087"/>
                    <a:gd name="connsiteX25" fmla="*/ 135380 w 823917"/>
                    <a:gd name="connsiteY25" fmla="*/ 228161 h 1127087"/>
                    <a:gd name="connsiteX26" fmla="*/ 135380 w 823917"/>
                    <a:gd name="connsiteY26" fmla="*/ 228161 h 1127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823917" h="1127087">
                      <a:moveTo>
                        <a:pt x="135380" y="228161"/>
                      </a:moveTo>
                      <a:cubicBezTo>
                        <a:pt x="213912" y="174001"/>
                        <a:pt x="266041" y="129996"/>
                        <a:pt x="288382" y="31154"/>
                      </a:cubicBezTo>
                      <a:cubicBezTo>
                        <a:pt x="291090" y="20322"/>
                        <a:pt x="301245" y="11521"/>
                        <a:pt x="307338" y="1366"/>
                      </a:cubicBezTo>
                      <a:cubicBezTo>
                        <a:pt x="345927" y="-2019"/>
                        <a:pt x="456955" y="-665"/>
                        <a:pt x="444092" y="23707"/>
                      </a:cubicBezTo>
                      <a:cubicBezTo>
                        <a:pt x="436645" y="36570"/>
                        <a:pt x="329679" y="150306"/>
                        <a:pt x="282966" y="191602"/>
                      </a:cubicBezTo>
                      <a:cubicBezTo>
                        <a:pt x="184801" y="278258"/>
                        <a:pt x="146212" y="391317"/>
                        <a:pt x="127256" y="515208"/>
                      </a:cubicBezTo>
                      <a:cubicBezTo>
                        <a:pt x="117101" y="581554"/>
                        <a:pt x="111008" y="648577"/>
                        <a:pt x="127256" y="714923"/>
                      </a:cubicBezTo>
                      <a:cubicBezTo>
                        <a:pt x="140796" y="771791"/>
                        <a:pt x="168553" y="778561"/>
                        <a:pt x="212558" y="739972"/>
                      </a:cubicBezTo>
                      <a:cubicBezTo>
                        <a:pt x="233545" y="721693"/>
                        <a:pt x="250470" y="682427"/>
                        <a:pt x="278227" y="693936"/>
                      </a:cubicBezTo>
                      <a:cubicBezTo>
                        <a:pt x="305307" y="705445"/>
                        <a:pt x="289059" y="745388"/>
                        <a:pt x="289059" y="773145"/>
                      </a:cubicBezTo>
                      <a:cubicBezTo>
                        <a:pt x="289736" y="833397"/>
                        <a:pt x="318170" y="880111"/>
                        <a:pt x="362852" y="915315"/>
                      </a:cubicBezTo>
                      <a:cubicBezTo>
                        <a:pt x="442738" y="977599"/>
                        <a:pt x="534810" y="1010094"/>
                        <a:pt x="635683" y="1017541"/>
                      </a:cubicBezTo>
                      <a:cubicBezTo>
                        <a:pt x="668178" y="1020249"/>
                        <a:pt x="703382" y="1012802"/>
                        <a:pt x="717599" y="983691"/>
                      </a:cubicBezTo>
                      <a:cubicBezTo>
                        <a:pt x="731817" y="953904"/>
                        <a:pt x="717599" y="925470"/>
                        <a:pt x="696612" y="897036"/>
                      </a:cubicBezTo>
                      <a:cubicBezTo>
                        <a:pt x="639744" y="822566"/>
                        <a:pt x="469818" y="677688"/>
                        <a:pt x="446123" y="626913"/>
                      </a:cubicBezTo>
                      <a:cubicBezTo>
                        <a:pt x="440707" y="616081"/>
                        <a:pt x="437999" y="601864"/>
                        <a:pt x="446800" y="593063"/>
                      </a:cubicBezTo>
                      <a:cubicBezTo>
                        <a:pt x="457632" y="582908"/>
                        <a:pt x="469141" y="595094"/>
                        <a:pt x="478619" y="601187"/>
                      </a:cubicBezTo>
                      <a:cubicBezTo>
                        <a:pt x="533456" y="636391"/>
                        <a:pt x="702706" y="823242"/>
                        <a:pt x="746033" y="866571"/>
                      </a:cubicBezTo>
                      <a:cubicBezTo>
                        <a:pt x="790716" y="910575"/>
                        <a:pt x="817795" y="958642"/>
                        <a:pt x="790716" y="1022280"/>
                      </a:cubicBezTo>
                      <a:cubicBezTo>
                        <a:pt x="776498" y="1054776"/>
                        <a:pt x="793423" y="1085241"/>
                        <a:pt x="814410" y="1106905"/>
                      </a:cubicBezTo>
                      <a:cubicBezTo>
                        <a:pt x="835397" y="1127892"/>
                        <a:pt x="817118" y="1126538"/>
                        <a:pt x="802901" y="1126538"/>
                      </a:cubicBezTo>
                      <a:cubicBezTo>
                        <a:pt x="737232" y="1131277"/>
                        <a:pt x="136734" y="1104197"/>
                        <a:pt x="135380" y="1090657"/>
                      </a:cubicBezTo>
                      <a:cubicBezTo>
                        <a:pt x="118455" y="993846"/>
                        <a:pt x="73097" y="869279"/>
                        <a:pt x="48047" y="773822"/>
                      </a:cubicBezTo>
                      <a:cubicBezTo>
                        <a:pt x="26383" y="692582"/>
                        <a:pt x="7428" y="611342"/>
                        <a:pt x="1334" y="527394"/>
                      </a:cubicBezTo>
                      <a:cubicBezTo>
                        <a:pt x="-6112" y="436676"/>
                        <a:pt x="17583" y="352728"/>
                        <a:pt x="73097" y="278935"/>
                      </a:cubicBezTo>
                      <a:cubicBezTo>
                        <a:pt x="83928" y="264041"/>
                        <a:pt x="112362" y="246440"/>
                        <a:pt x="135380" y="228161"/>
                      </a:cubicBezTo>
                      <a:lnTo>
                        <a:pt x="135380" y="228161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0" name="Freeform: Shape 419">
                  <a:extLst>
                    <a:ext uri="{FF2B5EF4-FFF2-40B4-BE49-F238E27FC236}">
                      <a16:creationId xmlns:a16="http://schemas.microsoft.com/office/drawing/2014/main" id="{2232E59E-FB22-4BA8-BBD1-AF9DD7CA755D}"/>
                    </a:ext>
                  </a:extLst>
                </p:cNvPr>
                <p:cNvSpPr/>
                <p:nvPr/>
              </p:nvSpPr>
              <p:spPr>
                <a:xfrm>
                  <a:off x="8440849" y="5631438"/>
                  <a:ext cx="302567" cy="72199"/>
                </a:xfrm>
                <a:custGeom>
                  <a:avLst/>
                  <a:gdLst>
                    <a:gd name="connsiteX0" fmla="*/ 314805 w 455620"/>
                    <a:gd name="connsiteY0" fmla="*/ 0 h 108721"/>
                    <a:gd name="connsiteX1" fmla="*/ 455620 w 455620"/>
                    <a:gd name="connsiteY1" fmla="*/ 82594 h 108721"/>
                    <a:gd name="connsiteX2" fmla="*/ 270123 w 455620"/>
                    <a:gd name="connsiteY2" fmla="*/ 83948 h 108721"/>
                    <a:gd name="connsiteX3" fmla="*/ 0 w 455620"/>
                    <a:gd name="connsiteY3" fmla="*/ 58899 h 108721"/>
                    <a:gd name="connsiteX4" fmla="*/ 261999 w 455620"/>
                    <a:gd name="connsiteY4" fmla="*/ 1354 h 108721"/>
                    <a:gd name="connsiteX5" fmla="*/ 314805 w 455620"/>
                    <a:gd name="connsiteY5" fmla="*/ 0 h 108721"/>
                    <a:gd name="connsiteX6" fmla="*/ 314805 w 455620"/>
                    <a:gd name="connsiteY6" fmla="*/ 0 h 1087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5620" h="108721">
                      <a:moveTo>
                        <a:pt x="314805" y="0"/>
                      </a:moveTo>
                      <a:cubicBezTo>
                        <a:pt x="370319" y="7447"/>
                        <a:pt x="420417" y="27080"/>
                        <a:pt x="455620" y="82594"/>
                      </a:cubicBezTo>
                      <a:cubicBezTo>
                        <a:pt x="398753" y="114413"/>
                        <a:pt x="333084" y="119829"/>
                        <a:pt x="270123" y="83948"/>
                      </a:cubicBezTo>
                      <a:cubicBezTo>
                        <a:pt x="182790" y="44005"/>
                        <a:pt x="91395" y="8801"/>
                        <a:pt x="0" y="58899"/>
                      </a:cubicBezTo>
                      <a:cubicBezTo>
                        <a:pt x="68377" y="7447"/>
                        <a:pt x="155710" y="7447"/>
                        <a:pt x="261999" y="1354"/>
                      </a:cubicBezTo>
                      <a:cubicBezTo>
                        <a:pt x="279601" y="0"/>
                        <a:pt x="297203" y="0"/>
                        <a:pt x="314805" y="0"/>
                      </a:cubicBezTo>
                      <a:lnTo>
                        <a:pt x="314805" y="0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06" name="Group 405">
                <a:extLst>
                  <a:ext uri="{FF2B5EF4-FFF2-40B4-BE49-F238E27FC236}">
                    <a16:creationId xmlns:a16="http://schemas.microsoft.com/office/drawing/2014/main" id="{82448B98-406C-4E46-8CC3-F6E654B67667}"/>
                  </a:ext>
                </a:extLst>
              </p:cNvPr>
              <p:cNvGrpSpPr/>
              <p:nvPr/>
            </p:nvGrpSpPr>
            <p:grpSpPr>
              <a:xfrm>
                <a:off x="8329747" y="4142405"/>
                <a:ext cx="2189032" cy="490333"/>
                <a:chOff x="8311497" y="5660309"/>
                <a:chExt cx="2189032" cy="490333"/>
              </a:xfrm>
            </p:grpSpPr>
            <p:sp>
              <p:nvSpPr>
                <p:cNvPr id="411" name="Freeform: Shape 410">
                  <a:extLst>
                    <a:ext uri="{FF2B5EF4-FFF2-40B4-BE49-F238E27FC236}">
                      <a16:creationId xmlns:a16="http://schemas.microsoft.com/office/drawing/2014/main" id="{D60407C6-AB34-4CEE-B378-E720126DE86A}"/>
                    </a:ext>
                  </a:extLst>
                </p:cNvPr>
                <p:cNvSpPr/>
                <p:nvPr/>
              </p:nvSpPr>
              <p:spPr>
                <a:xfrm>
                  <a:off x="8311497" y="5660309"/>
                  <a:ext cx="849129" cy="394227"/>
                </a:xfrm>
                <a:custGeom>
                  <a:avLst/>
                  <a:gdLst>
                    <a:gd name="connsiteX0" fmla="*/ 479574 w 849129"/>
                    <a:gd name="connsiteY0" fmla="*/ 322251 h 394227"/>
                    <a:gd name="connsiteX1" fmla="*/ 483171 w 849129"/>
                    <a:gd name="connsiteY1" fmla="*/ 367209 h 394227"/>
                    <a:gd name="connsiteX2" fmla="*/ 381566 w 849129"/>
                    <a:gd name="connsiteY2" fmla="*/ 357768 h 394227"/>
                    <a:gd name="connsiteX3" fmla="*/ 417982 w 849129"/>
                    <a:gd name="connsiteY3" fmla="*/ 364062 h 394227"/>
                    <a:gd name="connsiteX4" fmla="*/ 479574 w 849129"/>
                    <a:gd name="connsiteY4" fmla="*/ 322251 h 394227"/>
                    <a:gd name="connsiteX5" fmla="*/ 293000 w 849129"/>
                    <a:gd name="connsiteY5" fmla="*/ 315057 h 394227"/>
                    <a:gd name="connsiteX6" fmla="*/ 298395 w 849129"/>
                    <a:gd name="connsiteY6" fmla="*/ 357767 h 394227"/>
                    <a:gd name="connsiteX7" fmla="*/ 199487 w 849129"/>
                    <a:gd name="connsiteY7" fmla="*/ 360015 h 394227"/>
                    <a:gd name="connsiteX8" fmla="*/ 234554 w 849129"/>
                    <a:gd name="connsiteY8" fmla="*/ 361364 h 394227"/>
                    <a:gd name="connsiteX9" fmla="*/ 293000 w 849129"/>
                    <a:gd name="connsiteY9" fmla="*/ 315057 h 394227"/>
                    <a:gd name="connsiteX10" fmla="*/ 648617 w 849129"/>
                    <a:gd name="connsiteY10" fmla="*/ 294826 h 394227"/>
                    <a:gd name="connsiteX11" fmla="*/ 656710 w 849129"/>
                    <a:gd name="connsiteY11" fmla="*/ 318654 h 394227"/>
                    <a:gd name="connsiteX12" fmla="*/ 662105 w 849129"/>
                    <a:gd name="connsiteY12" fmla="*/ 346528 h 394227"/>
                    <a:gd name="connsiteX13" fmla="*/ 637378 w 849129"/>
                    <a:gd name="connsiteY13" fmla="*/ 383844 h 394227"/>
                    <a:gd name="connsiteX14" fmla="*/ 543865 w 849129"/>
                    <a:gd name="connsiteY14" fmla="*/ 365860 h 394227"/>
                    <a:gd name="connsiteX15" fmla="*/ 520487 w 849129"/>
                    <a:gd name="connsiteY15" fmla="*/ 331692 h 394227"/>
                    <a:gd name="connsiteX16" fmla="*/ 547012 w 849129"/>
                    <a:gd name="connsiteY16" fmla="*/ 355070 h 394227"/>
                    <a:gd name="connsiteX17" fmla="*/ 609953 w 849129"/>
                    <a:gd name="connsiteY17" fmla="*/ 364511 h 394227"/>
                    <a:gd name="connsiteX18" fmla="*/ 645021 w 849129"/>
                    <a:gd name="connsiteY18" fmla="*/ 329444 h 394227"/>
                    <a:gd name="connsiteX19" fmla="*/ 648617 w 849129"/>
                    <a:gd name="connsiteY19" fmla="*/ 294826 h 394227"/>
                    <a:gd name="connsiteX20" fmla="*/ 93836 w 849129"/>
                    <a:gd name="connsiteY20" fmla="*/ 230537 h 394227"/>
                    <a:gd name="connsiteX21" fmla="*/ 106424 w 849129"/>
                    <a:gd name="connsiteY21" fmla="*/ 243126 h 394227"/>
                    <a:gd name="connsiteX22" fmla="*/ 124407 w 849129"/>
                    <a:gd name="connsiteY22" fmla="*/ 278642 h 394227"/>
                    <a:gd name="connsiteX23" fmla="*/ 158126 w 849129"/>
                    <a:gd name="connsiteY23" fmla="*/ 316857 h 394227"/>
                    <a:gd name="connsiteX24" fmla="*/ 86643 w 849129"/>
                    <a:gd name="connsiteY24" fmla="*/ 249869 h 394227"/>
                    <a:gd name="connsiteX25" fmla="*/ 93836 w 849129"/>
                    <a:gd name="connsiteY25" fmla="*/ 230537 h 394227"/>
                    <a:gd name="connsiteX26" fmla="*/ 237096 w 849129"/>
                    <a:gd name="connsiteY26" fmla="*/ 101633 h 394227"/>
                    <a:gd name="connsiteX27" fmla="*/ 241747 w 849129"/>
                    <a:gd name="connsiteY27" fmla="*/ 110049 h 394227"/>
                    <a:gd name="connsiteX28" fmla="*/ 292550 w 849129"/>
                    <a:gd name="connsiteY28" fmla="*/ 243125 h 394227"/>
                    <a:gd name="connsiteX29" fmla="*/ 260180 w 849129"/>
                    <a:gd name="connsiteY29" fmla="*/ 257961 h 394227"/>
                    <a:gd name="connsiteX30" fmla="*/ 223314 w 849129"/>
                    <a:gd name="connsiteY30" fmla="*/ 113646 h 394227"/>
                    <a:gd name="connsiteX31" fmla="*/ 237096 w 849129"/>
                    <a:gd name="connsiteY31" fmla="*/ 101633 h 394227"/>
                    <a:gd name="connsiteX32" fmla="*/ 392806 w 849129"/>
                    <a:gd name="connsiteY32" fmla="*/ 72733 h 394227"/>
                    <a:gd name="connsiteX33" fmla="*/ 403147 w 849129"/>
                    <a:gd name="connsiteY33" fmla="*/ 79028 h 394227"/>
                    <a:gd name="connsiteX34" fmla="*/ 456646 w 849129"/>
                    <a:gd name="connsiteY34" fmla="*/ 189625 h 394227"/>
                    <a:gd name="connsiteX35" fmla="*/ 440911 w 849129"/>
                    <a:gd name="connsiteY35" fmla="*/ 197717 h 394227"/>
                    <a:gd name="connsiteX36" fmla="*/ 426974 w 849129"/>
                    <a:gd name="connsiteY36" fmla="*/ 212553 h 394227"/>
                    <a:gd name="connsiteX37" fmla="*/ 388759 w 849129"/>
                    <a:gd name="connsiteY37" fmla="*/ 89368 h 394227"/>
                    <a:gd name="connsiteX38" fmla="*/ 392806 w 849129"/>
                    <a:gd name="connsiteY38" fmla="*/ 72733 h 394227"/>
                    <a:gd name="connsiteX39" fmla="*/ 547012 w 849129"/>
                    <a:gd name="connsiteY39" fmla="*/ 43062 h 394227"/>
                    <a:gd name="connsiteX40" fmla="*/ 617596 w 849129"/>
                    <a:gd name="connsiteY40" fmla="*/ 134777 h 394227"/>
                    <a:gd name="connsiteX41" fmla="*/ 726844 w 849129"/>
                    <a:gd name="connsiteY41" fmla="*/ 327646 h 394227"/>
                    <a:gd name="connsiteX42" fmla="*/ 801924 w 849129"/>
                    <a:gd name="connsiteY42" fmla="*/ 373503 h 394227"/>
                    <a:gd name="connsiteX43" fmla="*/ 849129 w 849129"/>
                    <a:gd name="connsiteY43" fmla="*/ 339784 h 394227"/>
                    <a:gd name="connsiteX44" fmla="*/ 843284 w 849129"/>
                    <a:gd name="connsiteY44" fmla="*/ 367209 h 394227"/>
                    <a:gd name="connsiteX45" fmla="*/ 730889 w 849129"/>
                    <a:gd name="connsiteY45" fmla="*/ 361814 h 394227"/>
                    <a:gd name="connsiteX46" fmla="*/ 662104 w 849129"/>
                    <a:gd name="connsiteY46" fmla="*/ 255713 h 394227"/>
                    <a:gd name="connsiteX47" fmla="*/ 547012 w 849129"/>
                    <a:gd name="connsiteY47" fmla="*/ 43062 h 394227"/>
                    <a:gd name="connsiteX48" fmla="*/ 181672 w 849129"/>
                    <a:gd name="connsiteY48" fmla="*/ 2318 h 394227"/>
                    <a:gd name="connsiteX49" fmla="*/ 316378 w 849129"/>
                    <a:gd name="connsiteY49" fmla="*/ 28674 h 394227"/>
                    <a:gd name="connsiteX50" fmla="*/ 280411 w 849129"/>
                    <a:gd name="connsiteY50" fmla="*/ 38116 h 394227"/>
                    <a:gd name="connsiteX51" fmla="*/ 190046 w 849129"/>
                    <a:gd name="connsiteY51" fmla="*/ 58796 h 394227"/>
                    <a:gd name="connsiteX52" fmla="*/ 64163 w 849129"/>
                    <a:gd name="connsiteY52" fmla="*/ 215700 h 394227"/>
                    <a:gd name="connsiteX53" fmla="*/ 60567 w 849129"/>
                    <a:gd name="connsiteY53" fmla="*/ 314608 h 394227"/>
                    <a:gd name="connsiteX54" fmla="*/ 20105 w 849129"/>
                    <a:gd name="connsiteY54" fmla="*/ 287633 h 394227"/>
                    <a:gd name="connsiteX55" fmla="*/ 1672 w 849129"/>
                    <a:gd name="connsiteY55" fmla="*/ 179284 h 394227"/>
                    <a:gd name="connsiteX56" fmla="*/ 60117 w 849129"/>
                    <a:gd name="connsiteY56" fmla="*/ 64641 h 394227"/>
                    <a:gd name="connsiteX57" fmla="*/ 181672 w 849129"/>
                    <a:gd name="connsiteY57" fmla="*/ 2318 h 3942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</a:cxnLst>
                  <a:rect l="l" t="t" r="r" b="b"/>
                  <a:pathLst>
                    <a:path w="849129" h="394227">
                      <a:moveTo>
                        <a:pt x="479574" y="322251"/>
                      </a:moveTo>
                      <a:cubicBezTo>
                        <a:pt x="487217" y="339785"/>
                        <a:pt x="490363" y="360016"/>
                        <a:pt x="483171" y="367209"/>
                      </a:cubicBezTo>
                      <a:cubicBezTo>
                        <a:pt x="460242" y="388789"/>
                        <a:pt x="416633" y="374852"/>
                        <a:pt x="381566" y="357768"/>
                      </a:cubicBezTo>
                      <a:cubicBezTo>
                        <a:pt x="389658" y="361814"/>
                        <a:pt x="411688" y="363612"/>
                        <a:pt x="417982" y="364062"/>
                      </a:cubicBezTo>
                      <a:cubicBezTo>
                        <a:pt x="456646" y="365860"/>
                        <a:pt x="480473" y="352822"/>
                        <a:pt x="479574" y="322251"/>
                      </a:cubicBezTo>
                      <a:close/>
                      <a:moveTo>
                        <a:pt x="293000" y="315057"/>
                      </a:moveTo>
                      <a:cubicBezTo>
                        <a:pt x="301541" y="332141"/>
                        <a:pt x="305138" y="350574"/>
                        <a:pt x="298395" y="357767"/>
                      </a:cubicBezTo>
                      <a:cubicBezTo>
                        <a:pt x="277264" y="380696"/>
                        <a:pt x="235903" y="374851"/>
                        <a:pt x="199487" y="360015"/>
                      </a:cubicBezTo>
                      <a:cubicBezTo>
                        <a:pt x="208029" y="363612"/>
                        <a:pt x="227811" y="361364"/>
                        <a:pt x="234554" y="361364"/>
                      </a:cubicBezTo>
                      <a:cubicBezTo>
                        <a:pt x="273218" y="360015"/>
                        <a:pt x="296147" y="345629"/>
                        <a:pt x="293000" y="315057"/>
                      </a:cubicBezTo>
                      <a:close/>
                      <a:moveTo>
                        <a:pt x="648617" y="294826"/>
                      </a:moveTo>
                      <a:cubicBezTo>
                        <a:pt x="652214" y="306066"/>
                        <a:pt x="654462" y="314158"/>
                        <a:pt x="656710" y="318654"/>
                      </a:cubicBezTo>
                      <a:cubicBezTo>
                        <a:pt x="659857" y="329894"/>
                        <a:pt x="661655" y="334839"/>
                        <a:pt x="662105" y="346528"/>
                      </a:cubicBezTo>
                      <a:cubicBezTo>
                        <a:pt x="661655" y="363163"/>
                        <a:pt x="653113" y="378449"/>
                        <a:pt x="637378" y="383844"/>
                      </a:cubicBezTo>
                      <a:cubicBezTo>
                        <a:pt x="605458" y="394633"/>
                        <a:pt x="565895" y="393734"/>
                        <a:pt x="543865" y="365860"/>
                      </a:cubicBezTo>
                      <a:cubicBezTo>
                        <a:pt x="529479" y="346978"/>
                        <a:pt x="520487" y="331692"/>
                        <a:pt x="520487" y="331692"/>
                      </a:cubicBezTo>
                      <a:cubicBezTo>
                        <a:pt x="531726" y="339784"/>
                        <a:pt x="541617" y="350574"/>
                        <a:pt x="547012" y="355070"/>
                      </a:cubicBezTo>
                      <a:cubicBezTo>
                        <a:pt x="566344" y="372154"/>
                        <a:pt x="584777" y="369007"/>
                        <a:pt x="609953" y="364511"/>
                      </a:cubicBezTo>
                      <a:cubicBezTo>
                        <a:pt x="635579" y="360016"/>
                        <a:pt x="637378" y="349226"/>
                        <a:pt x="645021" y="329444"/>
                      </a:cubicBezTo>
                      <a:cubicBezTo>
                        <a:pt x="648168" y="321352"/>
                        <a:pt x="647718" y="306965"/>
                        <a:pt x="648617" y="294826"/>
                      </a:cubicBezTo>
                      <a:close/>
                      <a:moveTo>
                        <a:pt x="93836" y="230537"/>
                      </a:moveTo>
                      <a:cubicBezTo>
                        <a:pt x="101928" y="228289"/>
                        <a:pt x="103727" y="237730"/>
                        <a:pt x="106424" y="243126"/>
                      </a:cubicBezTo>
                      <a:cubicBezTo>
                        <a:pt x="116764" y="262008"/>
                        <a:pt x="118113" y="266054"/>
                        <a:pt x="124407" y="278642"/>
                      </a:cubicBezTo>
                      <a:cubicBezTo>
                        <a:pt x="130252" y="291231"/>
                        <a:pt x="143739" y="302020"/>
                        <a:pt x="158126" y="316857"/>
                      </a:cubicBezTo>
                      <a:cubicBezTo>
                        <a:pt x="110470" y="308314"/>
                        <a:pt x="89340" y="286285"/>
                        <a:pt x="86643" y="249869"/>
                      </a:cubicBezTo>
                      <a:cubicBezTo>
                        <a:pt x="86193" y="242676"/>
                        <a:pt x="84395" y="232785"/>
                        <a:pt x="93836" y="230537"/>
                      </a:cubicBezTo>
                      <a:close/>
                      <a:moveTo>
                        <a:pt x="237096" y="101633"/>
                      </a:moveTo>
                      <a:cubicBezTo>
                        <a:pt x="238712" y="102828"/>
                        <a:pt x="240286" y="105441"/>
                        <a:pt x="241747" y="110049"/>
                      </a:cubicBezTo>
                      <a:cubicBezTo>
                        <a:pt x="257033" y="155007"/>
                        <a:pt x="267373" y="202663"/>
                        <a:pt x="292550" y="243125"/>
                      </a:cubicBezTo>
                      <a:cubicBezTo>
                        <a:pt x="293449" y="245373"/>
                        <a:pt x="260180" y="257961"/>
                        <a:pt x="260180" y="257961"/>
                      </a:cubicBezTo>
                      <a:cubicBezTo>
                        <a:pt x="210726" y="224692"/>
                        <a:pt x="195889" y="164448"/>
                        <a:pt x="223314" y="113646"/>
                      </a:cubicBezTo>
                      <a:cubicBezTo>
                        <a:pt x="227023" y="107239"/>
                        <a:pt x="232249" y="98051"/>
                        <a:pt x="237096" y="101633"/>
                      </a:cubicBezTo>
                      <a:close/>
                      <a:moveTo>
                        <a:pt x="392806" y="72733"/>
                      </a:moveTo>
                      <a:cubicBezTo>
                        <a:pt x="397302" y="70036"/>
                        <a:pt x="401348" y="74532"/>
                        <a:pt x="403147" y="79028"/>
                      </a:cubicBezTo>
                      <a:cubicBezTo>
                        <a:pt x="420680" y="114095"/>
                        <a:pt x="446306" y="149612"/>
                        <a:pt x="456646" y="189625"/>
                      </a:cubicBezTo>
                      <a:cubicBezTo>
                        <a:pt x="457096" y="190074"/>
                        <a:pt x="443159" y="195919"/>
                        <a:pt x="440911" y="197717"/>
                      </a:cubicBezTo>
                      <a:cubicBezTo>
                        <a:pt x="441361" y="197717"/>
                        <a:pt x="432818" y="208057"/>
                        <a:pt x="426974" y="212553"/>
                      </a:cubicBezTo>
                      <a:cubicBezTo>
                        <a:pt x="406743" y="174339"/>
                        <a:pt x="391907" y="135225"/>
                        <a:pt x="388759" y="89368"/>
                      </a:cubicBezTo>
                      <a:cubicBezTo>
                        <a:pt x="388310" y="83523"/>
                        <a:pt x="387411" y="75880"/>
                        <a:pt x="392806" y="72733"/>
                      </a:cubicBezTo>
                      <a:close/>
                      <a:moveTo>
                        <a:pt x="547012" y="43062"/>
                      </a:moveTo>
                      <a:cubicBezTo>
                        <a:pt x="580730" y="65991"/>
                        <a:pt x="598264" y="101058"/>
                        <a:pt x="617596" y="134777"/>
                      </a:cubicBezTo>
                      <a:cubicBezTo>
                        <a:pt x="654462" y="200415"/>
                        <a:pt x="690878" y="262008"/>
                        <a:pt x="726844" y="327646"/>
                      </a:cubicBezTo>
                      <a:cubicBezTo>
                        <a:pt x="747524" y="365410"/>
                        <a:pt x="770453" y="380246"/>
                        <a:pt x="801924" y="373503"/>
                      </a:cubicBezTo>
                      <a:cubicBezTo>
                        <a:pt x="822604" y="368557"/>
                        <a:pt x="849129" y="338436"/>
                        <a:pt x="849129" y="339784"/>
                      </a:cubicBezTo>
                      <a:cubicBezTo>
                        <a:pt x="849129" y="351923"/>
                        <a:pt x="849129" y="360015"/>
                        <a:pt x="843284" y="367209"/>
                      </a:cubicBezTo>
                      <a:cubicBezTo>
                        <a:pt x="837889" y="373503"/>
                        <a:pt x="781242" y="427902"/>
                        <a:pt x="730889" y="361814"/>
                      </a:cubicBezTo>
                      <a:cubicBezTo>
                        <a:pt x="721449" y="349675"/>
                        <a:pt x="682785" y="282239"/>
                        <a:pt x="662104" y="255713"/>
                      </a:cubicBezTo>
                      <a:cubicBezTo>
                        <a:pt x="646819" y="234583"/>
                        <a:pt x="607256" y="179285"/>
                        <a:pt x="547012" y="43062"/>
                      </a:cubicBezTo>
                      <a:close/>
                      <a:moveTo>
                        <a:pt x="181672" y="2318"/>
                      </a:moveTo>
                      <a:cubicBezTo>
                        <a:pt x="229946" y="-4483"/>
                        <a:pt x="280411" y="3498"/>
                        <a:pt x="316378" y="28674"/>
                      </a:cubicBezTo>
                      <a:cubicBezTo>
                        <a:pt x="306037" y="33620"/>
                        <a:pt x="290301" y="37217"/>
                        <a:pt x="280411" y="38116"/>
                      </a:cubicBezTo>
                      <a:cubicBezTo>
                        <a:pt x="249839" y="42162"/>
                        <a:pt x="218369" y="48906"/>
                        <a:pt x="190046" y="58796"/>
                      </a:cubicBezTo>
                      <a:cubicBezTo>
                        <a:pt x="116314" y="84423"/>
                        <a:pt x="70907" y="137473"/>
                        <a:pt x="64163" y="215700"/>
                      </a:cubicBezTo>
                      <a:cubicBezTo>
                        <a:pt x="61915" y="243574"/>
                        <a:pt x="56970" y="287183"/>
                        <a:pt x="60567" y="314608"/>
                      </a:cubicBezTo>
                      <a:cubicBezTo>
                        <a:pt x="45731" y="313259"/>
                        <a:pt x="24151" y="302020"/>
                        <a:pt x="20105" y="287633"/>
                      </a:cubicBezTo>
                      <a:cubicBezTo>
                        <a:pt x="20105" y="287633"/>
                        <a:pt x="-6871" y="221545"/>
                        <a:pt x="1672" y="179284"/>
                      </a:cubicBezTo>
                      <a:cubicBezTo>
                        <a:pt x="10663" y="135225"/>
                        <a:pt x="30445" y="97910"/>
                        <a:pt x="60117" y="64641"/>
                      </a:cubicBezTo>
                      <a:cubicBezTo>
                        <a:pt x="87317" y="30698"/>
                        <a:pt x="133399" y="9118"/>
                        <a:pt x="181672" y="2318"/>
                      </a:cubicBezTo>
                      <a:close/>
                    </a:path>
                  </a:pathLst>
                </a:custGeom>
                <a:solidFill>
                  <a:srgbClr val="EABB95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2" name="Freeform: Shape 411">
                  <a:extLst>
                    <a:ext uri="{FF2B5EF4-FFF2-40B4-BE49-F238E27FC236}">
                      <a16:creationId xmlns:a16="http://schemas.microsoft.com/office/drawing/2014/main" id="{5B2FF6C1-7412-4A15-A781-2261692D3E1C}"/>
                    </a:ext>
                  </a:extLst>
                </p:cNvPr>
                <p:cNvSpPr/>
                <p:nvPr/>
              </p:nvSpPr>
              <p:spPr>
                <a:xfrm>
                  <a:off x="8368917" y="5675344"/>
                  <a:ext cx="791411" cy="377232"/>
                </a:xfrm>
                <a:custGeom>
                  <a:avLst/>
                  <a:gdLst>
                    <a:gd name="connsiteX0" fmla="*/ 609299 w 1191746"/>
                    <a:gd name="connsiteY0" fmla="*/ 543861 h 568055"/>
                    <a:gd name="connsiteX1" fmla="*/ 413647 w 1191746"/>
                    <a:gd name="connsiteY1" fmla="*/ 453820 h 568055"/>
                    <a:gd name="connsiteX2" fmla="*/ 368288 w 1191746"/>
                    <a:gd name="connsiteY2" fmla="*/ 385444 h 568055"/>
                    <a:gd name="connsiteX3" fmla="*/ 261999 w 1191746"/>
                    <a:gd name="connsiteY3" fmla="*/ 161357 h 568055"/>
                    <a:gd name="connsiteX4" fmla="*/ 249813 w 1191746"/>
                    <a:gd name="connsiteY4" fmla="*/ 264938 h 568055"/>
                    <a:gd name="connsiteX5" fmla="*/ 324283 w 1191746"/>
                    <a:gd name="connsiteY5" fmla="*/ 390183 h 568055"/>
                    <a:gd name="connsiteX6" fmla="*/ 356102 w 1191746"/>
                    <a:gd name="connsiteY6" fmla="*/ 456528 h 568055"/>
                    <a:gd name="connsiteX7" fmla="*/ 205131 w 1191746"/>
                    <a:gd name="connsiteY7" fmla="*/ 517458 h 568055"/>
                    <a:gd name="connsiteX8" fmla="*/ 66346 w 1191746"/>
                    <a:gd name="connsiteY8" fmla="*/ 455174 h 568055"/>
                    <a:gd name="connsiteX9" fmla="*/ 0 w 1191746"/>
                    <a:gd name="connsiteY9" fmla="*/ 453820 h 568055"/>
                    <a:gd name="connsiteX10" fmla="*/ 6093 w 1191746"/>
                    <a:gd name="connsiteY10" fmla="*/ 293371 h 568055"/>
                    <a:gd name="connsiteX11" fmla="*/ 202423 w 1191746"/>
                    <a:gd name="connsiteY11" fmla="*/ 55745 h 568055"/>
                    <a:gd name="connsiteX12" fmla="*/ 375734 w 1191746"/>
                    <a:gd name="connsiteY12" fmla="*/ 21218 h 568055"/>
                    <a:gd name="connsiteX13" fmla="*/ 565294 w 1191746"/>
                    <a:gd name="connsiteY13" fmla="*/ 20541 h 568055"/>
                    <a:gd name="connsiteX14" fmla="*/ 609976 w 1191746"/>
                    <a:gd name="connsiteY14" fmla="*/ 11063 h 568055"/>
                    <a:gd name="connsiteX15" fmla="*/ 1101478 w 1191746"/>
                    <a:gd name="connsiteY15" fmla="*/ 287279 h 568055"/>
                    <a:gd name="connsiteX16" fmla="*/ 1156314 w 1191746"/>
                    <a:gd name="connsiteY16" fmla="*/ 392890 h 568055"/>
                    <a:gd name="connsiteX17" fmla="*/ 1191518 w 1191746"/>
                    <a:gd name="connsiteY17" fmla="*/ 503241 h 568055"/>
                    <a:gd name="connsiteX18" fmla="*/ 1173916 w 1191746"/>
                    <a:gd name="connsiteY18" fmla="*/ 540476 h 568055"/>
                    <a:gd name="connsiteX19" fmla="*/ 1006698 w 1191746"/>
                    <a:gd name="connsiteY19" fmla="*/ 512719 h 568055"/>
                    <a:gd name="connsiteX20" fmla="*/ 890254 w 1191746"/>
                    <a:gd name="connsiteY20" fmla="*/ 303526 h 568055"/>
                    <a:gd name="connsiteX21" fmla="*/ 762978 w 1191746"/>
                    <a:gd name="connsiteY21" fmla="*/ 76055 h 568055"/>
                    <a:gd name="connsiteX22" fmla="*/ 844218 w 1191746"/>
                    <a:gd name="connsiteY22" fmla="*/ 277124 h 568055"/>
                    <a:gd name="connsiteX23" fmla="*/ 907179 w 1191746"/>
                    <a:gd name="connsiteY23" fmla="*/ 489701 h 568055"/>
                    <a:gd name="connsiteX24" fmla="*/ 752823 w 1191746"/>
                    <a:gd name="connsiteY24" fmla="*/ 547246 h 568055"/>
                    <a:gd name="connsiteX25" fmla="*/ 694601 w 1191746"/>
                    <a:gd name="connsiteY25" fmla="*/ 470745 h 568055"/>
                    <a:gd name="connsiteX26" fmla="*/ 511812 w 1191746"/>
                    <a:gd name="connsiteY26" fmla="*/ 108551 h 568055"/>
                    <a:gd name="connsiteX27" fmla="*/ 648565 w 1191746"/>
                    <a:gd name="connsiteY27" fmla="*/ 500533 h 568055"/>
                    <a:gd name="connsiteX28" fmla="*/ 609299 w 1191746"/>
                    <a:gd name="connsiteY28" fmla="*/ 543861 h 568055"/>
                    <a:gd name="connsiteX29" fmla="*/ 609299 w 1191746"/>
                    <a:gd name="connsiteY29" fmla="*/ 543861 h 56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191746" h="568055">
                      <a:moveTo>
                        <a:pt x="609299" y="543861"/>
                      </a:moveTo>
                      <a:cubicBezTo>
                        <a:pt x="557847" y="547246"/>
                        <a:pt x="470514" y="526259"/>
                        <a:pt x="413647" y="453820"/>
                      </a:cubicBezTo>
                      <a:cubicBezTo>
                        <a:pt x="396722" y="432156"/>
                        <a:pt x="383859" y="407108"/>
                        <a:pt x="368288" y="385444"/>
                      </a:cubicBezTo>
                      <a:cubicBezTo>
                        <a:pt x="360164" y="375965"/>
                        <a:pt x="278247" y="233119"/>
                        <a:pt x="261999" y="161357"/>
                      </a:cubicBezTo>
                      <a:cubicBezTo>
                        <a:pt x="231534" y="193853"/>
                        <a:pt x="232211" y="223641"/>
                        <a:pt x="249813" y="264938"/>
                      </a:cubicBezTo>
                      <a:cubicBezTo>
                        <a:pt x="264707" y="298788"/>
                        <a:pt x="320220" y="380028"/>
                        <a:pt x="324283" y="390183"/>
                      </a:cubicBezTo>
                      <a:cubicBezTo>
                        <a:pt x="333084" y="410493"/>
                        <a:pt x="347300" y="434188"/>
                        <a:pt x="356102" y="456528"/>
                      </a:cubicBezTo>
                      <a:cubicBezTo>
                        <a:pt x="377089" y="510688"/>
                        <a:pt x="361518" y="574326"/>
                        <a:pt x="205131" y="517458"/>
                      </a:cubicBezTo>
                      <a:cubicBezTo>
                        <a:pt x="205131" y="517458"/>
                        <a:pt x="134723" y="472776"/>
                        <a:pt x="66346" y="455174"/>
                      </a:cubicBezTo>
                      <a:cubicBezTo>
                        <a:pt x="54160" y="451789"/>
                        <a:pt x="12863" y="456528"/>
                        <a:pt x="0" y="453820"/>
                      </a:cubicBezTo>
                      <a:cubicBezTo>
                        <a:pt x="5416" y="400338"/>
                        <a:pt x="0" y="347531"/>
                        <a:pt x="6093" y="293371"/>
                      </a:cubicBezTo>
                      <a:cubicBezTo>
                        <a:pt x="18956" y="184375"/>
                        <a:pt x="95457" y="86887"/>
                        <a:pt x="202423" y="55745"/>
                      </a:cubicBezTo>
                      <a:cubicBezTo>
                        <a:pt x="258614" y="38820"/>
                        <a:pt x="318190" y="37466"/>
                        <a:pt x="375734" y="21218"/>
                      </a:cubicBezTo>
                      <a:cubicBezTo>
                        <a:pt x="438695" y="38820"/>
                        <a:pt x="502333" y="48975"/>
                        <a:pt x="565294" y="20541"/>
                      </a:cubicBezTo>
                      <a:cubicBezTo>
                        <a:pt x="580865" y="17156"/>
                        <a:pt x="595082" y="14448"/>
                        <a:pt x="609976" y="11063"/>
                      </a:cubicBezTo>
                      <a:cubicBezTo>
                        <a:pt x="849634" y="-42420"/>
                        <a:pt x="1012791" y="105843"/>
                        <a:pt x="1101478" y="287279"/>
                      </a:cubicBezTo>
                      <a:cubicBezTo>
                        <a:pt x="1118402" y="322483"/>
                        <a:pt x="1138712" y="357686"/>
                        <a:pt x="1156314" y="392890"/>
                      </a:cubicBezTo>
                      <a:cubicBezTo>
                        <a:pt x="1182041" y="444343"/>
                        <a:pt x="1193549" y="461268"/>
                        <a:pt x="1191518" y="503241"/>
                      </a:cubicBezTo>
                      <a:cubicBezTo>
                        <a:pt x="1190841" y="518135"/>
                        <a:pt x="1183394" y="529644"/>
                        <a:pt x="1173916" y="540476"/>
                      </a:cubicBezTo>
                      <a:cubicBezTo>
                        <a:pt x="1133297" y="585835"/>
                        <a:pt x="1048672" y="574326"/>
                        <a:pt x="1006698" y="512719"/>
                      </a:cubicBezTo>
                      <a:cubicBezTo>
                        <a:pt x="962016" y="446373"/>
                        <a:pt x="928843" y="373258"/>
                        <a:pt x="890254" y="303526"/>
                      </a:cubicBezTo>
                      <a:cubicBezTo>
                        <a:pt x="849634" y="231088"/>
                        <a:pt x="823231" y="143755"/>
                        <a:pt x="762978" y="76055"/>
                      </a:cubicBezTo>
                      <a:cubicBezTo>
                        <a:pt x="795474" y="149848"/>
                        <a:pt x="822554" y="212809"/>
                        <a:pt x="844218" y="277124"/>
                      </a:cubicBezTo>
                      <a:cubicBezTo>
                        <a:pt x="860466" y="325868"/>
                        <a:pt x="898378" y="436895"/>
                        <a:pt x="907179" y="489701"/>
                      </a:cubicBezTo>
                      <a:cubicBezTo>
                        <a:pt x="918688" y="557401"/>
                        <a:pt x="784642" y="575003"/>
                        <a:pt x="752823" y="547246"/>
                      </a:cubicBezTo>
                      <a:cubicBezTo>
                        <a:pt x="740637" y="537091"/>
                        <a:pt x="712880" y="510011"/>
                        <a:pt x="694601" y="470745"/>
                      </a:cubicBezTo>
                      <a:cubicBezTo>
                        <a:pt x="662782" y="403045"/>
                        <a:pt x="575449" y="179636"/>
                        <a:pt x="511812" y="108551"/>
                      </a:cubicBezTo>
                      <a:cubicBezTo>
                        <a:pt x="496917" y="216194"/>
                        <a:pt x="638410" y="430125"/>
                        <a:pt x="648565" y="500533"/>
                      </a:cubicBezTo>
                      <a:cubicBezTo>
                        <a:pt x="650596" y="524228"/>
                        <a:pt x="638410" y="543861"/>
                        <a:pt x="609299" y="543861"/>
                      </a:cubicBezTo>
                      <a:lnTo>
                        <a:pt x="609299" y="543861"/>
                      </a:lnTo>
                      <a:close/>
                    </a:path>
                  </a:pathLst>
                </a:custGeom>
                <a:solidFill>
                  <a:srgbClr val="F9C9A2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3" name="Freeform: Shape 412">
                  <a:extLst>
                    <a:ext uri="{FF2B5EF4-FFF2-40B4-BE49-F238E27FC236}">
                      <a16:creationId xmlns:a16="http://schemas.microsoft.com/office/drawing/2014/main" id="{E0ACB441-8F5B-48C8-8670-6605625FCF9C}"/>
                    </a:ext>
                  </a:extLst>
                </p:cNvPr>
                <p:cNvSpPr/>
                <p:nvPr/>
              </p:nvSpPr>
              <p:spPr>
                <a:xfrm>
                  <a:off x="9434420" y="5703425"/>
                  <a:ext cx="1066109" cy="446195"/>
                </a:xfrm>
                <a:custGeom>
                  <a:avLst/>
                  <a:gdLst>
                    <a:gd name="connsiteX0" fmla="*/ 1596364 w 1605399"/>
                    <a:gd name="connsiteY0" fmla="*/ 404763 h 671903"/>
                    <a:gd name="connsiteX1" fmla="*/ 1362799 w 1605399"/>
                    <a:gd name="connsiteY1" fmla="*/ 121778 h 671903"/>
                    <a:gd name="connsiteX2" fmla="*/ 1362799 w 1605399"/>
                    <a:gd name="connsiteY2" fmla="*/ 121778 h 671903"/>
                    <a:gd name="connsiteX3" fmla="*/ 1234169 w 1605399"/>
                    <a:gd name="connsiteY3" fmla="*/ 77096 h 671903"/>
                    <a:gd name="connsiteX4" fmla="*/ 819846 w 1605399"/>
                    <a:gd name="connsiteY4" fmla="*/ 21582 h 671903"/>
                    <a:gd name="connsiteX5" fmla="*/ 702725 w 1605399"/>
                    <a:gd name="connsiteY5" fmla="*/ 6688 h 671903"/>
                    <a:gd name="connsiteX6" fmla="*/ 590343 w 1605399"/>
                    <a:gd name="connsiteY6" fmla="*/ 6011 h 671903"/>
                    <a:gd name="connsiteX7" fmla="*/ 414323 w 1605399"/>
                    <a:gd name="connsiteY7" fmla="*/ 76419 h 671903"/>
                    <a:gd name="connsiteX8" fmla="*/ 238304 w 1605399"/>
                    <a:gd name="connsiteY8" fmla="*/ 189478 h 671903"/>
                    <a:gd name="connsiteX9" fmla="*/ 114413 w 1605399"/>
                    <a:gd name="connsiteY9" fmla="*/ 333002 h 671903"/>
                    <a:gd name="connsiteX10" fmla="*/ 90041 w 1605399"/>
                    <a:gd name="connsiteY10" fmla="*/ 358051 h 671903"/>
                    <a:gd name="connsiteX11" fmla="*/ 5416 w 1605399"/>
                    <a:gd name="connsiteY11" fmla="*/ 483295 h 671903"/>
                    <a:gd name="connsiteX12" fmla="*/ 0 w 1605399"/>
                    <a:gd name="connsiteY12" fmla="*/ 515114 h 671903"/>
                    <a:gd name="connsiteX13" fmla="*/ 4739 w 1605399"/>
                    <a:gd name="connsiteY13" fmla="*/ 527300 h 671903"/>
                    <a:gd name="connsiteX14" fmla="*/ 133369 w 1605399"/>
                    <a:gd name="connsiteY14" fmla="*/ 546256 h 671903"/>
                    <a:gd name="connsiteX15" fmla="*/ 235596 w 1605399"/>
                    <a:gd name="connsiteY15" fmla="*/ 563858 h 671903"/>
                    <a:gd name="connsiteX16" fmla="*/ 289756 w 1605399"/>
                    <a:gd name="connsiteY16" fmla="*/ 573336 h 671903"/>
                    <a:gd name="connsiteX17" fmla="*/ 336469 w 1605399"/>
                    <a:gd name="connsiteY17" fmla="*/ 563858 h 671903"/>
                    <a:gd name="connsiteX18" fmla="*/ 374380 w 1605399"/>
                    <a:gd name="connsiteY18" fmla="*/ 525269 h 671903"/>
                    <a:gd name="connsiteX19" fmla="*/ 587635 w 1605399"/>
                    <a:gd name="connsiteY19" fmla="*/ 282904 h 671903"/>
                    <a:gd name="connsiteX20" fmla="*/ 611330 w 1605399"/>
                    <a:gd name="connsiteY20" fmla="*/ 274779 h 671903"/>
                    <a:gd name="connsiteX21" fmla="*/ 441403 w 1605399"/>
                    <a:gd name="connsiteY21" fmla="*/ 522561 h 671903"/>
                    <a:gd name="connsiteX22" fmla="*/ 441403 w 1605399"/>
                    <a:gd name="connsiteY22" fmla="*/ 523238 h 671903"/>
                    <a:gd name="connsiteX23" fmla="*/ 440727 w 1605399"/>
                    <a:gd name="connsiteY23" fmla="*/ 566566 h 671903"/>
                    <a:gd name="connsiteX24" fmla="*/ 489470 w 1605399"/>
                    <a:gd name="connsiteY24" fmla="*/ 599062 h 671903"/>
                    <a:gd name="connsiteX25" fmla="*/ 635702 w 1605399"/>
                    <a:gd name="connsiteY25" fmla="*/ 512406 h 671903"/>
                    <a:gd name="connsiteX26" fmla="*/ 676999 w 1605399"/>
                    <a:gd name="connsiteY26" fmla="*/ 463662 h 671903"/>
                    <a:gd name="connsiteX27" fmla="*/ 802921 w 1605399"/>
                    <a:gd name="connsiteY27" fmla="*/ 361436 h 671903"/>
                    <a:gd name="connsiteX28" fmla="*/ 1076429 w 1605399"/>
                    <a:gd name="connsiteY28" fmla="*/ 263271 h 671903"/>
                    <a:gd name="connsiteX29" fmla="*/ 1150899 w 1605399"/>
                    <a:gd name="connsiteY29" fmla="*/ 262594 h 671903"/>
                    <a:gd name="connsiteX30" fmla="*/ 1077106 w 1605399"/>
                    <a:gd name="connsiteY30" fmla="*/ 288319 h 671903"/>
                    <a:gd name="connsiteX31" fmla="*/ 815784 w 1605399"/>
                    <a:gd name="connsiteY31" fmla="*/ 407471 h 671903"/>
                    <a:gd name="connsiteX32" fmla="*/ 664136 w 1605399"/>
                    <a:gd name="connsiteY32" fmla="*/ 517145 h 671903"/>
                    <a:gd name="connsiteX33" fmla="*/ 664813 w 1605399"/>
                    <a:gd name="connsiteY33" fmla="*/ 577398 h 671903"/>
                    <a:gd name="connsiteX34" fmla="*/ 950506 w 1605399"/>
                    <a:gd name="connsiteY34" fmla="*/ 550318 h 671903"/>
                    <a:gd name="connsiteX35" fmla="*/ 1096061 w 1605399"/>
                    <a:gd name="connsiteY35" fmla="*/ 519853 h 671903"/>
                    <a:gd name="connsiteX36" fmla="*/ 1184071 w 1605399"/>
                    <a:gd name="connsiteY36" fmla="*/ 553026 h 671903"/>
                    <a:gd name="connsiteX37" fmla="*/ 1328949 w 1605399"/>
                    <a:gd name="connsiteY37" fmla="*/ 643067 h 671903"/>
                    <a:gd name="connsiteX38" fmla="*/ 1417636 w 1605399"/>
                    <a:gd name="connsiteY38" fmla="*/ 671501 h 671903"/>
                    <a:gd name="connsiteX39" fmla="*/ 1569284 w 1605399"/>
                    <a:gd name="connsiteY39" fmla="*/ 662023 h 671903"/>
                    <a:gd name="connsiteX40" fmla="*/ 1596364 w 1605399"/>
                    <a:gd name="connsiteY40" fmla="*/ 404763 h 671903"/>
                    <a:gd name="connsiteX41" fmla="*/ 1596364 w 1605399"/>
                    <a:gd name="connsiteY41" fmla="*/ 404763 h 671903"/>
                    <a:gd name="connsiteX42" fmla="*/ 248459 w 1605399"/>
                    <a:gd name="connsiteY42" fmla="*/ 388516 h 671903"/>
                    <a:gd name="connsiteX43" fmla="*/ 248459 w 1605399"/>
                    <a:gd name="connsiteY43" fmla="*/ 388516 h 671903"/>
                    <a:gd name="connsiteX44" fmla="*/ 248459 w 1605399"/>
                    <a:gd name="connsiteY44" fmla="*/ 388516 h 671903"/>
                    <a:gd name="connsiteX45" fmla="*/ 248459 w 1605399"/>
                    <a:gd name="connsiteY45" fmla="*/ 388516 h 671903"/>
                    <a:gd name="connsiteX46" fmla="*/ 248459 w 1605399"/>
                    <a:gd name="connsiteY46" fmla="*/ 388516 h 671903"/>
                    <a:gd name="connsiteX47" fmla="*/ 249136 w 1605399"/>
                    <a:gd name="connsiteY47" fmla="*/ 387838 h 671903"/>
                    <a:gd name="connsiteX48" fmla="*/ 249136 w 1605399"/>
                    <a:gd name="connsiteY48" fmla="*/ 387838 h 671903"/>
                    <a:gd name="connsiteX49" fmla="*/ 249812 w 1605399"/>
                    <a:gd name="connsiteY49" fmla="*/ 385807 h 671903"/>
                    <a:gd name="connsiteX50" fmla="*/ 249136 w 1605399"/>
                    <a:gd name="connsiteY50" fmla="*/ 387838 h 671903"/>
                    <a:gd name="connsiteX51" fmla="*/ 249136 w 1605399"/>
                    <a:gd name="connsiteY51" fmla="*/ 387838 h 671903"/>
                    <a:gd name="connsiteX52" fmla="*/ 249136 w 1605399"/>
                    <a:gd name="connsiteY52" fmla="*/ 387838 h 6719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</a:cxnLst>
                  <a:rect l="l" t="t" r="r" b="b"/>
                  <a:pathLst>
                    <a:path w="1605399" h="671903">
                      <a:moveTo>
                        <a:pt x="1596364" y="404763"/>
                      </a:moveTo>
                      <a:cubicBezTo>
                        <a:pt x="1566575" y="271394"/>
                        <a:pt x="1495491" y="171199"/>
                        <a:pt x="1362799" y="121778"/>
                      </a:cubicBezTo>
                      <a:lnTo>
                        <a:pt x="1362799" y="121778"/>
                      </a:lnTo>
                      <a:cubicBezTo>
                        <a:pt x="1309316" y="95375"/>
                        <a:pt x="1279529" y="83189"/>
                        <a:pt x="1234169" y="77096"/>
                      </a:cubicBezTo>
                      <a:cubicBezTo>
                        <a:pt x="1096739" y="57463"/>
                        <a:pt x="957954" y="40538"/>
                        <a:pt x="819846" y="21582"/>
                      </a:cubicBezTo>
                      <a:cubicBezTo>
                        <a:pt x="781257" y="16166"/>
                        <a:pt x="741314" y="10750"/>
                        <a:pt x="702725" y="6688"/>
                      </a:cubicBezTo>
                      <a:cubicBezTo>
                        <a:pt x="666167" y="-2790"/>
                        <a:pt x="628255" y="-1436"/>
                        <a:pt x="590343" y="6011"/>
                      </a:cubicBezTo>
                      <a:cubicBezTo>
                        <a:pt x="530090" y="27675"/>
                        <a:pt x="477285" y="71003"/>
                        <a:pt x="414323" y="76419"/>
                      </a:cubicBezTo>
                      <a:cubicBezTo>
                        <a:pt x="331730" y="83866"/>
                        <a:pt x="286371" y="136672"/>
                        <a:pt x="238304" y="189478"/>
                      </a:cubicBezTo>
                      <a:cubicBezTo>
                        <a:pt x="194976" y="235514"/>
                        <a:pt x="155710" y="284934"/>
                        <a:pt x="114413" y="333002"/>
                      </a:cubicBezTo>
                      <a:cubicBezTo>
                        <a:pt x="108320" y="340448"/>
                        <a:pt x="97488" y="350603"/>
                        <a:pt x="90041" y="358051"/>
                      </a:cubicBezTo>
                      <a:cubicBezTo>
                        <a:pt x="50775" y="391901"/>
                        <a:pt x="25049" y="436582"/>
                        <a:pt x="5416" y="483295"/>
                      </a:cubicBezTo>
                      <a:cubicBezTo>
                        <a:pt x="2708" y="494127"/>
                        <a:pt x="0" y="504959"/>
                        <a:pt x="0" y="515114"/>
                      </a:cubicBezTo>
                      <a:cubicBezTo>
                        <a:pt x="677" y="519853"/>
                        <a:pt x="2031" y="523915"/>
                        <a:pt x="4739" y="527300"/>
                      </a:cubicBezTo>
                      <a:cubicBezTo>
                        <a:pt x="45359" y="570628"/>
                        <a:pt x="94780" y="560473"/>
                        <a:pt x="133369" y="546256"/>
                      </a:cubicBezTo>
                      <a:cubicBezTo>
                        <a:pt x="201069" y="513083"/>
                        <a:pt x="228826" y="563181"/>
                        <a:pt x="235596" y="563858"/>
                      </a:cubicBezTo>
                      <a:cubicBezTo>
                        <a:pt x="251844" y="560473"/>
                        <a:pt x="273507" y="567243"/>
                        <a:pt x="289756" y="573336"/>
                      </a:cubicBezTo>
                      <a:cubicBezTo>
                        <a:pt x="303972" y="574013"/>
                        <a:pt x="322929" y="570628"/>
                        <a:pt x="336469" y="563858"/>
                      </a:cubicBezTo>
                      <a:cubicBezTo>
                        <a:pt x="353394" y="552349"/>
                        <a:pt x="377089" y="527300"/>
                        <a:pt x="374380" y="525269"/>
                      </a:cubicBezTo>
                      <a:cubicBezTo>
                        <a:pt x="446142" y="437259"/>
                        <a:pt x="511135" y="359404"/>
                        <a:pt x="587635" y="282904"/>
                      </a:cubicBezTo>
                      <a:cubicBezTo>
                        <a:pt x="593728" y="276811"/>
                        <a:pt x="603883" y="273426"/>
                        <a:pt x="611330" y="274779"/>
                      </a:cubicBezTo>
                      <a:cubicBezTo>
                        <a:pt x="550400" y="353988"/>
                        <a:pt x="477285" y="427104"/>
                        <a:pt x="441403" y="522561"/>
                      </a:cubicBezTo>
                      <a:lnTo>
                        <a:pt x="441403" y="523238"/>
                      </a:lnTo>
                      <a:cubicBezTo>
                        <a:pt x="433280" y="552349"/>
                        <a:pt x="438695" y="560473"/>
                        <a:pt x="440727" y="566566"/>
                      </a:cubicBezTo>
                      <a:cubicBezTo>
                        <a:pt x="446142" y="580783"/>
                        <a:pt x="469837" y="597031"/>
                        <a:pt x="489470" y="599062"/>
                      </a:cubicBezTo>
                      <a:cubicBezTo>
                        <a:pt x="560555" y="606509"/>
                        <a:pt x="618100" y="530008"/>
                        <a:pt x="635702" y="512406"/>
                      </a:cubicBezTo>
                      <a:cubicBezTo>
                        <a:pt x="635702" y="512406"/>
                        <a:pt x="669552" y="471109"/>
                        <a:pt x="676999" y="463662"/>
                      </a:cubicBezTo>
                      <a:cubicBezTo>
                        <a:pt x="726420" y="411533"/>
                        <a:pt x="748761" y="395286"/>
                        <a:pt x="802921" y="361436"/>
                      </a:cubicBezTo>
                      <a:cubicBezTo>
                        <a:pt x="885515" y="301183"/>
                        <a:pt x="955923" y="265302"/>
                        <a:pt x="1076429" y="263271"/>
                      </a:cubicBezTo>
                      <a:cubicBezTo>
                        <a:pt x="1103509" y="262594"/>
                        <a:pt x="1129234" y="263948"/>
                        <a:pt x="1150899" y="262594"/>
                      </a:cubicBezTo>
                      <a:cubicBezTo>
                        <a:pt x="1131942" y="270041"/>
                        <a:pt x="1109601" y="277488"/>
                        <a:pt x="1077106" y="288319"/>
                      </a:cubicBezTo>
                      <a:cubicBezTo>
                        <a:pt x="984356" y="316077"/>
                        <a:pt x="903794" y="369559"/>
                        <a:pt x="815784" y="407471"/>
                      </a:cubicBezTo>
                      <a:cubicBezTo>
                        <a:pt x="762978" y="440644"/>
                        <a:pt x="703402" y="464339"/>
                        <a:pt x="664136" y="517145"/>
                      </a:cubicBezTo>
                      <a:cubicBezTo>
                        <a:pt x="653981" y="538809"/>
                        <a:pt x="653304" y="558442"/>
                        <a:pt x="664813" y="577398"/>
                      </a:cubicBezTo>
                      <a:cubicBezTo>
                        <a:pt x="683092" y="599739"/>
                        <a:pt x="804275" y="599062"/>
                        <a:pt x="950506" y="550318"/>
                      </a:cubicBezTo>
                      <a:cubicBezTo>
                        <a:pt x="989096" y="537455"/>
                        <a:pt x="1056796" y="525269"/>
                        <a:pt x="1096061" y="519853"/>
                      </a:cubicBezTo>
                      <a:cubicBezTo>
                        <a:pt x="1117726" y="516468"/>
                        <a:pt x="1165116" y="536101"/>
                        <a:pt x="1184071" y="553026"/>
                      </a:cubicBezTo>
                      <a:cubicBezTo>
                        <a:pt x="1207089" y="573336"/>
                        <a:pt x="1320825" y="641036"/>
                        <a:pt x="1328949" y="643067"/>
                      </a:cubicBezTo>
                      <a:cubicBezTo>
                        <a:pt x="1358737" y="651868"/>
                        <a:pt x="1385817" y="669470"/>
                        <a:pt x="1417636" y="671501"/>
                      </a:cubicBezTo>
                      <a:cubicBezTo>
                        <a:pt x="1467734" y="671501"/>
                        <a:pt x="1519186" y="674886"/>
                        <a:pt x="1569284" y="662023"/>
                      </a:cubicBezTo>
                      <a:cubicBezTo>
                        <a:pt x="1599072" y="580106"/>
                        <a:pt x="1617350" y="494804"/>
                        <a:pt x="1596364" y="404763"/>
                      </a:cubicBezTo>
                      <a:lnTo>
                        <a:pt x="1596364" y="404763"/>
                      </a:lnTo>
                      <a:close/>
                      <a:moveTo>
                        <a:pt x="248459" y="388516"/>
                      </a:moveTo>
                      <a:cubicBezTo>
                        <a:pt x="248459" y="388516"/>
                        <a:pt x="249136" y="387838"/>
                        <a:pt x="248459" y="388516"/>
                      </a:cubicBezTo>
                      <a:cubicBezTo>
                        <a:pt x="249136" y="387838"/>
                        <a:pt x="249136" y="387838"/>
                        <a:pt x="248459" y="388516"/>
                      </a:cubicBezTo>
                      <a:cubicBezTo>
                        <a:pt x="249136" y="387838"/>
                        <a:pt x="249136" y="387838"/>
                        <a:pt x="248459" y="388516"/>
                      </a:cubicBezTo>
                      <a:lnTo>
                        <a:pt x="248459" y="388516"/>
                      </a:lnTo>
                      <a:close/>
                      <a:moveTo>
                        <a:pt x="249136" y="387838"/>
                      </a:moveTo>
                      <a:lnTo>
                        <a:pt x="249136" y="387838"/>
                      </a:lnTo>
                      <a:cubicBezTo>
                        <a:pt x="249136" y="387162"/>
                        <a:pt x="249812" y="387162"/>
                        <a:pt x="249812" y="385807"/>
                      </a:cubicBezTo>
                      <a:lnTo>
                        <a:pt x="249136" y="387838"/>
                      </a:lnTo>
                      <a:lnTo>
                        <a:pt x="249136" y="387838"/>
                      </a:lnTo>
                      <a:lnTo>
                        <a:pt x="249136" y="387838"/>
                      </a:lnTo>
                      <a:close/>
                    </a:path>
                  </a:pathLst>
                </a:custGeom>
                <a:solidFill>
                  <a:srgbClr val="F9C9A2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4" name="Freeform: Shape 413">
                  <a:extLst>
                    <a:ext uri="{FF2B5EF4-FFF2-40B4-BE49-F238E27FC236}">
                      <a16:creationId xmlns:a16="http://schemas.microsoft.com/office/drawing/2014/main" id="{7634AB23-A239-41D3-AE85-F1B371B3A088}"/>
                    </a:ext>
                  </a:extLst>
                </p:cNvPr>
                <p:cNvSpPr/>
                <p:nvPr/>
              </p:nvSpPr>
              <p:spPr>
                <a:xfrm>
                  <a:off x="9478029" y="5760016"/>
                  <a:ext cx="1021895" cy="390626"/>
                </a:xfrm>
                <a:custGeom>
                  <a:avLst/>
                  <a:gdLst>
                    <a:gd name="connsiteX0" fmla="*/ 651532 w 1021895"/>
                    <a:gd name="connsiteY0" fmla="*/ 87922 h 390626"/>
                    <a:gd name="connsiteX1" fmla="*/ 714382 w 1021895"/>
                    <a:gd name="connsiteY1" fmla="*/ 107001 h 390626"/>
                    <a:gd name="connsiteX2" fmla="*/ 714831 w 1021895"/>
                    <a:gd name="connsiteY2" fmla="*/ 117791 h 390626"/>
                    <a:gd name="connsiteX3" fmla="*/ 670323 w 1021895"/>
                    <a:gd name="connsiteY3" fmla="*/ 118240 h 390626"/>
                    <a:gd name="connsiteX4" fmla="*/ 481949 w 1021895"/>
                    <a:gd name="connsiteY4" fmla="*/ 191971 h 390626"/>
                    <a:gd name="connsiteX5" fmla="*/ 385740 w 1021895"/>
                    <a:gd name="connsiteY5" fmla="*/ 277841 h 390626"/>
                    <a:gd name="connsiteX6" fmla="*/ 371802 w 1021895"/>
                    <a:gd name="connsiteY6" fmla="*/ 294925 h 390626"/>
                    <a:gd name="connsiteX7" fmla="*/ 321000 w 1021895"/>
                    <a:gd name="connsiteY7" fmla="*/ 337635 h 390626"/>
                    <a:gd name="connsiteX8" fmla="*/ 277841 w 1021895"/>
                    <a:gd name="connsiteY8" fmla="*/ 345727 h 390626"/>
                    <a:gd name="connsiteX9" fmla="*/ 246370 w 1021895"/>
                    <a:gd name="connsiteY9" fmla="*/ 309761 h 390626"/>
                    <a:gd name="connsiteX10" fmla="*/ 268399 w 1021895"/>
                    <a:gd name="connsiteY10" fmla="*/ 318753 h 390626"/>
                    <a:gd name="connsiteX11" fmla="*/ 351121 w 1021895"/>
                    <a:gd name="connsiteY11" fmla="*/ 284135 h 390626"/>
                    <a:gd name="connsiteX12" fmla="*/ 552983 w 1021895"/>
                    <a:gd name="connsiteY12" fmla="*/ 109249 h 390626"/>
                    <a:gd name="connsiteX13" fmla="*/ 613227 w 1021895"/>
                    <a:gd name="connsiteY13" fmla="*/ 89173 h 390626"/>
                    <a:gd name="connsiteX14" fmla="*/ 651532 w 1021895"/>
                    <a:gd name="connsiteY14" fmla="*/ 87922 h 390626"/>
                    <a:gd name="connsiteX15" fmla="*/ 854201 w 1021895"/>
                    <a:gd name="connsiteY15" fmla="*/ 19783 h 390626"/>
                    <a:gd name="connsiteX16" fmla="*/ 1017398 w 1021895"/>
                    <a:gd name="connsiteY16" fmla="*/ 217149 h 390626"/>
                    <a:gd name="connsiteX17" fmla="*/ 998066 w 1021895"/>
                    <a:gd name="connsiteY17" fmla="*/ 383043 h 390626"/>
                    <a:gd name="connsiteX18" fmla="*/ 763836 w 1021895"/>
                    <a:gd name="connsiteY18" fmla="*/ 328644 h 390626"/>
                    <a:gd name="connsiteX19" fmla="*/ 684710 w 1021895"/>
                    <a:gd name="connsiteY19" fmla="*/ 293577 h 390626"/>
                    <a:gd name="connsiteX20" fmla="*/ 585802 w 1021895"/>
                    <a:gd name="connsiteY20" fmla="*/ 312909 h 390626"/>
                    <a:gd name="connsiteX21" fmla="*/ 500831 w 1021895"/>
                    <a:gd name="connsiteY21" fmla="*/ 334938 h 390626"/>
                    <a:gd name="connsiteX22" fmla="*/ 403723 w 1021895"/>
                    <a:gd name="connsiteY22" fmla="*/ 331341 h 390626"/>
                    <a:gd name="connsiteX23" fmla="*/ 392033 w 1021895"/>
                    <a:gd name="connsiteY23" fmla="*/ 309762 h 390626"/>
                    <a:gd name="connsiteX24" fmla="*/ 646945 w 1021895"/>
                    <a:gd name="connsiteY24" fmla="*/ 266603 h 390626"/>
                    <a:gd name="connsiteX25" fmla="*/ 798902 w 1021895"/>
                    <a:gd name="connsiteY25" fmla="*/ 293127 h 390626"/>
                    <a:gd name="connsiteX26" fmla="*/ 866790 w 1021895"/>
                    <a:gd name="connsiteY26" fmla="*/ 346627 h 390626"/>
                    <a:gd name="connsiteX27" fmla="*/ 961650 w 1021895"/>
                    <a:gd name="connsiteY27" fmla="*/ 361913 h 390626"/>
                    <a:gd name="connsiteX28" fmla="*/ 988175 w 1021895"/>
                    <a:gd name="connsiteY28" fmla="*/ 296274 h 390626"/>
                    <a:gd name="connsiteX29" fmla="*/ 900508 w 1021895"/>
                    <a:gd name="connsiteY29" fmla="*/ 68338 h 390626"/>
                    <a:gd name="connsiteX30" fmla="*/ 854201 w 1021895"/>
                    <a:gd name="connsiteY30" fmla="*/ 19783 h 390626"/>
                    <a:gd name="connsiteX31" fmla="*/ 489143 w 1021895"/>
                    <a:gd name="connsiteY31" fmla="*/ 0 h 390626"/>
                    <a:gd name="connsiteX32" fmla="*/ 361462 w 1021895"/>
                    <a:gd name="connsiteY32" fmla="*/ 126782 h 390626"/>
                    <a:gd name="connsiteX33" fmla="*/ 335836 w 1021895"/>
                    <a:gd name="connsiteY33" fmla="*/ 150160 h 390626"/>
                    <a:gd name="connsiteX34" fmla="*/ 238727 w 1021895"/>
                    <a:gd name="connsiteY34" fmla="*/ 257609 h 390626"/>
                    <a:gd name="connsiteX35" fmla="*/ 211303 w 1021895"/>
                    <a:gd name="connsiteY35" fmla="*/ 292226 h 390626"/>
                    <a:gd name="connsiteX36" fmla="*/ 207706 w 1021895"/>
                    <a:gd name="connsiteY36" fmla="*/ 295824 h 390626"/>
                    <a:gd name="connsiteX37" fmla="*/ 178033 w 1021895"/>
                    <a:gd name="connsiteY37" fmla="*/ 322798 h 390626"/>
                    <a:gd name="connsiteX38" fmla="*/ 108349 w 1021895"/>
                    <a:gd name="connsiteY38" fmla="*/ 318752 h 390626"/>
                    <a:gd name="connsiteX39" fmla="*/ 40462 w 1021895"/>
                    <a:gd name="connsiteY39" fmla="*/ 311559 h 390626"/>
                    <a:gd name="connsiteX40" fmla="*/ 0 w 1021895"/>
                    <a:gd name="connsiteY40" fmla="*/ 316953 h 390626"/>
                    <a:gd name="connsiteX41" fmla="*/ 84521 w 1021895"/>
                    <a:gd name="connsiteY41" fmla="*/ 245020 h 390626"/>
                    <a:gd name="connsiteX42" fmla="*/ 117789 w 1021895"/>
                    <a:gd name="connsiteY42" fmla="*/ 201862 h 390626"/>
                    <a:gd name="connsiteX43" fmla="*/ 98009 w 1021895"/>
                    <a:gd name="connsiteY43" fmla="*/ 252214 h 390626"/>
                    <a:gd name="connsiteX44" fmla="*/ 111946 w 1021895"/>
                    <a:gd name="connsiteY44" fmla="*/ 307063 h 390626"/>
                    <a:gd name="connsiteX45" fmla="*/ 172189 w 1021895"/>
                    <a:gd name="connsiteY45" fmla="*/ 285933 h 390626"/>
                    <a:gd name="connsiteX46" fmla="*/ 394731 w 1021895"/>
                    <a:gd name="connsiteY46" fmla="*/ 56647 h 390626"/>
                    <a:gd name="connsiteX47" fmla="*/ 489143 w 1021895"/>
                    <a:gd name="connsiteY47" fmla="*/ 0 h 3906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1021895" h="390626">
                      <a:moveTo>
                        <a:pt x="651532" y="87922"/>
                      </a:moveTo>
                      <a:cubicBezTo>
                        <a:pt x="686280" y="90832"/>
                        <a:pt x="709577" y="103966"/>
                        <a:pt x="714382" y="107001"/>
                      </a:cubicBezTo>
                      <a:cubicBezTo>
                        <a:pt x="721575" y="112396"/>
                        <a:pt x="722024" y="120038"/>
                        <a:pt x="714831" y="117791"/>
                      </a:cubicBezTo>
                      <a:cubicBezTo>
                        <a:pt x="709437" y="118240"/>
                        <a:pt x="687857" y="118240"/>
                        <a:pt x="670323" y="118240"/>
                      </a:cubicBezTo>
                      <a:cubicBezTo>
                        <a:pt x="597491" y="116442"/>
                        <a:pt x="537697" y="150610"/>
                        <a:pt x="481949" y="191971"/>
                      </a:cubicBezTo>
                      <a:cubicBezTo>
                        <a:pt x="445533" y="215799"/>
                        <a:pt x="411815" y="242324"/>
                        <a:pt x="385740" y="277841"/>
                      </a:cubicBezTo>
                      <a:cubicBezTo>
                        <a:pt x="380794" y="284135"/>
                        <a:pt x="376748" y="289530"/>
                        <a:pt x="371802" y="294925"/>
                      </a:cubicBezTo>
                      <a:cubicBezTo>
                        <a:pt x="359663" y="307513"/>
                        <a:pt x="342130" y="322349"/>
                        <a:pt x="321000" y="337635"/>
                      </a:cubicBezTo>
                      <a:cubicBezTo>
                        <a:pt x="304815" y="345727"/>
                        <a:pt x="298521" y="347975"/>
                        <a:pt x="277841" y="345727"/>
                      </a:cubicBezTo>
                      <a:cubicBezTo>
                        <a:pt x="264803" y="341232"/>
                        <a:pt x="246370" y="331790"/>
                        <a:pt x="246370" y="309761"/>
                      </a:cubicBezTo>
                      <a:cubicBezTo>
                        <a:pt x="252214" y="309761"/>
                        <a:pt x="256261" y="316954"/>
                        <a:pt x="268399" y="318753"/>
                      </a:cubicBezTo>
                      <a:cubicBezTo>
                        <a:pt x="309761" y="325496"/>
                        <a:pt x="322348" y="319652"/>
                        <a:pt x="351121" y="284135"/>
                      </a:cubicBezTo>
                      <a:cubicBezTo>
                        <a:pt x="408219" y="213551"/>
                        <a:pt x="473408" y="151059"/>
                        <a:pt x="552983" y="109249"/>
                      </a:cubicBezTo>
                      <a:cubicBezTo>
                        <a:pt x="574451" y="98010"/>
                        <a:pt x="594738" y="91912"/>
                        <a:pt x="613227" y="89173"/>
                      </a:cubicBezTo>
                      <a:cubicBezTo>
                        <a:pt x="627094" y="87118"/>
                        <a:pt x="639949" y="86952"/>
                        <a:pt x="651532" y="87922"/>
                      </a:cubicBezTo>
                      <a:close/>
                      <a:moveTo>
                        <a:pt x="854201" y="19783"/>
                      </a:moveTo>
                      <a:cubicBezTo>
                        <a:pt x="942768" y="53502"/>
                        <a:pt x="989974" y="109250"/>
                        <a:pt x="1017398" y="217149"/>
                      </a:cubicBezTo>
                      <a:cubicBezTo>
                        <a:pt x="1017398" y="217149"/>
                        <a:pt x="1035831" y="316505"/>
                        <a:pt x="998066" y="383043"/>
                      </a:cubicBezTo>
                      <a:cubicBezTo>
                        <a:pt x="925684" y="400577"/>
                        <a:pt x="842961" y="389787"/>
                        <a:pt x="763836" y="328644"/>
                      </a:cubicBezTo>
                      <a:cubicBezTo>
                        <a:pt x="753046" y="320102"/>
                        <a:pt x="710336" y="290430"/>
                        <a:pt x="684710" y="293577"/>
                      </a:cubicBezTo>
                      <a:lnTo>
                        <a:pt x="585802" y="312909"/>
                      </a:lnTo>
                      <a:cubicBezTo>
                        <a:pt x="561974" y="320102"/>
                        <a:pt x="526457" y="329094"/>
                        <a:pt x="500831" y="334938"/>
                      </a:cubicBezTo>
                      <a:cubicBezTo>
                        <a:pt x="483747" y="338984"/>
                        <a:pt x="441487" y="338984"/>
                        <a:pt x="403723" y="331341"/>
                      </a:cubicBezTo>
                      <a:cubicBezTo>
                        <a:pt x="394731" y="329544"/>
                        <a:pt x="387088" y="321900"/>
                        <a:pt x="392033" y="309762"/>
                      </a:cubicBezTo>
                      <a:cubicBezTo>
                        <a:pt x="393831" y="307963"/>
                        <a:pt x="580407" y="286383"/>
                        <a:pt x="646945" y="266603"/>
                      </a:cubicBezTo>
                      <a:cubicBezTo>
                        <a:pt x="704490" y="249518"/>
                        <a:pt x="754395" y="249968"/>
                        <a:pt x="798902" y="293127"/>
                      </a:cubicBezTo>
                      <a:cubicBezTo>
                        <a:pt x="820033" y="313808"/>
                        <a:pt x="842512" y="330442"/>
                        <a:pt x="866790" y="346627"/>
                      </a:cubicBezTo>
                      <a:cubicBezTo>
                        <a:pt x="890617" y="362362"/>
                        <a:pt x="933776" y="374951"/>
                        <a:pt x="961650" y="361913"/>
                      </a:cubicBezTo>
                      <a:cubicBezTo>
                        <a:pt x="990873" y="347976"/>
                        <a:pt x="988625" y="316056"/>
                        <a:pt x="988175" y="296274"/>
                      </a:cubicBezTo>
                      <a:cubicBezTo>
                        <a:pt x="986827" y="205909"/>
                        <a:pt x="965247" y="132628"/>
                        <a:pt x="900508" y="68338"/>
                      </a:cubicBezTo>
                      <a:cubicBezTo>
                        <a:pt x="887470" y="54850"/>
                        <a:pt x="863192" y="44960"/>
                        <a:pt x="854201" y="19783"/>
                      </a:cubicBezTo>
                      <a:close/>
                      <a:moveTo>
                        <a:pt x="489143" y="0"/>
                      </a:moveTo>
                      <a:cubicBezTo>
                        <a:pt x="445084" y="40912"/>
                        <a:pt x="401025" y="81824"/>
                        <a:pt x="361462" y="126782"/>
                      </a:cubicBezTo>
                      <a:cubicBezTo>
                        <a:pt x="352471" y="134425"/>
                        <a:pt x="344378" y="142067"/>
                        <a:pt x="335836" y="150160"/>
                      </a:cubicBezTo>
                      <a:cubicBezTo>
                        <a:pt x="300769" y="183429"/>
                        <a:pt x="269748" y="220294"/>
                        <a:pt x="238727" y="257609"/>
                      </a:cubicBezTo>
                      <a:cubicBezTo>
                        <a:pt x="229286" y="268849"/>
                        <a:pt x="221643" y="281886"/>
                        <a:pt x="211303" y="292226"/>
                      </a:cubicBezTo>
                      <a:cubicBezTo>
                        <a:pt x="209953" y="293576"/>
                        <a:pt x="209055" y="294474"/>
                        <a:pt x="207706" y="295824"/>
                      </a:cubicBezTo>
                      <a:cubicBezTo>
                        <a:pt x="198264" y="305265"/>
                        <a:pt x="189273" y="315156"/>
                        <a:pt x="178033" y="322798"/>
                      </a:cubicBezTo>
                      <a:cubicBezTo>
                        <a:pt x="169042" y="327294"/>
                        <a:pt x="129029" y="343478"/>
                        <a:pt x="108349" y="318752"/>
                      </a:cubicBezTo>
                      <a:cubicBezTo>
                        <a:pt x="86769" y="304365"/>
                        <a:pt x="64740" y="298072"/>
                        <a:pt x="40462" y="311559"/>
                      </a:cubicBezTo>
                      <a:cubicBezTo>
                        <a:pt x="36416" y="314256"/>
                        <a:pt x="13038" y="320999"/>
                        <a:pt x="0" y="316953"/>
                      </a:cubicBezTo>
                      <a:cubicBezTo>
                        <a:pt x="39563" y="303916"/>
                        <a:pt x="64290" y="270198"/>
                        <a:pt x="84521" y="245020"/>
                      </a:cubicBezTo>
                      <a:cubicBezTo>
                        <a:pt x="95761" y="231084"/>
                        <a:pt x="101605" y="212202"/>
                        <a:pt x="117789" y="201862"/>
                      </a:cubicBezTo>
                      <a:cubicBezTo>
                        <a:pt x="111046" y="218496"/>
                        <a:pt x="103853" y="235130"/>
                        <a:pt x="98009" y="252214"/>
                      </a:cubicBezTo>
                      <a:cubicBezTo>
                        <a:pt x="91714" y="273345"/>
                        <a:pt x="86769" y="293576"/>
                        <a:pt x="111946" y="307063"/>
                      </a:cubicBezTo>
                      <a:cubicBezTo>
                        <a:pt x="137572" y="314705"/>
                        <a:pt x="155105" y="301668"/>
                        <a:pt x="172189" y="285933"/>
                      </a:cubicBezTo>
                      <a:cubicBezTo>
                        <a:pt x="251764" y="214000"/>
                        <a:pt x="315605" y="128580"/>
                        <a:pt x="394731" y="56647"/>
                      </a:cubicBezTo>
                      <a:cubicBezTo>
                        <a:pt x="422155" y="31920"/>
                        <a:pt x="453177" y="12588"/>
                        <a:pt x="489143" y="0"/>
                      </a:cubicBezTo>
                      <a:close/>
                    </a:path>
                  </a:pathLst>
                </a:custGeom>
                <a:solidFill>
                  <a:srgbClr val="EDBE98"/>
                </a:solidFill>
                <a:ln w="676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07" name="Group 406">
                <a:extLst>
                  <a:ext uri="{FF2B5EF4-FFF2-40B4-BE49-F238E27FC236}">
                    <a16:creationId xmlns:a16="http://schemas.microsoft.com/office/drawing/2014/main" id="{86A2BBC6-32ED-4435-B337-775567BC531C}"/>
                  </a:ext>
                </a:extLst>
              </p:cNvPr>
              <p:cNvGrpSpPr/>
              <p:nvPr/>
            </p:nvGrpSpPr>
            <p:grpSpPr>
              <a:xfrm>
                <a:off x="9341452" y="2042036"/>
                <a:ext cx="967593" cy="1193179"/>
                <a:chOff x="9323202" y="3559940"/>
                <a:chExt cx="967593" cy="1193179"/>
              </a:xfrm>
              <a:solidFill>
                <a:schemeClr val="accent1">
                  <a:lumMod val="75000"/>
                </a:schemeClr>
              </a:solidFill>
            </p:grpSpPr>
            <p:sp>
              <p:nvSpPr>
                <p:cNvPr id="408" name="Freeform: Shape 407">
                  <a:extLst>
                    <a:ext uri="{FF2B5EF4-FFF2-40B4-BE49-F238E27FC236}">
                      <a16:creationId xmlns:a16="http://schemas.microsoft.com/office/drawing/2014/main" id="{344C522F-853D-4964-823A-61725933514B}"/>
                    </a:ext>
                  </a:extLst>
                </p:cNvPr>
                <p:cNvSpPr/>
                <p:nvPr/>
              </p:nvSpPr>
              <p:spPr>
                <a:xfrm>
                  <a:off x="9323202" y="3638251"/>
                  <a:ext cx="447650" cy="704105"/>
                </a:xfrm>
                <a:custGeom>
                  <a:avLst/>
                  <a:gdLst>
                    <a:gd name="connsiteX0" fmla="*/ 72460 w 274455"/>
                    <a:gd name="connsiteY0" fmla="*/ 0 h 431688"/>
                    <a:gd name="connsiteX1" fmla="*/ 193387 w 274455"/>
                    <a:gd name="connsiteY1" fmla="*/ 286779 h 431688"/>
                    <a:gd name="connsiteX2" fmla="*/ 215005 w 274455"/>
                    <a:gd name="connsiteY2" fmla="*/ 321571 h 431688"/>
                    <a:gd name="connsiteX3" fmla="*/ 274455 w 274455"/>
                    <a:gd name="connsiteY3" fmla="*/ 431689 h 431688"/>
                    <a:gd name="connsiteX4" fmla="*/ 174809 w 274455"/>
                    <a:gd name="connsiteY4" fmla="*/ 340825 h 431688"/>
                    <a:gd name="connsiteX5" fmla="*/ 131910 w 274455"/>
                    <a:gd name="connsiteY5" fmla="*/ 302655 h 431688"/>
                    <a:gd name="connsiteX6" fmla="*/ 83269 w 274455"/>
                    <a:gd name="connsiteY6" fmla="*/ 326300 h 431688"/>
                    <a:gd name="connsiteX7" fmla="*/ 16726 w 274455"/>
                    <a:gd name="connsiteY7" fmla="*/ 425609 h 431688"/>
                    <a:gd name="connsiteX8" fmla="*/ 1863 w 274455"/>
                    <a:gd name="connsiteY8" fmla="*/ 266850 h 431688"/>
                    <a:gd name="connsiteX9" fmla="*/ 4228 w 274455"/>
                    <a:gd name="connsiteY9" fmla="*/ 101335 h 431688"/>
                    <a:gd name="connsiteX10" fmla="*/ 850 w 274455"/>
                    <a:gd name="connsiteY10" fmla="*/ 79042 h 431688"/>
                    <a:gd name="connsiteX11" fmla="*/ 72460 w 274455"/>
                    <a:gd name="connsiteY11" fmla="*/ 0 h 4316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74455" h="431688">
                      <a:moveTo>
                        <a:pt x="72460" y="0"/>
                      </a:moveTo>
                      <a:cubicBezTo>
                        <a:pt x="56922" y="119238"/>
                        <a:pt x="125155" y="203009"/>
                        <a:pt x="193387" y="286779"/>
                      </a:cubicBezTo>
                      <a:cubicBezTo>
                        <a:pt x="202170" y="297588"/>
                        <a:pt x="217708" y="307046"/>
                        <a:pt x="215005" y="321571"/>
                      </a:cubicBezTo>
                      <a:cubicBezTo>
                        <a:pt x="205547" y="374941"/>
                        <a:pt x="241353" y="402302"/>
                        <a:pt x="274455" y="431689"/>
                      </a:cubicBezTo>
                      <a:cubicBezTo>
                        <a:pt x="231219" y="412773"/>
                        <a:pt x="180214" y="402977"/>
                        <a:pt x="174809" y="340825"/>
                      </a:cubicBezTo>
                      <a:cubicBezTo>
                        <a:pt x="172782" y="317518"/>
                        <a:pt x="153866" y="306371"/>
                        <a:pt x="131910" y="302655"/>
                      </a:cubicBezTo>
                      <a:cubicBezTo>
                        <a:pt x="110292" y="298940"/>
                        <a:pt x="94078" y="306709"/>
                        <a:pt x="83269" y="326300"/>
                      </a:cubicBezTo>
                      <a:cubicBezTo>
                        <a:pt x="64016" y="360079"/>
                        <a:pt x="44086" y="393181"/>
                        <a:pt x="16726" y="425609"/>
                      </a:cubicBezTo>
                      <a:cubicBezTo>
                        <a:pt x="11659" y="372577"/>
                        <a:pt x="3552" y="319882"/>
                        <a:pt x="1863" y="266850"/>
                      </a:cubicBezTo>
                      <a:cubicBezTo>
                        <a:pt x="-164" y="211791"/>
                        <a:pt x="-1852" y="156394"/>
                        <a:pt x="4228" y="101335"/>
                      </a:cubicBezTo>
                      <a:cubicBezTo>
                        <a:pt x="4903" y="94242"/>
                        <a:pt x="2201" y="86473"/>
                        <a:pt x="850" y="79042"/>
                      </a:cubicBezTo>
                      <a:cubicBezTo>
                        <a:pt x="27535" y="54383"/>
                        <a:pt x="36655" y="15200"/>
                        <a:pt x="72460" y="0"/>
                      </a:cubicBezTo>
                      <a:close/>
                    </a:path>
                  </a:pathLst>
                </a:custGeom>
                <a:grpFill/>
                <a:ln w="337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9" name="Freeform: Shape 408">
                  <a:extLst>
                    <a:ext uri="{FF2B5EF4-FFF2-40B4-BE49-F238E27FC236}">
                      <a16:creationId xmlns:a16="http://schemas.microsoft.com/office/drawing/2014/main" id="{5BDCB774-CA4D-434D-88A6-C7285228A22E}"/>
                    </a:ext>
                  </a:extLst>
                </p:cNvPr>
                <p:cNvSpPr/>
                <p:nvPr/>
              </p:nvSpPr>
              <p:spPr>
                <a:xfrm rot="376497">
                  <a:off x="9841143" y="3559940"/>
                  <a:ext cx="449652" cy="800321"/>
                </a:xfrm>
                <a:custGeom>
                  <a:avLst/>
                  <a:gdLst>
                    <a:gd name="connsiteX0" fmla="*/ 0 w 228194"/>
                    <a:gd name="connsiteY0" fmla="*/ 404666 h 404666"/>
                    <a:gd name="connsiteX1" fmla="*/ 48303 w 228194"/>
                    <a:gd name="connsiteY1" fmla="*/ 301642 h 404666"/>
                    <a:gd name="connsiteX2" fmla="*/ 60464 w 228194"/>
                    <a:gd name="connsiteY2" fmla="*/ 272592 h 404666"/>
                    <a:gd name="connsiteX3" fmla="*/ 138492 w 228194"/>
                    <a:gd name="connsiteY3" fmla="*/ 0 h 404666"/>
                    <a:gd name="connsiteX4" fmla="*/ 202671 w 228194"/>
                    <a:gd name="connsiteY4" fmla="*/ 66544 h 404666"/>
                    <a:gd name="connsiteX5" fmla="*/ 218547 w 228194"/>
                    <a:gd name="connsiteY5" fmla="*/ 389466 h 404666"/>
                    <a:gd name="connsiteX6" fmla="*/ 168892 w 228194"/>
                    <a:gd name="connsiteY6" fmla="*/ 305020 h 404666"/>
                    <a:gd name="connsiteX7" fmla="*/ 120589 w 228194"/>
                    <a:gd name="connsiteY7" fmla="*/ 275632 h 404666"/>
                    <a:gd name="connsiteX8" fmla="*/ 82420 w 228194"/>
                    <a:gd name="connsiteY8" fmla="*/ 316842 h 404666"/>
                    <a:gd name="connsiteX9" fmla="*/ 0 w 228194"/>
                    <a:gd name="connsiteY9" fmla="*/ 404666 h 404666"/>
                    <a:gd name="connsiteX0" fmla="*/ 0 w 227357"/>
                    <a:gd name="connsiteY0" fmla="*/ 404666 h 404666"/>
                    <a:gd name="connsiteX1" fmla="*/ 48303 w 227357"/>
                    <a:gd name="connsiteY1" fmla="*/ 301642 h 404666"/>
                    <a:gd name="connsiteX2" fmla="*/ 60464 w 227357"/>
                    <a:gd name="connsiteY2" fmla="*/ 272592 h 404666"/>
                    <a:gd name="connsiteX3" fmla="*/ 138492 w 227357"/>
                    <a:gd name="connsiteY3" fmla="*/ 0 h 404666"/>
                    <a:gd name="connsiteX4" fmla="*/ 199521 w 227357"/>
                    <a:gd name="connsiteY4" fmla="*/ 60639 h 404666"/>
                    <a:gd name="connsiteX5" fmla="*/ 218547 w 227357"/>
                    <a:gd name="connsiteY5" fmla="*/ 389466 h 404666"/>
                    <a:gd name="connsiteX6" fmla="*/ 168892 w 227357"/>
                    <a:gd name="connsiteY6" fmla="*/ 305020 h 404666"/>
                    <a:gd name="connsiteX7" fmla="*/ 120589 w 227357"/>
                    <a:gd name="connsiteY7" fmla="*/ 275632 h 404666"/>
                    <a:gd name="connsiteX8" fmla="*/ 82420 w 227357"/>
                    <a:gd name="connsiteY8" fmla="*/ 316842 h 404666"/>
                    <a:gd name="connsiteX9" fmla="*/ 0 w 227357"/>
                    <a:gd name="connsiteY9" fmla="*/ 404666 h 404666"/>
                    <a:gd name="connsiteX0" fmla="*/ 0 w 227357"/>
                    <a:gd name="connsiteY0" fmla="*/ 404666 h 404666"/>
                    <a:gd name="connsiteX1" fmla="*/ 48303 w 227357"/>
                    <a:gd name="connsiteY1" fmla="*/ 301642 h 404666"/>
                    <a:gd name="connsiteX2" fmla="*/ 60464 w 227357"/>
                    <a:gd name="connsiteY2" fmla="*/ 272592 h 404666"/>
                    <a:gd name="connsiteX3" fmla="*/ 138492 w 227357"/>
                    <a:gd name="connsiteY3" fmla="*/ 0 h 404666"/>
                    <a:gd name="connsiteX4" fmla="*/ 199521 w 227357"/>
                    <a:gd name="connsiteY4" fmla="*/ 60639 h 404666"/>
                    <a:gd name="connsiteX5" fmla="*/ 218547 w 227357"/>
                    <a:gd name="connsiteY5" fmla="*/ 389466 h 404666"/>
                    <a:gd name="connsiteX6" fmla="*/ 168892 w 227357"/>
                    <a:gd name="connsiteY6" fmla="*/ 305020 h 404666"/>
                    <a:gd name="connsiteX7" fmla="*/ 120589 w 227357"/>
                    <a:gd name="connsiteY7" fmla="*/ 275632 h 404666"/>
                    <a:gd name="connsiteX8" fmla="*/ 82420 w 227357"/>
                    <a:gd name="connsiteY8" fmla="*/ 316842 h 404666"/>
                    <a:gd name="connsiteX9" fmla="*/ 0 w 227357"/>
                    <a:gd name="connsiteY9" fmla="*/ 404666 h 404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27357" h="404666">
                      <a:moveTo>
                        <a:pt x="0" y="404666"/>
                      </a:moveTo>
                      <a:cubicBezTo>
                        <a:pt x="28374" y="375954"/>
                        <a:pt x="56410" y="347580"/>
                        <a:pt x="48303" y="301642"/>
                      </a:cubicBezTo>
                      <a:cubicBezTo>
                        <a:pt x="46277" y="290833"/>
                        <a:pt x="53370" y="281037"/>
                        <a:pt x="60464" y="272592"/>
                      </a:cubicBezTo>
                      <a:cubicBezTo>
                        <a:pt x="128021" y="193551"/>
                        <a:pt x="160110" y="104375"/>
                        <a:pt x="138492" y="0"/>
                      </a:cubicBezTo>
                      <a:cubicBezTo>
                        <a:pt x="174635" y="7769"/>
                        <a:pt x="184232" y="34837"/>
                        <a:pt x="199521" y="60639"/>
                      </a:cubicBezTo>
                      <a:cubicBezTo>
                        <a:pt x="223504" y="165352"/>
                        <a:pt x="237463" y="276646"/>
                        <a:pt x="218547" y="389466"/>
                      </a:cubicBezTo>
                      <a:cubicBezTo>
                        <a:pt x="195915" y="360416"/>
                        <a:pt x="182066" y="332718"/>
                        <a:pt x="168892" y="305020"/>
                      </a:cubicBezTo>
                      <a:cubicBezTo>
                        <a:pt x="159097" y="284077"/>
                        <a:pt x="144910" y="272930"/>
                        <a:pt x="120589" y="275632"/>
                      </a:cubicBezTo>
                      <a:cubicBezTo>
                        <a:pt x="95593" y="278672"/>
                        <a:pt x="86473" y="294548"/>
                        <a:pt x="82420" y="316842"/>
                      </a:cubicBezTo>
                      <a:cubicBezTo>
                        <a:pt x="73975" y="363794"/>
                        <a:pt x="46952" y="393519"/>
                        <a:pt x="0" y="404666"/>
                      </a:cubicBezTo>
                      <a:close/>
                    </a:path>
                  </a:pathLst>
                </a:custGeom>
                <a:grpFill/>
                <a:ln w="337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10" name="Freeform: Shape 409">
                  <a:extLst>
                    <a:ext uri="{FF2B5EF4-FFF2-40B4-BE49-F238E27FC236}">
                      <a16:creationId xmlns:a16="http://schemas.microsoft.com/office/drawing/2014/main" id="{6ED560D2-47B4-410F-915B-6B3CAD53147D}"/>
                    </a:ext>
                  </a:extLst>
                </p:cNvPr>
                <p:cNvSpPr/>
                <p:nvPr/>
              </p:nvSpPr>
              <p:spPr>
                <a:xfrm>
                  <a:off x="9782986" y="4348177"/>
                  <a:ext cx="42482" cy="404942"/>
                </a:xfrm>
                <a:custGeom>
                  <a:avLst/>
                  <a:gdLst>
                    <a:gd name="connsiteX0" fmla="*/ 38 w 26046"/>
                    <a:gd name="connsiteY0" fmla="*/ 0 h 248271"/>
                    <a:gd name="connsiteX1" fmla="*/ 6456 w 26046"/>
                    <a:gd name="connsiteY1" fmla="*/ 2027 h 248271"/>
                    <a:gd name="connsiteX2" fmla="*/ 18278 w 26046"/>
                    <a:gd name="connsiteY2" fmla="*/ 102011 h 248271"/>
                    <a:gd name="connsiteX3" fmla="*/ 26047 w 26046"/>
                    <a:gd name="connsiteY3" fmla="*/ 248272 h 248271"/>
                    <a:gd name="connsiteX4" fmla="*/ 1051 w 26046"/>
                    <a:gd name="connsiteY4" fmla="*/ 207062 h 248271"/>
                    <a:gd name="connsiteX5" fmla="*/ 38 w 26046"/>
                    <a:gd name="connsiteY5" fmla="*/ 0 h 2482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046" h="248271">
                      <a:moveTo>
                        <a:pt x="38" y="0"/>
                      </a:moveTo>
                      <a:cubicBezTo>
                        <a:pt x="2064" y="676"/>
                        <a:pt x="4429" y="1351"/>
                        <a:pt x="6456" y="2027"/>
                      </a:cubicBezTo>
                      <a:cubicBezTo>
                        <a:pt x="16589" y="34454"/>
                        <a:pt x="14900" y="68570"/>
                        <a:pt x="18278" y="102011"/>
                      </a:cubicBezTo>
                      <a:cubicBezTo>
                        <a:pt x="23007" y="150652"/>
                        <a:pt x="23682" y="199293"/>
                        <a:pt x="26047" y="248272"/>
                      </a:cubicBezTo>
                      <a:cubicBezTo>
                        <a:pt x="-1314" y="246245"/>
                        <a:pt x="1389" y="224289"/>
                        <a:pt x="1051" y="207062"/>
                      </a:cubicBezTo>
                      <a:cubicBezTo>
                        <a:pt x="-300" y="138154"/>
                        <a:pt x="38" y="69246"/>
                        <a:pt x="38" y="0"/>
                      </a:cubicBezTo>
                      <a:close/>
                    </a:path>
                  </a:pathLst>
                </a:custGeom>
                <a:grpFill/>
                <a:ln w="337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24" name="Group 423">
            <a:extLst>
              <a:ext uri="{FF2B5EF4-FFF2-40B4-BE49-F238E27FC236}">
                <a16:creationId xmlns:a16="http://schemas.microsoft.com/office/drawing/2014/main" id="{07719515-8C41-4A42-8B58-A5B5DEC7F76C}"/>
              </a:ext>
            </a:extLst>
          </p:cNvPr>
          <p:cNvGrpSpPr/>
          <p:nvPr/>
        </p:nvGrpSpPr>
        <p:grpSpPr>
          <a:xfrm>
            <a:off x="4646353" y="5320162"/>
            <a:ext cx="2894167" cy="848404"/>
            <a:chOff x="4493712" y="5612841"/>
            <a:chExt cx="3438979" cy="1008112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F5D86320-AD9D-4322-8BA1-28BBDFF9D351}"/>
                </a:ext>
              </a:extLst>
            </p:cNvPr>
            <p:cNvSpPr/>
            <p:nvPr/>
          </p:nvSpPr>
          <p:spPr>
            <a:xfrm>
              <a:off x="4870943" y="5612841"/>
              <a:ext cx="3061748" cy="1008112"/>
            </a:xfrm>
            <a:prstGeom prst="rect">
              <a:avLst/>
            </a:prstGeom>
            <a:noFill/>
            <a:ln w="38100">
              <a:solidFill>
                <a:schemeClr val="accent3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B78673C0-3E2F-41D6-95C0-0CD94EA983C1}"/>
                </a:ext>
              </a:extLst>
            </p:cNvPr>
            <p:cNvSpPr/>
            <p:nvPr/>
          </p:nvSpPr>
          <p:spPr>
            <a:xfrm>
              <a:off x="4493712" y="5740517"/>
              <a:ext cx="752762" cy="752762"/>
            </a:xfrm>
            <a:prstGeom prst="rect">
              <a:avLst/>
            </a:prstGeom>
            <a:gradFill>
              <a:gsLst>
                <a:gs pos="0">
                  <a:schemeClr val="accent3">
                    <a:lumMod val="85000"/>
                    <a:lumOff val="15000"/>
                  </a:schemeClr>
                </a:gs>
                <a:gs pos="100000">
                  <a:schemeClr val="accent3">
                    <a:lumMod val="85000"/>
                    <a:lumOff val="1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427" name="Group 426">
              <a:extLst>
                <a:ext uri="{FF2B5EF4-FFF2-40B4-BE49-F238E27FC236}">
                  <a16:creationId xmlns:a16="http://schemas.microsoft.com/office/drawing/2014/main" id="{EB7E53AD-4314-440E-9737-561FF58AADD7}"/>
                </a:ext>
              </a:extLst>
            </p:cNvPr>
            <p:cNvGrpSpPr/>
            <p:nvPr/>
          </p:nvGrpSpPr>
          <p:grpSpPr>
            <a:xfrm>
              <a:off x="5380443" y="5707874"/>
              <a:ext cx="2447345" cy="805101"/>
              <a:chOff x="3131840" y="2256270"/>
              <a:chExt cx="3611432" cy="805101"/>
            </a:xfrm>
          </p:grpSpPr>
          <p:sp>
            <p:nvSpPr>
              <p:cNvPr id="429" name="TextBox 428">
                <a:extLst>
                  <a:ext uri="{FF2B5EF4-FFF2-40B4-BE49-F238E27FC236}">
                    <a16:creationId xmlns:a16="http://schemas.microsoft.com/office/drawing/2014/main" id="{C9BF4107-722C-4000-8A80-ED41EC0BBD13}"/>
                  </a:ext>
                </a:extLst>
              </p:cNvPr>
              <p:cNvSpPr txBox="1"/>
              <p:nvPr/>
            </p:nvSpPr>
            <p:spPr>
              <a:xfrm>
                <a:off x="3131840" y="2256270"/>
                <a:ext cx="3611430" cy="329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" name="TextBox 429">
                <a:extLst>
                  <a:ext uri="{FF2B5EF4-FFF2-40B4-BE49-F238E27FC236}">
                    <a16:creationId xmlns:a16="http://schemas.microsoft.com/office/drawing/2014/main" id="{73704202-D605-4C19-B9A5-D14A1AE34E6C}"/>
                  </a:ext>
                </a:extLst>
              </p:cNvPr>
              <p:cNvSpPr txBox="1"/>
              <p:nvPr/>
            </p:nvSpPr>
            <p:spPr>
              <a:xfrm>
                <a:off x="3131840" y="2512800"/>
                <a:ext cx="3611432" cy="548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28" name="Donut 39">
              <a:extLst>
                <a:ext uri="{FF2B5EF4-FFF2-40B4-BE49-F238E27FC236}">
                  <a16:creationId xmlns:a16="http://schemas.microsoft.com/office/drawing/2014/main" id="{E55E7CAF-2FFA-41B8-B748-53887CB54339}"/>
                </a:ext>
              </a:extLst>
            </p:cNvPr>
            <p:cNvSpPr/>
            <p:nvPr/>
          </p:nvSpPr>
          <p:spPr>
            <a:xfrm>
              <a:off x="4690943" y="5935979"/>
              <a:ext cx="360000" cy="360000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1152300" y="922782"/>
                  </a:moveTo>
                  <a:lnTo>
                    <a:pt x="2354400" y="1620000"/>
                  </a:lnTo>
                  <a:lnTo>
                    <a:pt x="1152300" y="2317218"/>
                  </a:lnTo>
                  <a:close/>
                  <a:moveTo>
                    <a:pt x="1620000" y="342403"/>
                  </a:moveTo>
                  <a:cubicBezTo>
                    <a:pt x="914403" y="342403"/>
                    <a:pt x="342403" y="914403"/>
                    <a:pt x="342403" y="1620000"/>
                  </a:cubicBezTo>
                  <a:cubicBezTo>
                    <a:pt x="342403" y="2325597"/>
                    <a:pt x="914403" y="2897597"/>
                    <a:pt x="1620000" y="2897597"/>
                  </a:cubicBezTo>
                  <a:cubicBezTo>
                    <a:pt x="2325597" y="2897597"/>
                    <a:pt x="2897597" y="2325597"/>
                    <a:pt x="2897597" y="1620000"/>
                  </a:cubicBezTo>
                  <a:cubicBezTo>
                    <a:pt x="2897597" y="914403"/>
                    <a:pt x="2325597" y="342403"/>
                    <a:pt x="1620000" y="342403"/>
                  </a:cubicBezTo>
                  <a:close/>
                  <a:moveTo>
                    <a:pt x="1620000" y="0"/>
                  </a:moveTo>
                  <a:cubicBezTo>
                    <a:pt x="2514701" y="0"/>
                    <a:pt x="3240000" y="725299"/>
                    <a:pt x="3240000" y="1620000"/>
                  </a:cubicBezTo>
                  <a:cubicBezTo>
                    <a:pt x="3240000" y="2514701"/>
                    <a:pt x="2514701" y="3240000"/>
                    <a:pt x="1620000" y="3240000"/>
                  </a:cubicBezTo>
                  <a:cubicBezTo>
                    <a:pt x="725299" y="3240000"/>
                    <a:pt x="0" y="2514701"/>
                    <a:pt x="0" y="1620000"/>
                  </a:cubicBezTo>
                  <a:cubicBezTo>
                    <a:pt x="0" y="725299"/>
                    <a:pt x="725299" y="0"/>
                    <a:pt x="16200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0ED6DECA-370C-49BD-85E0-96F9EF81674D}"/>
              </a:ext>
            </a:extLst>
          </p:cNvPr>
          <p:cNvGrpSpPr/>
          <p:nvPr/>
        </p:nvGrpSpPr>
        <p:grpSpPr>
          <a:xfrm>
            <a:off x="837764" y="5320162"/>
            <a:ext cx="2894809" cy="848404"/>
            <a:chOff x="465936" y="5605076"/>
            <a:chExt cx="3439742" cy="1008112"/>
          </a:xfrm>
        </p:grpSpPr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0AB4745D-ED57-4637-AD59-CB8831C8262A}"/>
                </a:ext>
              </a:extLst>
            </p:cNvPr>
            <p:cNvSpPr/>
            <p:nvPr/>
          </p:nvSpPr>
          <p:spPr>
            <a:xfrm>
              <a:off x="843930" y="5605076"/>
              <a:ext cx="3061748" cy="1008112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B04BA57A-B943-410B-AE26-050914B6A221}"/>
                </a:ext>
              </a:extLst>
            </p:cNvPr>
            <p:cNvSpPr/>
            <p:nvPr/>
          </p:nvSpPr>
          <p:spPr>
            <a:xfrm>
              <a:off x="465936" y="5732751"/>
              <a:ext cx="752762" cy="7527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434" name="Group 433">
              <a:extLst>
                <a:ext uri="{FF2B5EF4-FFF2-40B4-BE49-F238E27FC236}">
                  <a16:creationId xmlns:a16="http://schemas.microsoft.com/office/drawing/2014/main" id="{DD757BE7-4950-4020-96D1-932C2B8D100E}"/>
                </a:ext>
              </a:extLst>
            </p:cNvPr>
            <p:cNvGrpSpPr/>
            <p:nvPr/>
          </p:nvGrpSpPr>
          <p:grpSpPr>
            <a:xfrm>
              <a:off x="1327603" y="5707874"/>
              <a:ext cx="2447345" cy="805102"/>
              <a:chOff x="3131840" y="2256270"/>
              <a:chExt cx="3611432" cy="805102"/>
            </a:xfrm>
          </p:grpSpPr>
          <p:sp>
            <p:nvSpPr>
              <p:cNvPr id="436" name="TextBox 435">
                <a:extLst>
                  <a:ext uri="{FF2B5EF4-FFF2-40B4-BE49-F238E27FC236}">
                    <a16:creationId xmlns:a16="http://schemas.microsoft.com/office/drawing/2014/main" id="{F4EB2FB2-8A8B-4857-B54A-137AB557B1C4}"/>
                  </a:ext>
                </a:extLst>
              </p:cNvPr>
              <p:cNvSpPr txBox="1"/>
              <p:nvPr/>
            </p:nvSpPr>
            <p:spPr>
              <a:xfrm>
                <a:off x="3131840" y="2256270"/>
                <a:ext cx="3611430" cy="329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7" name="TextBox 436">
                <a:extLst>
                  <a:ext uri="{FF2B5EF4-FFF2-40B4-BE49-F238E27FC236}">
                    <a16:creationId xmlns:a16="http://schemas.microsoft.com/office/drawing/2014/main" id="{6EFA2562-11F8-43AE-B9F0-746807860161}"/>
                  </a:ext>
                </a:extLst>
              </p:cNvPr>
              <p:cNvSpPr txBox="1"/>
              <p:nvPr/>
            </p:nvSpPr>
            <p:spPr>
              <a:xfrm>
                <a:off x="3131840" y="2512801"/>
                <a:ext cx="3611432" cy="548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35" name="Oval 21">
              <a:extLst>
                <a:ext uri="{FF2B5EF4-FFF2-40B4-BE49-F238E27FC236}">
                  <a16:creationId xmlns:a16="http://schemas.microsoft.com/office/drawing/2014/main" id="{28F20CA3-581B-4334-A7AA-37A87960BD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8743" y="5946203"/>
              <a:ext cx="336743" cy="339555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6E9F57D7-C0BE-46B3-A808-F7F7EE3065E9}"/>
              </a:ext>
            </a:extLst>
          </p:cNvPr>
          <p:cNvGrpSpPr/>
          <p:nvPr/>
        </p:nvGrpSpPr>
        <p:grpSpPr>
          <a:xfrm>
            <a:off x="8454300" y="5320162"/>
            <a:ext cx="2894167" cy="848404"/>
            <a:chOff x="8387152" y="5553825"/>
            <a:chExt cx="3438979" cy="1008112"/>
          </a:xfrm>
        </p:grpSpPr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8B34D509-774A-494E-BA3A-DB251992435B}"/>
                </a:ext>
              </a:extLst>
            </p:cNvPr>
            <p:cNvSpPr/>
            <p:nvPr/>
          </p:nvSpPr>
          <p:spPr>
            <a:xfrm>
              <a:off x="8764383" y="5553825"/>
              <a:ext cx="3061748" cy="1008112"/>
            </a:xfrm>
            <a:prstGeom prst="rect">
              <a:avLst/>
            </a:prstGeom>
            <a:noFill/>
            <a:ln w="38100">
              <a:solidFill>
                <a:schemeClr val="accent4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16FE9966-B3F8-4383-BAD7-EA4DBA7AF235}"/>
                </a:ext>
              </a:extLst>
            </p:cNvPr>
            <p:cNvSpPr/>
            <p:nvPr/>
          </p:nvSpPr>
          <p:spPr>
            <a:xfrm>
              <a:off x="8387152" y="5681501"/>
              <a:ext cx="752762" cy="75276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441" name="Group 440">
              <a:extLst>
                <a:ext uri="{FF2B5EF4-FFF2-40B4-BE49-F238E27FC236}">
                  <a16:creationId xmlns:a16="http://schemas.microsoft.com/office/drawing/2014/main" id="{4A5AAE59-2CF2-413C-8D0A-FD0FAEAA3A43}"/>
                </a:ext>
              </a:extLst>
            </p:cNvPr>
            <p:cNvGrpSpPr/>
            <p:nvPr/>
          </p:nvGrpSpPr>
          <p:grpSpPr>
            <a:xfrm>
              <a:off x="9273883" y="5648858"/>
              <a:ext cx="2447345" cy="805103"/>
              <a:chOff x="3131840" y="2256270"/>
              <a:chExt cx="3611432" cy="805103"/>
            </a:xfrm>
          </p:grpSpPr>
          <p:sp>
            <p:nvSpPr>
              <p:cNvPr id="442" name="TextBox 441">
                <a:extLst>
                  <a:ext uri="{FF2B5EF4-FFF2-40B4-BE49-F238E27FC236}">
                    <a16:creationId xmlns:a16="http://schemas.microsoft.com/office/drawing/2014/main" id="{E2448AEA-6ECD-435D-A3F7-AFBFB690F67B}"/>
                  </a:ext>
                </a:extLst>
              </p:cNvPr>
              <p:cNvSpPr txBox="1"/>
              <p:nvPr/>
            </p:nvSpPr>
            <p:spPr>
              <a:xfrm>
                <a:off x="3131840" y="2256270"/>
                <a:ext cx="3611430" cy="329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3" name="TextBox 442">
                <a:extLst>
                  <a:ext uri="{FF2B5EF4-FFF2-40B4-BE49-F238E27FC236}">
                    <a16:creationId xmlns:a16="http://schemas.microsoft.com/office/drawing/2014/main" id="{B633C45B-5F7C-4A36-B343-5B1BEC5B6B0D}"/>
                  </a:ext>
                </a:extLst>
              </p:cNvPr>
              <p:cNvSpPr txBox="1"/>
              <p:nvPr/>
            </p:nvSpPr>
            <p:spPr>
              <a:xfrm>
                <a:off x="3131840" y="2512802"/>
                <a:ext cx="3611432" cy="548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44" name="Rounded Rectangle 29">
            <a:extLst>
              <a:ext uri="{FF2B5EF4-FFF2-40B4-BE49-F238E27FC236}">
                <a16:creationId xmlns:a16="http://schemas.microsoft.com/office/drawing/2014/main" id="{4756264C-FC22-46D7-B70A-6744FE91A390}"/>
              </a:ext>
            </a:extLst>
          </p:cNvPr>
          <p:cNvSpPr/>
          <p:nvPr/>
        </p:nvSpPr>
        <p:spPr>
          <a:xfrm>
            <a:off x="8607482" y="5569974"/>
            <a:ext cx="327512" cy="298906"/>
          </a:xfrm>
          <a:custGeom>
            <a:avLst/>
            <a:gdLst/>
            <a:ahLst/>
            <a:cxnLst/>
            <a:rect l="l" t="t" r="r" b="b"/>
            <a:pathLst>
              <a:path w="3912285" h="3570584">
                <a:moveTo>
                  <a:pt x="1735286" y="1923802"/>
                </a:moveTo>
                <a:cubicBezTo>
                  <a:pt x="1696807" y="1923802"/>
                  <a:pt x="1665614" y="1954995"/>
                  <a:pt x="1665614" y="1993474"/>
                </a:cubicBezTo>
                <a:lnTo>
                  <a:pt x="1665614" y="2272151"/>
                </a:lnTo>
                <a:cubicBezTo>
                  <a:pt x="1665614" y="2310630"/>
                  <a:pt x="1696807" y="2341823"/>
                  <a:pt x="1735286" y="2341823"/>
                </a:cubicBezTo>
                <a:lnTo>
                  <a:pt x="2120746" y="2341823"/>
                </a:lnTo>
                <a:cubicBezTo>
                  <a:pt x="2159225" y="2341823"/>
                  <a:pt x="2190418" y="2310630"/>
                  <a:pt x="2190418" y="2272151"/>
                </a:cubicBezTo>
                <a:lnTo>
                  <a:pt x="2190418" y="1993474"/>
                </a:lnTo>
                <a:cubicBezTo>
                  <a:pt x="2190418" y="1954995"/>
                  <a:pt x="2159225" y="1923802"/>
                  <a:pt x="2120746" y="1923802"/>
                </a:cubicBezTo>
                <a:close/>
                <a:moveTo>
                  <a:pt x="1562868" y="288032"/>
                </a:moveTo>
                <a:cubicBezTo>
                  <a:pt x="1509767" y="288032"/>
                  <a:pt x="1466720" y="331079"/>
                  <a:pt x="1466720" y="384180"/>
                </a:cubicBezTo>
                <a:lnTo>
                  <a:pt x="1466720" y="665962"/>
                </a:lnTo>
                <a:lnTo>
                  <a:pt x="2398596" y="665962"/>
                </a:lnTo>
                <a:lnTo>
                  <a:pt x="2398596" y="384180"/>
                </a:lnTo>
                <a:cubicBezTo>
                  <a:pt x="2398596" y="331079"/>
                  <a:pt x="2355549" y="288032"/>
                  <a:pt x="2302448" y="288032"/>
                </a:cubicBezTo>
                <a:close/>
                <a:moveTo>
                  <a:pt x="1328618" y="0"/>
                </a:moveTo>
                <a:lnTo>
                  <a:pt x="2528746" y="0"/>
                </a:lnTo>
                <a:cubicBezTo>
                  <a:pt x="2614913" y="0"/>
                  <a:pt x="2684766" y="69853"/>
                  <a:pt x="2684766" y="156020"/>
                </a:cubicBezTo>
                <a:lnTo>
                  <a:pt x="2684766" y="665962"/>
                </a:lnTo>
                <a:lnTo>
                  <a:pt x="3428172" y="665962"/>
                </a:lnTo>
                <a:cubicBezTo>
                  <a:pt x="3695540" y="665962"/>
                  <a:pt x="3912285" y="882707"/>
                  <a:pt x="3912285" y="1150075"/>
                </a:cubicBezTo>
                <a:lnTo>
                  <a:pt x="3912285" y="2061141"/>
                </a:lnTo>
                <a:lnTo>
                  <a:pt x="2398595" y="2061141"/>
                </a:lnTo>
                <a:lnTo>
                  <a:pt x="2398595" y="2204482"/>
                </a:lnTo>
                <a:lnTo>
                  <a:pt x="3912285" y="2204482"/>
                </a:lnTo>
                <a:lnTo>
                  <a:pt x="3912285" y="3086471"/>
                </a:lnTo>
                <a:cubicBezTo>
                  <a:pt x="3912285" y="3353839"/>
                  <a:pt x="3695540" y="3570584"/>
                  <a:pt x="3428172" y="3570584"/>
                </a:cubicBezTo>
                <a:lnTo>
                  <a:pt x="484113" y="3570584"/>
                </a:lnTo>
                <a:cubicBezTo>
                  <a:pt x="216745" y="3570584"/>
                  <a:pt x="0" y="3353839"/>
                  <a:pt x="0" y="3086471"/>
                </a:cubicBezTo>
                <a:lnTo>
                  <a:pt x="0" y="2204482"/>
                </a:lnTo>
                <a:lnTo>
                  <a:pt x="1495037" y="2204482"/>
                </a:lnTo>
                <a:lnTo>
                  <a:pt x="1495037" y="2061141"/>
                </a:lnTo>
                <a:lnTo>
                  <a:pt x="0" y="2061141"/>
                </a:lnTo>
                <a:lnTo>
                  <a:pt x="0" y="1150075"/>
                </a:lnTo>
                <a:cubicBezTo>
                  <a:pt x="0" y="882707"/>
                  <a:pt x="216745" y="665962"/>
                  <a:pt x="484113" y="665962"/>
                </a:cubicBezTo>
                <a:lnTo>
                  <a:pt x="1172598" y="665962"/>
                </a:lnTo>
                <a:lnTo>
                  <a:pt x="1172598" y="156020"/>
                </a:lnTo>
                <a:cubicBezTo>
                  <a:pt x="1172598" y="69853"/>
                  <a:pt x="1242451" y="0"/>
                  <a:pt x="13286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C2BCDAD5-45E0-4F4A-BB37-44E5897A61DD}"/>
              </a:ext>
            </a:extLst>
          </p:cNvPr>
          <p:cNvSpPr txBox="1"/>
          <p:nvPr/>
        </p:nvSpPr>
        <p:spPr>
          <a:xfrm>
            <a:off x="569014" y="4503524"/>
            <a:ext cx="422511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Clean Text Slide for your Presentation</a:t>
            </a:r>
            <a:endParaRPr lang="ko-KR" altLang="en-US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5BE38CA5-EC6F-4F74-8400-D4C01D3F6FE7}"/>
              </a:ext>
            </a:extLst>
          </p:cNvPr>
          <p:cNvGrpSpPr/>
          <p:nvPr/>
        </p:nvGrpSpPr>
        <p:grpSpPr>
          <a:xfrm>
            <a:off x="736786" y="1908254"/>
            <a:ext cx="4568470" cy="2476171"/>
            <a:chOff x="1395848" y="3256486"/>
            <a:chExt cx="2952327" cy="2476171"/>
          </a:xfrm>
        </p:grpSpPr>
        <p:sp>
          <p:nvSpPr>
            <p:cNvPr id="447" name="TextBox 446">
              <a:extLst>
                <a:ext uri="{FF2B5EF4-FFF2-40B4-BE49-F238E27FC236}">
                  <a16:creationId xmlns:a16="http://schemas.microsoft.com/office/drawing/2014/main" id="{90E81668-3061-411C-8E25-F4072383884E}"/>
                </a:ext>
              </a:extLst>
            </p:cNvPr>
            <p:cNvSpPr txBox="1"/>
            <p:nvPr/>
          </p:nvSpPr>
          <p:spPr>
            <a:xfrm>
              <a:off x="1395848" y="3625125"/>
              <a:ext cx="27454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BA4E6E30-7B94-4453-A1C8-080FCE079E57}"/>
                </a:ext>
              </a:extLst>
            </p:cNvPr>
            <p:cNvSpPr txBox="1"/>
            <p:nvPr/>
          </p:nvSpPr>
          <p:spPr>
            <a:xfrm>
              <a:off x="1395848" y="3256486"/>
              <a:ext cx="29523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Add Contents Title</a:t>
              </a:r>
              <a:endParaRPr lang="ko-KR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B199A5F0-DBFB-45B5-8BB1-E7490BDD0434}"/>
                </a:ext>
              </a:extLst>
            </p:cNvPr>
            <p:cNvSpPr txBox="1"/>
            <p:nvPr/>
          </p:nvSpPr>
          <p:spPr>
            <a:xfrm>
              <a:off x="1395848" y="4901660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E8D1ED55-35EB-4B66-8BC3-9ED293931C5E}"/>
                </a:ext>
              </a:extLst>
            </p:cNvPr>
            <p:cNvSpPr txBox="1"/>
            <p:nvPr/>
          </p:nvSpPr>
          <p:spPr>
            <a:xfrm>
              <a:off x="1395848" y="4632792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2021-04-16T07:11:54Z</dcterms:modified>
</cp:coreProperties>
</file>