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22383A44-5AAA-40D6-B364-D81F812ADD84}"/>
              </a:ext>
            </a:extLst>
          </p:cNvPr>
          <p:cNvGrpSpPr/>
          <p:nvPr/>
        </p:nvGrpSpPr>
        <p:grpSpPr>
          <a:xfrm>
            <a:off x="3099666" y="1574435"/>
            <a:ext cx="5643740" cy="4574968"/>
            <a:chOff x="2800471" y="1340455"/>
            <a:chExt cx="6221019" cy="5042928"/>
          </a:xfrm>
        </p:grpSpPr>
        <p:sp>
          <p:nvSpPr>
            <p:cNvPr id="200" name="Frame 4">
              <a:extLst>
                <a:ext uri="{FF2B5EF4-FFF2-40B4-BE49-F238E27FC236}">
                  <a16:creationId xmlns:a16="http://schemas.microsoft.com/office/drawing/2014/main" id="{533B17EB-2143-412E-BBF1-2BA746B4F781}"/>
                </a:ext>
              </a:extLst>
            </p:cNvPr>
            <p:cNvSpPr/>
            <p:nvPr/>
          </p:nvSpPr>
          <p:spPr>
            <a:xfrm>
              <a:off x="2800471" y="4781712"/>
              <a:ext cx="1601671" cy="1601671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unrise" dir="t">
                <a:rot lat="0" lon="0" rev="0"/>
              </a:lightRig>
            </a:scene3d>
            <a:sp3d extrusionH="476250" prstMaterial="clear">
              <a:extrusionClr>
                <a:schemeClr val="accent6"/>
              </a:extrusionClr>
              <a:contourClr>
                <a:schemeClr val="accent6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01" name="Frame 5">
              <a:extLst>
                <a:ext uri="{FF2B5EF4-FFF2-40B4-BE49-F238E27FC236}">
                  <a16:creationId xmlns:a16="http://schemas.microsoft.com/office/drawing/2014/main" id="{838255A1-B523-4841-949E-67BE53115F57}"/>
                </a:ext>
              </a:extLst>
            </p:cNvPr>
            <p:cNvSpPr/>
            <p:nvPr/>
          </p:nvSpPr>
          <p:spPr>
            <a:xfrm>
              <a:off x="3955308" y="3921001"/>
              <a:ext cx="1601671" cy="16016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unrise" dir="t">
                <a:rot lat="0" lon="0" rev="0"/>
              </a:lightRig>
            </a:scene3d>
            <a:sp3d extrusionH="476250" prstMaterial="clear">
              <a:extrusionClr>
                <a:schemeClr val="accent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202" name="Frame 6">
              <a:extLst>
                <a:ext uri="{FF2B5EF4-FFF2-40B4-BE49-F238E27FC236}">
                  <a16:creationId xmlns:a16="http://schemas.microsoft.com/office/drawing/2014/main" id="{CEF3FF47-AABC-426C-B363-292118913E14}"/>
                </a:ext>
              </a:extLst>
            </p:cNvPr>
            <p:cNvSpPr/>
            <p:nvPr/>
          </p:nvSpPr>
          <p:spPr>
            <a:xfrm>
              <a:off x="5110145" y="3060290"/>
              <a:ext cx="1601671" cy="16016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unrise" dir="t">
                <a:rot lat="0" lon="0" rev="0"/>
              </a:lightRig>
            </a:scene3d>
            <a:sp3d extrusionH="476250" prstMaterial="clear">
              <a:extrusionClr>
                <a:schemeClr val="accent2"/>
              </a:extrusionClr>
              <a:contourClr>
                <a:schemeClr val="accent2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203" name="Frame 7">
              <a:extLst>
                <a:ext uri="{FF2B5EF4-FFF2-40B4-BE49-F238E27FC236}">
                  <a16:creationId xmlns:a16="http://schemas.microsoft.com/office/drawing/2014/main" id="{911E8B89-00BD-416B-AA34-2FF4A3BDFA85}"/>
                </a:ext>
              </a:extLst>
            </p:cNvPr>
            <p:cNvSpPr/>
            <p:nvPr/>
          </p:nvSpPr>
          <p:spPr>
            <a:xfrm>
              <a:off x="6264982" y="2207203"/>
              <a:ext cx="1601671" cy="16016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unrise" dir="t">
                <a:rot lat="0" lon="0" rev="0"/>
              </a:lightRig>
            </a:scene3d>
            <a:sp3d extrusionH="476250" prstMaterial="clear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99373BE0-3400-4EC5-B9CF-5DBCE183A422}"/>
                </a:ext>
              </a:extLst>
            </p:cNvPr>
            <p:cNvSpPr txBox="1"/>
            <p:nvPr/>
          </p:nvSpPr>
          <p:spPr>
            <a:xfrm>
              <a:off x="6353090" y="2900316"/>
              <a:ext cx="1425454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Step 4</a:t>
              </a:r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B8DFB475-52D7-4565-AC45-656156ED2013}"/>
                </a:ext>
              </a:extLst>
            </p:cNvPr>
            <p:cNvSpPr txBox="1"/>
            <p:nvPr/>
          </p:nvSpPr>
          <p:spPr>
            <a:xfrm>
              <a:off x="2888579" y="5474825"/>
              <a:ext cx="1425454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Step 1</a:t>
              </a: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824B4D4E-3F83-40B0-BF21-E4C1E9F0AE6B}"/>
                </a:ext>
              </a:extLst>
            </p:cNvPr>
            <p:cNvSpPr txBox="1"/>
            <p:nvPr/>
          </p:nvSpPr>
          <p:spPr>
            <a:xfrm>
              <a:off x="4043416" y="4616656"/>
              <a:ext cx="1425454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Step 2</a:t>
              </a: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7D65996D-7A8A-4633-BC3F-CFBC1F3E6F0E}"/>
                </a:ext>
              </a:extLst>
            </p:cNvPr>
            <p:cNvSpPr txBox="1"/>
            <p:nvPr/>
          </p:nvSpPr>
          <p:spPr>
            <a:xfrm>
              <a:off x="5198253" y="3758486"/>
              <a:ext cx="1425454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Step 3</a:t>
              </a:r>
            </a:p>
          </p:txBody>
        </p:sp>
        <p:sp>
          <p:nvSpPr>
            <p:cNvPr id="208" name="Frame 7">
              <a:extLst>
                <a:ext uri="{FF2B5EF4-FFF2-40B4-BE49-F238E27FC236}">
                  <a16:creationId xmlns:a16="http://schemas.microsoft.com/office/drawing/2014/main" id="{6B8932FB-BEF4-42C9-A3F2-12F314767977}"/>
                </a:ext>
              </a:extLst>
            </p:cNvPr>
            <p:cNvSpPr/>
            <p:nvPr/>
          </p:nvSpPr>
          <p:spPr>
            <a:xfrm>
              <a:off x="7419819" y="1340455"/>
              <a:ext cx="1601671" cy="160167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sunrise" dir="t">
                <a:rot lat="0" lon="0" rev="0"/>
              </a:lightRig>
            </a:scene3d>
            <a:sp3d extrusionH="476250" prstMaterial="clear">
              <a:extrusionClr>
                <a:schemeClr val="accent4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9C63A6BA-3EA9-499D-8BF4-88BD683B65B8}"/>
                </a:ext>
              </a:extLst>
            </p:cNvPr>
            <p:cNvSpPr txBox="1"/>
            <p:nvPr/>
          </p:nvSpPr>
          <p:spPr>
            <a:xfrm>
              <a:off x="7507927" y="2033568"/>
              <a:ext cx="1425454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Step 5</a:t>
              </a:r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81D82C91-CF4D-4ACC-8D5C-3409E1A293DF}"/>
              </a:ext>
            </a:extLst>
          </p:cNvPr>
          <p:cNvGrpSpPr/>
          <p:nvPr/>
        </p:nvGrpSpPr>
        <p:grpSpPr>
          <a:xfrm>
            <a:off x="565866" y="4477804"/>
            <a:ext cx="2230259" cy="708591"/>
            <a:chOff x="5210294" y="837292"/>
            <a:chExt cx="1750034" cy="510567"/>
          </a:xfrm>
        </p:grpSpPr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50CC7DBC-9D46-4700-AF0B-6C773A14D9E0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36591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85E4CD84-EF6B-482A-BDCF-1EFA885657E9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568C6210-EC64-49EF-BA88-332B83AEC85B}"/>
              </a:ext>
            </a:extLst>
          </p:cNvPr>
          <p:cNvGrpSpPr/>
          <p:nvPr/>
        </p:nvGrpSpPr>
        <p:grpSpPr>
          <a:xfrm>
            <a:off x="2875540" y="2806541"/>
            <a:ext cx="2230259" cy="708591"/>
            <a:chOff x="5210294" y="837292"/>
            <a:chExt cx="1750034" cy="510567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5E743212-A1B1-488D-9481-FC5D44941858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36591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110D2DF3-1736-479F-9DF0-E6EB792B12C5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F440789E-0776-481F-89C0-05A5E746D778}"/>
              </a:ext>
            </a:extLst>
          </p:cNvPr>
          <p:cNvGrpSpPr/>
          <p:nvPr/>
        </p:nvGrpSpPr>
        <p:grpSpPr>
          <a:xfrm>
            <a:off x="6260636" y="4808954"/>
            <a:ext cx="2230259" cy="708591"/>
            <a:chOff x="5210294" y="837292"/>
            <a:chExt cx="1750034" cy="510567"/>
          </a:xfrm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02352C85-C502-4F67-AB5C-46DF2F59385D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36591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CCC2C6B3-F92B-4456-AD7A-B87465DF5B14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6810F824-0B50-4C87-B712-62CA00271E8B}"/>
              </a:ext>
            </a:extLst>
          </p:cNvPr>
          <p:cNvGrpSpPr/>
          <p:nvPr/>
        </p:nvGrpSpPr>
        <p:grpSpPr>
          <a:xfrm>
            <a:off x="8570310" y="3137691"/>
            <a:ext cx="2230259" cy="708591"/>
            <a:chOff x="5210294" y="837292"/>
            <a:chExt cx="1750034" cy="510567"/>
          </a:xfrm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6AFC4A96-BD46-4CB7-BC1D-04E1BE27D378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36591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2E82EB7E-184F-466E-9849-3A6727FCA843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5FB89E7F-EBF6-4856-A749-479F04FA7A1F}"/>
              </a:ext>
            </a:extLst>
          </p:cNvPr>
          <p:cNvGrpSpPr/>
          <p:nvPr/>
        </p:nvGrpSpPr>
        <p:grpSpPr>
          <a:xfrm>
            <a:off x="9572228" y="1919476"/>
            <a:ext cx="2029144" cy="877867"/>
            <a:chOff x="5210294" y="837292"/>
            <a:chExt cx="1750034" cy="632537"/>
          </a:xfrm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FB524D82-7891-49C9-B8E4-7E1BA1FF50DD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48788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6BBBF676-0B56-469A-8E79-836F3176CEE3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18</cp:revision>
  <dcterms:created xsi:type="dcterms:W3CDTF">2018-02-18T19:39:47Z</dcterms:created>
  <dcterms:modified xsi:type="dcterms:W3CDTF">2021-04-13T08:13:04Z</dcterms:modified>
</cp:coreProperties>
</file>